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62" r:id="rId5"/>
    <p:sldId id="263" r:id="rId6"/>
    <p:sldId id="264" r:id="rId7"/>
    <p:sldId id="265" r:id="rId8"/>
    <p:sldId id="266" r:id="rId9"/>
    <p:sldId id="259" r:id="rId10"/>
    <p:sldId id="267" r:id="rId11"/>
    <p:sldId id="272" r:id="rId12"/>
    <p:sldId id="274" r:id="rId13"/>
    <p:sldId id="270" r:id="rId14"/>
    <p:sldId id="260" r:id="rId15"/>
    <p:sldId id="271" r:id="rId16"/>
    <p:sldId id="269" r:id="rId17"/>
    <p:sldId id="273" r:id="rId18"/>
    <p:sldId id="268" r:id="rId19"/>
    <p:sldId id="275" r:id="rId20"/>
    <p:sldId id="261" r:id="rId21"/>
    <p:sldId id="276" r:id="rId22"/>
    <p:sldId id="277" r:id="rId23"/>
    <p:sldId id="278" r:id="rId24"/>
    <p:sldId id="279" r:id="rId25"/>
    <p:sldId id="280"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233C"/>
    <a:srgbClr val="02A9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720" y="53"/>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6775A-5203-4C12-824D-4181946F9705}"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26C33-BE9C-4051-B1FF-6A28BA430F46}" type="slidenum">
              <a:rPr lang="zh-CN" altLang="en-US" smtClean="0"/>
              <a:t>‹#›</a:t>
            </a:fld>
            <a:endParaRPr lang="zh-CN" altLang="en-US"/>
          </a:p>
        </p:txBody>
      </p:sp>
    </p:spTree>
    <p:extLst>
      <p:ext uri="{BB962C8B-B14F-4D97-AF65-F5344CB8AC3E}">
        <p14:creationId xmlns:p14="http://schemas.microsoft.com/office/powerpoint/2010/main" val="869996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F726C33-BE9C-4051-B1FF-6A28BA430F46}" type="slidenum">
              <a:rPr lang="zh-CN" altLang="en-US" smtClean="0"/>
              <a:t>4</a:t>
            </a:fld>
            <a:endParaRPr lang="zh-CN" altLang="en-US"/>
          </a:p>
        </p:txBody>
      </p:sp>
    </p:spTree>
    <p:extLst>
      <p:ext uri="{BB962C8B-B14F-4D97-AF65-F5344CB8AC3E}">
        <p14:creationId xmlns:p14="http://schemas.microsoft.com/office/powerpoint/2010/main" val="2885257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F726C33-BE9C-4051-B1FF-6A28BA430F46}" type="slidenum">
              <a:rPr lang="zh-CN" altLang="en-US" smtClean="0"/>
              <a:t>20</a:t>
            </a:fld>
            <a:endParaRPr lang="zh-CN" altLang="en-US"/>
          </a:p>
        </p:txBody>
      </p:sp>
    </p:spTree>
    <p:extLst>
      <p:ext uri="{BB962C8B-B14F-4D97-AF65-F5344CB8AC3E}">
        <p14:creationId xmlns:p14="http://schemas.microsoft.com/office/powerpoint/2010/main" val="806859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3030738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592348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2268562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2008789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3266742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4238489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282024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337352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346992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3940807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E8FB93C-254F-4429-AE4B-F23211593E9A}"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2168245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E8FB93C-254F-4429-AE4B-F23211593E9A}" type="datetimeFigureOut">
              <a:rPr lang="zh-CN" altLang="en-US" smtClean="0"/>
              <a:t>2018/3/9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287A0FC-323B-4437-B0D9-C5A6B099A46C}" type="slidenum">
              <a:rPr lang="zh-CN" altLang="en-US" smtClean="0"/>
              <a:t>‹#›</a:t>
            </a:fld>
            <a:endParaRPr lang="zh-CN" altLang="en-US"/>
          </a:p>
        </p:txBody>
      </p:sp>
    </p:spTree>
    <p:extLst>
      <p:ext uri="{BB962C8B-B14F-4D97-AF65-F5344CB8AC3E}">
        <p14:creationId xmlns:p14="http://schemas.microsoft.com/office/powerpoint/2010/main" val="1760415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3.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_图片 1"/>
          <p:cNvPicPr>
            <a:picLocks noChangeAspect="1"/>
          </p:cNvPicPr>
          <p:nvPr>
            <p:custDataLst>
              <p:tags r:id="rId1"/>
            </p:custDataLst>
          </p:nvPr>
        </p:nvPicPr>
        <p:blipFill>
          <a:blip r:embed="rId8" cstate="screen"/>
          <a:stretch>
            <a:fillRect/>
          </a:stretch>
        </p:blipFill>
        <p:spPr>
          <a:xfrm>
            <a:off x="1886296" y="470542"/>
            <a:ext cx="5640356" cy="2154615"/>
          </a:xfrm>
          <a:prstGeom prst="rect">
            <a:avLst/>
          </a:prstGeom>
        </p:spPr>
      </p:pic>
      <p:pic>
        <p:nvPicPr>
          <p:cNvPr id="9" name="PA_图片 2"/>
          <p:cNvPicPr>
            <a:picLocks noChangeAspect="1"/>
          </p:cNvPicPr>
          <p:nvPr>
            <p:custDataLst>
              <p:tags r:id="rId2"/>
            </p:custDataLst>
          </p:nvPr>
        </p:nvPicPr>
        <p:blipFill>
          <a:blip r:embed="rId9" cstate="screen"/>
          <a:stretch>
            <a:fillRect/>
          </a:stretch>
        </p:blipFill>
        <p:spPr>
          <a:xfrm>
            <a:off x="3083768" y="3121090"/>
            <a:ext cx="2976467" cy="2232350"/>
          </a:xfrm>
          <a:prstGeom prst="rect">
            <a:avLst/>
          </a:prstGeom>
        </p:spPr>
      </p:pic>
      <p:sp>
        <p:nvSpPr>
          <p:cNvPr id="10" name="PA_文本框 2"/>
          <p:cNvSpPr txBox="1">
            <a:spLocks noChangeArrowheads="1"/>
          </p:cNvSpPr>
          <p:nvPr>
            <p:custDataLst>
              <p:tags r:id="rId3"/>
            </p:custDataLst>
          </p:nvPr>
        </p:nvSpPr>
        <p:spPr bwMode="auto">
          <a:xfrm>
            <a:off x="1766918" y="2362137"/>
            <a:ext cx="5879112" cy="754181"/>
          </a:xfrm>
          <a:prstGeom prst="rect">
            <a:avLst/>
          </a:prstGeom>
          <a:noFill/>
          <a:ln w="9525">
            <a:noFill/>
            <a:miter lim="800000"/>
          </a:ln>
        </p:spPr>
        <p:txBody>
          <a:bodyPr wrap="square">
            <a:spAutoFit/>
          </a:bodyPr>
          <a:lstStyle/>
          <a:p>
            <a:pPr algn="ctr"/>
            <a:r>
              <a:rPr lang="zh-CN" altLang="en-US" sz="4301"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青春喝彩演讲比赛模版</a:t>
            </a:r>
            <a:endParaRPr lang="en-US" altLang="zh-CN" sz="4301"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11" name="PA_文本框 2"/>
          <p:cNvSpPr txBox="1">
            <a:spLocks noChangeArrowheads="1"/>
          </p:cNvSpPr>
          <p:nvPr>
            <p:custDataLst>
              <p:tags r:id="rId4"/>
            </p:custDataLst>
          </p:nvPr>
        </p:nvSpPr>
        <p:spPr bwMode="auto">
          <a:xfrm>
            <a:off x="2570930" y="3039161"/>
            <a:ext cx="4271092" cy="292516"/>
          </a:xfrm>
          <a:prstGeom prst="rect">
            <a:avLst/>
          </a:prstGeom>
          <a:noFill/>
          <a:ln w="9525">
            <a:noFill/>
            <a:miter lim="800000"/>
          </a:ln>
        </p:spPr>
        <p:txBody>
          <a:bodyPr wrap="square">
            <a:spAutoFit/>
          </a:bodyPr>
          <a:lstStyle/>
          <a:p>
            <a:pPr algn="ct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适用于演讲比赛</a:t>
            </a:r>
            <a:r>
              <a:rPr lang="en-US"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a:t>
            </a: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晚会庆典</a:t>
            </a:r>
            <a:r>
              <a:rPr lang="en-US"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a:t>
            </a: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颁奖典礼</a:t>
            </a:r>
            <a:r>
              <a:rPr lang="en-US"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a:t>
            </a: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策划方案等</a:t>
            </a:r>
            <a:endParaRPr lang="nl-NL"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pic>
        <p:nvPicPr>
          <p:cNvPr id="12" name="Capo Productions - Aurora">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311589" y="-1249124"/>
            <a:ext cx="457200" cy="457200"/>
          </a:xfrm>
          <a:prstGeom prst="rect">
            <a:avLst/>
          </a:prstGeom>
        </p:spPr>
      </p:pic>
    </p:spTree>
    <p:extLst>
      <p:ext uri="{BB962C8B-B14F-4D97-AF65-F5344CB8AC3E}">
        <p14:creationId xmlns:p14="http://schemas.microsoft.com/office/powerpoint/2010/main" val="335231657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iterate type="lt">
                                    <p:tmPct val="12000"/>
                                  </p:iterate>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204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12"/>
                </p:tgtEl>
              </p:cMediaNode>
            </p:audio>
          </p:childTnLst>
        </p:cTn>
      </p:par>
    </p:tnLst>
    <p:bldLst>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33642" y="1520745"/>
            <a:ext cx="1650126" cy="96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5689" dirty="0">
                <a:solidFill>
                  <a:srgbClr val="02A988"/>
                </a:solidFill>
                <a:sym typeface="+mn-lt"/>
              </a:rPr>
              <a:t>目录</a:t>
            </a:r>
            <a:endParaRPr lang="zh-CN" altLang="en-US" sz="5689" dirty="0">
              <a:solidFill>
                <a:srgbClr val="02A988"/>
              </a:solidFill>
            </a:endParaRPr>
          </a:p>
        </p:txBody>
      </p:sp>
      <p:sp>
        <p:nvSpPr>
          <p:cNvPr id="5" name="文本框 4"/>
          <p:cNvSpPr txBox="1"/>
          <p:nvPr/>
        </p:nvSpPr>
        <p:spPr>
          <a:xfrm>
            <a:off x="1354776" y="2258926"/>
            <a:ext cx="1774970" cy="512576"/>
          </a:xfrm>
          <a:prstGeom prst="rect">
            <a:avLst/>
          </a:prstGeom>
          <a:noFill/>
        </p:spPr>
        <p:txBody>
          <a:bodyPr wrap="square" rtlCol="0">
            <a:spAutoFit/>
          </a:bodyPr>
          <a:lstStyle/>
          <a:p>
            <a:pPr algn="ctr">
              <a:lnSpc>
                <a:spcPct val="120000"/>
              </a:lnSpc>
            </a:pPr>
            <a:r>
              <a:rPr lang="en-US" altLang="zh-CN" sz="2276" cap="all" dirty="0">
                <a:solidFill>
                  <a:srgbClr val="000000"/>
                </a:solidFill>
                <a:latin typeface="Franklin Gothic Book" panose="020B0503020102020204" pitchFamily="34" charset="0"/>
                <a:ea typeface="Cambria Math" panose="02040503050406030204" pitchFamily="18" charset="0"/>
                <a:cs typeface="+mn-ea"/>
                <a:sym typeface="+mn-lt"/>
              </a:rPr>
              <a:t>contents</a:t>
            </a:r>
            <a:endParaRPr lang="zh-CN" altLang="en-US" sz="2276" cap="all" dirty="0">
              <a:solidFill>
                <a:srgbClr val="000000"/>
              </a:solidFill>
              <a:latin typeface="Franklin Gothic Book" panose="020B0503020102020204" pitchFamily="34" charset="0"/>
              <a:cs typeface="+mn-ea"/>
              <a:sym typeface="+mn-lt"/>
            </a:endParaRPr>
          </a:p>
        </p:txBody>
      </p:sp>
      <p:sp>
        <p:nvSpPr>
          <p:cNvPr id="6" name="圆角矩形 5"/>
          <p:cNvSpPr/>
          <p:nvPr/>
        </p:nvSpPr>
        <p:spPr>
          <a:xfrm>
            <a:off x="3567528" y="1111099"/>
            <a:ext cx="4384049" cy="437945"/>
          </a:xfrm>
          <a:prstGeom prst="roundRect">
            <a:avLst/>
          </a:prstGeom>
          <a:noFill/>
          <a:ln w="19050">
            <a:solidFill>
              <a:srgbClr val="EF233C"/>
            </a:solidFill>
          </a:ln>
        </p:spPr>
        <p:style>
          <a:lnRef idx="2">
            <a:schemeClr val="accent1">
              <a:shade val="50000"/>
            </a:schemeClr>
          </a:lnRef>
          <a:fillRef idx="1">
            <a:schemeClr val="accent1"/>
          </a:fillRef>
          <a:effectRef idx="0">
            <a:schemeClr val="accent1"/>
          </a:effectRef>
          <a:fontRef idx="minor">
            <a:schemeClr val="lt1"/>
          </a:fontRef>
        </p:style>
        <p:txBody>
          <a:bodyPr lIns="68555" tIns="34277" rIns="68555" bIns="34277" rtlCol="0" anchor="ctr"/>
          <a:lstStyle/>
          <a:p>
            <a:pPr algn="ctr"/>
            <a:endParaRPr lang="zh-CN" altLang="en-US" sz="1279">
              <a:solidFill>
                <a:srgbClr val="70308C"/>
              </a:solidFill>
            </a:endParaRPr>
          </a:p>
        </p:txBody>
      </p:sp>
      <p:sp>
        <p:nvSpPr>
          <p:cNvPr id="7" name="矩形 6"/>
          <p:cNvSpPr/>
          <p:nvPr/>
        </p:nvSpPr>
        <p:spPr>
          <a:xfrm>
            <a:off x="4184499" y="1177075"/>
            <a:ext cx="2858475" cy="354841"/>
          </a:xfrm>
          <a:prstGeom prst="rect">
            <a:avLst/>
          </a:prstGeom>
          <a:effectLst/>
        </p:spPr>
        <p:txBody>
          <a:bodyPr wrap="none">
            <a:spAutoFit/>
          </a:bodyPr>
          <a:lstStyle/>
          <a:p>
            <a:pPr>
              <a:defRPr/>
            </a:pPr>
            <a:r>
              <a:rPr lang="zh-CN" altLang="en-US" sz="1706" dirty="0">
                <a:solidFill>
                  <a:srgbClr val="02A988"/>
                </a:solidFill>
                <a:latin typeface="Franklin Gothic Medium" panose="020B0603020102020204" pitchFamily="34" charset="0"/>
                <a:ea typeface="微软雅黑" panose="020B0503020204020204" pitchFamily="34" charset="-122"/>
              </a:rPr>
              <a:t>相关标题文字    </a:t>
            </a:r>
            <a:r>
              <a:rPr lang="en-US" altLang="zh-CN" sz="1421" dirty="0">
                <a:solidFill>
                  <a:srgbClr val="02A988"/>
                </a:solidFill>
                <a:latin typeface="Franklin Gothic Medium" panose="020B0603020102020204" pitchFamily="34" charset="0"/>
                <a:ea typeface="微软雅黑" panose="020B0503020204020204" pitchFamily="34" charset="-122"/>
              </a:rPr>
              <a:t>THE HEADLINE</a:t>
            </a:r>
            <a:endParaRPr lang="zh-CN" altLang="en-US" sz="1991" dirty="0">
              <a:solidFill>
                <a:srgbClr val="02A988"/>
              </a:solidFill>
              <a:latin typeface="Franklin Gothic Medium" panose="020B0603020102020204" pitchFamily="34" charset="0"/>
              <a:ea typeface="微软雅黑" panose="020B0503020204020204" pitchFamily="34" charset="-122"/>
            </a:endParaRPr>
          </a:p>
        </p:txBody>
      </p:sp>
      <p:sp>
        <p:nvSpPr>
          <p:cNvPr id="8" name="椭圆 7"/>
          <p:cNvSpPr/>
          <p:nvPr/>
        </p:nvSpPr>
        <p:spPr>
          <a:xfrm>
            <a:off x="3721106" y="1154855"/>
            <a:ext cx="350433" cy="350433"/>
          </a:xfrm>
          <a:prstGeom prst="ellipse">
            <a:avLst/>
          </a:prstGeom>
          <a:solidFill>
            <a:srgbClr val="EF233C"/>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855" dirty="0">
                <a:solidFill>
                  <a:schemeClr val="bg1"/>
                </a:solidFill>
                <a:latin typeface="Impact" panose="020B0806030902050204" pitchFamily="34" charset="0"/>
                <a:cs typeface="+mn-ea"/>
              </a:rPr>
              <a:t>01</a:t>
            </a:r>
            <a:endParaRPr lang="zh-CN" altLang="en-US" sz="855" dirty="0">
              <a:solidFill>
                <a:schemeClr val="bg1"/>
              </a:solidFill>
              <a:latin typeface="Impact" panose="020B0806030902050204" pitchFamily="34" charset="0"/>
              <a:cs typeface="+mn-ea"/>
            </a:endParaRPr>
          </a:p>
        </p:txBody>
      </p:sp>
      <p:sp>
        <p:nvSpPr>
          <p:cNvPr id="9" name="圆角矩形 8"/>
          <p:cNvSpPr/>
          <p:nvPr/>
        </p:nvSpPr>
        <p:spPr>
          <a:xfrm>
            <a:off x="3567528" y="1659603"/>
            <a:ext cx="4384049" cy="437945"/>
          </a:xfrm>
          <a:prstGeom prst="roundRect">
            <a:avLst/>
          </a:prstGeom>
          <a:noFill/>
          <a:ln w="19050">
            <a:solidFill>
              <a:srgbClr val="EF233C"/>
            </a:solidFill>
          </a:ln>
        </p:spPr>
        <p:style>
          <a:lnRef idx="2">
            <a:schemeClr val="accent1">
              <a:shade val="50000"/>
            </a:schemeClr>
          </a:lnRef>
          <a:fillRef idx="1">
            <a:schemeClr val="accent1"/>
          </a:fillRef>
          <a:effectRef idx="0">
            <a:schemeClr val="accent1"/>
          </a:effectRef>
          <a:fontRef idx="minor">
            <a:schemeClr val="lt1"/>
          </a:fontRef>
        </p:style>
        <p:txBody>
          <a:bodyPr lIns="68555" tIns="34277" rIns="68555" bIns="34277" rtlCol="0" anchor="ctr"/>
          <a:lstStyle/>
          <a:p>
            <a:pPr algn="ctr"/>
            <a:endParaRPr lang="zh-CN" altLang="en-US" sz="1279">
              <a:solidFill>
                <a:srgbClr val="70308C"/>
              </a:solidFill>
            </a:endParaRPr>
          </a:p>
        </p:txBody>
      </p:sp>
      <p:sp>
        <p:nvSpPr>
          <p:cNvPr id="10" name="矩形 9"/>
          <p:cNvSpPr/>
          <p:nvPr/>
        </p:nvSpPr>
        <p:spPr>
          <a:xfrm>
            <a:off x="4184499" y="1725580"/>
            <a:ext cx="2858475" cy="354841"/>
          </a:xfrm>
          <a:prstGeom prst="rect">
            <a:avLst/>
          </a:prstGeom>
          <a:effectLst/>
        </p:spPr>
        <p:txBody>
          <a:bodyPr wrap="none">
            <a:spAutoFit/>
          </a:bodyPr>
          <a:lstStyle/>
          <a:p>
            <a:pPr>
              <a:defRPr/>
            </a:pPr>
            <a:r>
              <a:rPr lang="zh-CN" altLang="en-US" sz="1706" dirty="0">
                <a:solidFill>
                  <a:srgbClr val="02A988"/>
                </a:solidFill>
                <a:latin typeface="Franklin Gothic Medium" panose="020B0603020102020204" pitchFamily="34" charset="0"/>
                <a:ea typeface="微软雅黑" panose="020B0503020204020204" pitchFamily="34" charset="-122"/>
              </a:rPr>
              <a:t>相关标题文字    </a:t>
            </a:r>
            <a:r>
              <a:rPr lang="en-US" altLang="zh-CN" sz="1421" dirty="0">
                <a:solidFill>
                  <a:srgbClr val="02A988"/>
                </a:solidFill>
                <a:latin typeface="Franklin Gothic Medium" panose="020B0603020102020204" pitchFamily="34" charset="0"/>
                <a:ea typeface="微软雅黑" panose="020B0503020204020204" pitchFamily="34" charset="-122"/>
              </a:rPr>
              <a:t>THE HEADLINE</a:t>
            </a:r>
            <a:endParaRPr lang="zh-CN" altLang="en-US" sz="1991" dirty="0">
              <a:solidFill>
                <a:srgbClr val="02A988"/>
              </a:solidFill>
              <a:latin typeface="Franklin Gothic Medium" panose="020B0603020102020204" pitchFamily="34" charset="0"/>
              <a:ea typeface="微软雅黑" panose="020B0503020204020204" pitchFamily="34" charset="-122"/>
            </a:endParaRPr>
          </a:p>
        </p:txBody>
      </p:sp>
      <p:sp>
        <p:nvSpPr>
          <p:cNvPr id="11" name="椭圆 10"/>
          <p:cNvSpPr/>
          <p:nvPr/>
        </p:nvSpPr>
        <p:spPr>
          <a:xfrm>
            <a:off x="3721106" y="1703360"/>
            <a:ext cx="350433" cy="350433"/>
          </a:xfrm>
          <a:prstGeom prst="ellipse">
            <a:avLst/>
          </a:prstGeom>
          <a:solidFill>
            <a:srgbClr val="EF233C"/>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855" dirty="0">
                <a:solidFill>
                  <a:schemeClr val="bg1"/>
                </a:solidFill>
                <a:latin typeface="Impact" panose="020B0806030902050204" pitchFamily="34" charset="0"/>
                <a:cs typeface="+mn-ea"/>
              </a:rPr>
              <a:t>02</a:t>
            </a:r>
            <a:endParaRPr lang="zh-CN" altLang="en-US" sz="855" dirty="0">
              <a:solidFill>
                <a:schemeClr val="bg1"/>
              </a:solidFill>
              <a:latin typeface="Impact" panose="020B0806030902050204" pitchFamily="34" charset="0"/>
              <a:cs typeface="+mn-ea"/>
            </a:endParaRPr>
          </a:p>
        </p:txBody>
      </p:sp>
      <p:sp>
        <p:nvSpPr>
          <p:cNvPr id="12" name="圆角矩形 11"/>
          <p:cNvSpPr/>
          <p:nvPr/>
        </p:nvSpPr>
        <p:spPr>
          <a:xfrm>
            <a:off x="3567528" y="2208107"/>
            <a:ext cx="4384049" cy="437945"/>
          </a:xfrm>
          <a:prstGeom prst="roundRect">
            <a:avLst/>
          </a:prstGeom>
          <a:noFill/>
          <a:ln w="19050">
            <a:solidFill>
              <a:srgbClr val="EF233C"/>
            </a:solidFill>
          </a:ln>
        </p:spPr>
        <p:style>
          <a:lnRef idx="2">
            <a:schemeClr val="accent1">
              <a:shade val="50000"/>
            </a:schemeClr>
          </a:lnRef>
          <a:fillRef idx="1">
            <a:schemeClr val="accent1"/>
          </a:fillRef>
          <a:effectRef idx="0">
            <a:schemeClr val="accent1"/>
          </a:effectRef>
          <a:fontRef idx="minor">
            <a:schemeClr val="lt1"/>
          </a:fontRef>
        </p:style>
        <p:txBody>
          <a:bodyPr lIns="68555" tIns="34277" rIns="68555" bIns="34277" rtlCol="0" anchor="ctr"/>
          <a:lstStyle/>
          <a:p>
            <a:pPr algn="ctr"/>
            <a:endParaRPr lang="zh-CN" altLang="en-US" sz="1279">
              <a:solidFill>
                <a:srgbClr val="BD2D39"/>
              </a:solidFill>
            </a:endParaRPr>
          </a:p>
        </p:txBody>
      </p:sp>
      <p:sp>
        <p:nvSpPr>
          <p:cNvPr id="13" name="矩形 12"/>
          <p:cNvSpPr/>
          <p:nvPr/>
        </p:nvSpPr>
        <p:spPr>
          <a:xfrm>
            <a:off x="4184499" y="2274085"/>
            <a:ext cx="2858475" cy="354841"/>
          </a:xfrm>
          <a:prstGeom prst="rect">
            <a:avLst/>
          </a:prstGeom>
          <a:effectLst/>
        </p:spPr>
        <p:txBody>
          <a:bodyPr wrap="none">
            <a:spAutoFit/>
          </a:bodyPr>
          <a:lstStyle/>
          <a:p>
            <a:pPr>
              <a:defRPr/>
            </a:pPr>
            <a:r>
              <a:rPr lang="zh-CN" altLang="en-US" sz="1706" dirty="0">
                <a:solidFill>
                  <a:srgbClr val="02A988"/>
                </a:solidFill>
                <a:latin typeface="Franklin Gothic Medium" panose="020B0603020102020204" pitchFamily="34" charset="0"/>
                <a:ea typeface="微软雅黑" panose="020B0503020204020204" pitchFamily="34" charset="-122"/>
              </a:rPr>
              <a:t>相关标题文字    </a:t>
            </a:r>
            <a:r>
              <a:rPr lang="en-US" altLang="zh-CN" sz="1421" dirty="0">
                <a:solidFill>
                  <a:srgbClr val="02A988"/>
                </a:solidFill>
                <a:latin typeface="Franklin Gothic Medium" panose="020B0603020102020204" pitchFamily="34" charset="0"/>
                <a:ea typeface="微软雅黑" panose="020B0503020204020204" pitchFamily="34" charset="-122"/>
              </a:rPr>
              <a:t>THE HEADLINE</a:t>
            </a:r>
            <a:endParaRPr lang="zh-CN" altLang="en-US" sz="1991" dirty="0">
              <a:solidFill>
                <a:srgbClr val="02A988"/>
              </a:solidFill>
              <a:latin typeface="Franklin Gothic Medium" panose="020B0603020102020204" pitchFamily="34" charset="0"/>
              <a:ea typeface="微软雅黑" panose="020B0503020204020204" pitchFamily="34" charset="-122"/>
            </a:endParaRPr>
          </a:p>
        </p:txBody>
      </p:sp>
      <p:sp>
        <p:nvSpPr>
          <p:cNvPr id="14" name="椭圆 13"/>
          <p:cNvSpPr/>
          <p:nvPr/>
        </p:nvSpPr>
        <p:spPr>
          <a:xfrm>
            <a:off x="3721106" y="2251864"/>
            <a:ext cx="350433" cy="350433"/>
          </a:xfrm>
          <a:prstGeom prst="ellipse">
            <a:avLst/>
          </a:prstGeom>
          <a:solidFill>
            <a:srgbClr val="EF233C"/>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855" dirty="0">
                <a:solidFill>
                  <a:schemeClr val="bg1"/>
                </a:solidFill>
                <a:latin typeface="Impact" panose="020B0806030902050204" pitchFamily="34" charset="0"/>
                <a:cs typeface="+mn-ea"/>
              </a:rPr>
              <a:t>03</a:t>
            </a:r>
            <a:endParaRPr lang="zh-CN" altLang="en-US" sz="855" dirty="0">
              <a:solidFill>
                <a:schemeClr val="bg1"/>
              </a:solidFill>
              <a:latin typeface="Impact" panose="020B0806030902050204" pitchFamily="34" charset="0"/>
              <a:cs typeface="+mn-ea"/>
            </a:endParaRPr>
          </a:p>
        </p:txBody>
      </p:sp>
      <p:sp>
        <p:nvSpPr>
          <p:cNvPr id="15" name="圆角矩形 14"/>
          <p:cNvSpPr/>
          <p:nvPr/>
        </p:nvSpPr>
        <p:spPr>
          <a:xfrm>
            <a:off x="3567528" y="2763385"/>
            <a:ext cx="4384049" cy="437945"/>
          </a:xfrm>
          <a:prstGeom prst="roundRect">
            <a:avLst/>
          </a:prstGeom>
          <a:noFill/>
          <a:ln w="19050">
            <a:solidFill>
              <a:srgbClr val="EF233C"/>
            </a:solidFill>
          </a:ln>
        </p:spPr>
        <p:style>
          <a:lnRef idx="2">
            <a:schemeClr val="accent1">
              <a:shade val="50000"/>
            </a:schemeClr>
          </a:lnRef>
          <a:fillRef idx="1">
            <a:schemeClr val="accent1"/>
          </a:fillRef>
          <a:effectRef idx="0">
            <a:schemeClr val="accent1"/>
          </a:effectRef>
          <a:fontRef idx="minor">
            <a:schemeClr val="lt1"/>
          </a:fontRef>
        </p:style>
        <p:txBody>
          <a:bodyPr lIns="68555" tIns="34277" rIns="68555" bIns="34277" rtlCol="0" anchor="ctr"/>
          <a:lstStyle/>
          <a:p>
            <a:pPr algn="ctr"/>
            <a:endParaRPr lang="zh-CN" altLang="en-US" sz="1279">
              <a:solidFill>
                <a:srgbClr val="70308C"/>
              </a:solidFill>
            </a:endParaRPr>
          </a:p>
        </p:txBody>
      </p:sp>
      <p:sp>
        <p:nvSpPr>
          <p:cNvPr id="16" name="矩形 15"/>
          <p:cNvSpPr/>
          <p:nvPr/>
        </p:nvSpPr>
        <p:spPr>
          <a:xfrm>
            <a:off x="4184499" y="2829361"/>
            <a:ext cx="2858475" cy="354841"/>
          </a:xfrm>
          <a:prstGeom prst="rect">
            <a:avLst/>
          </a:prstGeom>
          <a:effectLst/>
        </p:spPr>
        <p:txBody>
          <a:bodyPr wrap="none">
            <a:spAutoFit/>
          </a:bodyPr>
          <a:lstStyle/>
          <a:p>
            <a:pPr>
              <a:defRPr/>
            </a:pPr>
            <a:r>
              <a:rPr lang="zh-CN" altLang="en-US" sz="1706" dirty="0">
                <a:solidFill>
                  <a:srgbClr val="02A988"/>
                </a:solidFill>
                <a:latin typeface="Franklin Gothic Medium" panose="020B0603020102020204" pitchFamily="34" charset="0"/>
                <a:ea typeface="微软雅黑" panose="020B0503020204020204" pitchFamily="34" charset="-122"/>
              </a:rPr>
              <a:t>相关标题文字    </a:t>
            </a:r>
            <a:r>
              <a:rPr lang="en-US" altLang="zh-CN" sz="1421" dirty="0">
                <a:solidFill>
                  <a:srgbClr val="02A988"/>
                </a:solidFill>
                <a:latin typeface="Franklin Gothic Medium" panose="020B0603020102020204" pitchFamily="34" charset="0"/>
                <a:ea typeface="微软雅黑" panose="020B0503020204020204" pitchFamily="34" charset="-122"/>
              </a:rPr>
              <a:t>THE HEADLINE</a:t>
            </a:r>
            <a:endParaRPr lang="zh-CN" altLang="en-US" sz="1991" dirty="0">
              <a:solidFill>
                <a:srgbClr val="02A988"/>
              </a:solidFill>
              <a:latin typeface="Franklin Gothic Medium" panose="020B0603020102020204" pitchFamily="34" charset="0"/>
              <a:ea typeface="微软雅黑" panose="020B0503020204020204" pitchFamily="34" charset="-122"/>
            </a:endParaRPr>
          </a:p>
        </p:txBody>
      </p:sp>
      <p:sp>
        <p:nvSpPr>
          <p:cNvPr id="17" name="椭圆 16"/>
          <p:cNvSpPr/>
          <p:nvPr/>
        </p:nvSpPr>
        <p:spPr>
          <a:xfrm>
            <a:off x="3721106" y="2807141"/>
            <a:ext cx="350433" cy="350433"/>
          </a:xfrm>
          <a:prstGeom prst="ellipse">
            <a:avLst/>
          </a:prstGeom>
          <a:solidFill>
            <a:srgbClr val="EF233C"/>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855" dirty="0">
                <a:solidFill>
                  <a:schemeClr val="bg1"/>
                </a:solidFill>
                <a:latin typeface="Impact" panose="020B0806030902050204" pitchFamily="34" charset="0"/>
                <a:cs typeface="+mn-ea"/>
              </a:rPr>
              <a:t>04</a:t>
            </a:r>
            <a:endParaRPr lang="zh-CN" altLang="en-US" sz="855" dirty="0">
              <a:solidFill>
                <a:schemeClr val="bg1"/>
              </a:solidFill>
              <a:latin typeface="Impact" panose="020B0806030902050204" pitchFamily="34" charset="0"/>
              <a:cs typeface="+mn-ea"/>
            </a:endParaRPr>
          </a:p>
        </p:txBody>
      </p:sp>
      <p:pic>
        <p:nvPicPr>
          <p:cNvPr id="18" name="PA_图片 2"/>
          <p:cNvPicPr>
            <a:picLocks noChangeAspect="1"/>
          </p:cNvPicPr>
          <p:nvPr>
            <p:custDataLst>
              <p:tags r:id="rId1"/>
            </p:custDataLst>
          </p:nvPr>
        </p:nvPicPr>
        <p:blipFill>
          <a:blip r:embed="rId3" cstate="screen"/>
          <a:stretch>
            <a:fillRect/>
          </a:stretch>
        </p:blipFill>
        <p:spPr>
          <a:xfrm>
            <a:off x="3083768" y="3121090"/>
            <a:ext cx="2976467" cy="2232350"/>
          </a:xfrm>
          <a:prstGeom prst="rect">
            <a:avLst/>
          </a:prstGeom>
        </p:spPr>
      </p:pic>
    </p:spTree>
    <p:extLst>
      <p:ext uri="{BB962C8B-B14F-4D97-AF65-F5344CB8AC3E}">
        <p14:creationId xmlns:p14="http://schemas.microsoft.com/office/powerpoint/2010/main" val="362202029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1500"/>
                            </p:stCondLst>
                            <p:childTnLst>
                              <p:par>
                                <p:cTn id="27" presetID="26" presetClass="emph" presetSubtype="0" fill="hold" grpId="1" nodeType="afterEffect">
                                  <p:stCondLst>
                                    <p:cond delay="0"/>
                                  </p:stCondLst>
                                  <p:childTnLst>
                                    <p:animEffect transition="out" filter="fade">
                                      <p:cBhvr>
                                        <p:cTn id="28" dur="500" tmFilter="0, 0; .2, .5; .8, .5; 1, 0"/>
                                        <p:tgtEl>
                                          <p:spTgt spid="6"/>
                                        </p:tgtEl>
                                      </p:cBhvr>
                                    </p:animEffect>
                                    <p:animScale>
                                      <p:cBhvr>
                                        <p:cTn id="29" dur="250" autoRev="1" fill="hold"/>
                                        <p:tgtEl>
                                          <p:spTgt spid="6"/>
                                        </p:tgtEl>
                                      </p:cBhvr>
                                      <p:by x="105000" y="105000"/>
                                    </p:animScale>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500"/>
                            </p:stCondLst>
                            <p:childTnLst>
                              <p:par>
                                <p:cTn id="45" presetID="26" presetClass="emph" presetSubtype="0" fill="hold" grpId="1" nodeType="afterEffect">
                                  <p:stCondLst>
                                    <p:cond delay="0"/>
                                  </p:stCondLst>
                                  <p:childTnLst>
                                    <p:animEffect transition="out" filter="fade">
                                      <p:cBhvr>
                                        <p:cTn id="46" dur="500" tmFilter="0, 0; .2, .5; .8, .5; 1, 0"/>
                                        <p:tgtEl>
                                          <p:spTgt spid="9"/>
                                        </p:tgtEl>
                                      </p:cBhvr>
                                    </p:animEffect>
                                    <p:animScale>
                                      <p:cBhvr>
                                        <p:cTn id="47" dur="250" autoRev="1" fill="hold"/>
                                        <p:tgtEl>
                                          <p:spTgt spid="9"/>
                                        </p:tgtEl>
                                      </p:cBhvr>
                                      <p:by x="105000" y="105000"/>
                                    </p:animScale>
                                  </p:childTnLst>
                                </p:cTn>
                              </p:par>
                            </p:childTnLst>
                          </p:cTn>
                        </p:par>
                        <p:par>
                          <p:cTn id="48" fill="hold">
                            <p:stCondLst>
                              <p:cond delay="4000"/>
                            </p:stCondLst>
                            <p:childTnLst>
                              <p:par>
                                <p:cTn id="49" presetID="2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500"/>
                                        <p:tgtEl>
                                          <p:spTgt spid="11"/>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5500"/>
                            </p:stCondLst>
                            <p:childTnLst>
                              <p:par>
                                <p:cTn id="63" presetID="26" presetClass="emph" presetSubtype="0" fill="hold" grpId="1" nodeType="afterEffect">
                                  <p:stCondLst>
                                    <p:cond delay="0"/>
                                  </p:stCondLst>
                                  <p:childTnLst>
                                    <p:animEffect transition="out" filter="fade">
                                      <p:cBhvr>
                                        <p:cTn id="64" dur="500" tmFilter="0, 0; .2, .5; .8, .5; 1, 0"/>
                                        <p:tgtEl>
                                          <p:spTgt spid="12"/>
                                        </p:tgtEl>
                                      </p:cBhvr>
                                    </p:animEffect>
                                    <p:animScale>
                                      <p:cBhvr>
                                        <p:cTn id="65" dur="250" autoRev="1" fill="hold"/>
                                        <p:tgtEl>
                                          <p:spTgt spid="12"/>
                                        </p:tgtEl>
                                      </p:cBhvr>
                                      <p:by x="105000" y="105000"/>
                                    </p:animScale>
                                  </p:childTnLst>
                                </p:cTn>
                              </p:par>
                            </p:childTnLst>
                          </p:cTn>
                        </p:par>
                        <p:par>
                          <p:cTn id="66" fill="hold">
                            <p:stCondLst>
                              <p:cond delay="6000"/>
                            </p:stCondLst>
                            <p:childTnLst>
                              <p:par>
                                <p:cTn id="67" presetID="22" presetClass="entr" presetSubtype="4"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down)">
                                      <p:cBhvr>
                                        <p:cTn id="69" dur="500"/>
                                        <p:tgtEl>
                                          <p:spTgt spid="14"/>
                                        </p:tgtEl>
                                      </p:cBhvr>
                                    </p:animEffect>
                                  </p:childTnLst>
                                </p:cTn>
                              </p:par>
                            </p:childTnLst>
                          </p:cTn>
                        </p:par>
                        <p:par>
                          <p:cTn id="70" fill="hold">
                            <p:stCondLst>
                              <p:cond delay="6500"/>
                            </p:stCondLst>
                            <p:childTnLst>
                              <p:par>
                                <p:cTn id="71" presetID="22" presetClass="entr" presetSubtype="8"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left)">
                                      <p:cBhvr>
                                        <p:cTn id="73" dur="500"/>
                                        <p:tgtEl>
                                          <p:spTgt spid="13"/>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childTnLst>
                          </p:cTn>
                        </p:par>
                        <p:par>
                          <p:cTn id="80" fill="hold">
                            <p:stCondLst>
                              <p:cond delay="7500"/>
                            </p:stCondLst>
                            <p:childTnLst>
                              <p:par>
                                <p:cTn id="81" presetID="26" presetClass="emph" presetSubtype="0" fill="hold" grpId="1" nodeType="afterEffect">
                                  <p:stCondLst>
                                    <p:cond delay="0"/>
                                  </p:stCondLst>
                                  <p:childTnLst>
                                    <p:animEffect transition="out" filter="fade">
                                      <p:cBhvr>
                                        <p:cTn id="82" dur="500" tmFilter="0, 0; .2, .5; .8, .5; 1, 0"/>
                                        <p:tgtEl>
                                          <p:spTgt spid="15"/>
                                        </p:tgtEl>
                                      </p:cBhvr>
                                    </p:animEffect>
                                    <p:animScale>
                                      <p:cBhvr>
                                        <p:cTn id="83" dur="250" autoRev="1" fill="hold"/>
                                        <p:tgtEl>
                                          <p:spTgt spid="15"/>
                                        </p:tgtEl>
                                      </p:cBhvr>
                                      <p:by x="105000" y="105000"/>
                                    </p:animScale>
                                  </p:childTnLst>
                                </p:cTn>
                              </p:par>
                            </p:childTnLst>
                          </p:cTn>
                        </p:par>
                        <p:par>
                          <p:cTn id="84" fill="hold">
                            <p:stCondLst>
                              <p:cond delay="8000"/>
                            </p:stCondLst>
                            <p:childTnLst>
                              <p:par>
                                <p:cTn id="85" presetID="22" presetClass="entr" presetSubtype="4"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00"/>
                                        <p:tgtEl>
                                          <p:spTgt spid="17"/>
                                        </p:tgtEl>
                                      </p:cBhvr>
                                    </p:animEffect>
                                  </p:childTnLst>
                                </p:cTn>
                              </p:par>
                            </p:childTnLst>
                          </p:cTn>
                        </p:par>
                        <p:par>
                          <p:cTn id="88" fill="hold">
                            <p:stCondLst>
                              <p:cond delay="8500"/>
                            </p:stCondLst>
                            <p:childTnLst>
                              <p:par>
                                <p:cTn id="89" presetID="22" presetClass="entr" presetSubtype="8" fill="hold" grpId="0" nodeType="after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wipe(left)">
                                      <p:cBhvr>
                                        <p:cTn id="9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6" grpId="1" animBg="1"/>
      <p:bldP spid="7" grpId="0"/>
      <p:bldP spid="8" grpId="0" animBg="1"/>
      <p:bldP spid="9" grpId="0" animBg="1"/>
      <p:bldP spid="9" grpId="1" animBg="1"/>
      <p:bldP spid="10" grpId="0"/>
      <p:bldP spid="11" grpId="0" animBg="1"/>
      <p:bldP spid="12" grpId="0" animBg="1"/>
      <p:bldP spid="12" grpId="1" animBg="1"/>
      <p:bldP spid="13" grpId="0"/>
      <p:bldP spid="14" grpId="0" animBg="1"/>
      <p:bldP spid="15" grpId="0" animBg="1"/>
      <p:bldP spid="15" grpId="1" animBg="1"/>
      <p:bldP spid="16"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5149453" y="1309758"/>
            <a:ext cx="19919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单击</a:t>
            </a:r>
            <a:endParaRPr lang="en-US" altLang="zh-CN"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5551886" y="2071758"/>
            <a:ext cx="181927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5934077" y="2902814"/>
            <a:ext cx="320992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添加标题</a:t>
            </a:r>
            <a:endParaRPr lang="en-US" altLang="zh-CN"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2470546" y="217956"/>
            <a:ext cx="3081338" cy="4149329"/>
          </a:xfrm>
          <a:prstGeom prst="parallelogram">
            <a:avLst>
              <a:gd name="adj" fmla="val 60369"/>
            </a:avLst>
          </a:prstGeom>
          <a:solidFill>
            <a:srgbClr val="02A98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8" name="平行四边形 7"/>
          <p:cNvSpPr/>
          <p:nvPr/>
        </p:nvSpPr>
        <p:spPr bwMode="auto">
          <a:xfrm flipH="1">
            <a:off x="4049318" y="882323"/>
            <a:ext cx="2656285" cy="3830241"/>
          </a:xfrm>
          <a:prstGeom prst="parallelogram">
            <a:avLst>
              <a:gd name="adj" fmla="val 65908"/>
            </a:avLst>
          </a:prstGeom>
          <a:solidFill>
            <a:srgbClr val="EF233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041" y="1830308"/>
            <a:ext cx="2992040" cy="1568997"/>
          </a:xfrm>
          <a:prstGeom prst="rect">
            <a:avLst/>
          </a:prstGeom>
        </p:spPr>
      </p:pic>
      <p:sp>
        <p:nvSpPr>
          <p:cNvPr id="10" name="文本框 9"/>
          <p:cNvSpPr txBox="1"/>
          <p:nvPr/>
        </p:nvSpPr>
        <p:spPr>
          <a:xfrm>
            <a:off x="3682937" y="1669799"/>
            <a:ext cx="1003801"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0350" b="1" dirty="0">
                <a:solidFill>
                  <a:schemeClr val="bg1"/>
                </a:solidFill>
                <a:effectLst>
                  <a:outerShdw blurRad="38100" dist="38100" dir="2700000" algn="tl">
                    <a:srgbClr val="000000">
                      <a:alpha val="43137"/>
                    </a:srgbClr>
                  </a:outerShdw>
                </a:effectLst>
                <a:latin typeface="+mj-ea"/>
                <a:ea typeface="+mj-ea"/>
              </a:rPr>
              <a:t>1</a:t>
            </a:r>
            <a:endParaRPr lang="zh-CN" altLang="en-US" sz="10350" b="1"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421584917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4"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22" name="矩形 1"/>
          <p:cNvSpPr/>
          <p:nvPr/>
        </p:nvSpPr>
        <p:spPr>
          <a:xfrm rot="1891259">
            <a:off x="6298661" y="1286900"/>
            <a:ext cx="1910180" cy="2232489"/>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rgbClr val="02A988"/>
          </a:solidFill>
          <a:ln w="12700" cap="flat" cmpd="sng" algn="ctr">
            <a:noFill/>
            <a:prstDash val="solid"/>
            <a:miter lim="800000"/>
          </a:ln>
          <a:effectLst/>
        </p:spPr>
        <p:txBody>
          <a:bodyPr rtlCol="0" anchor="ctr"/>
          <a:lstStyle/>
          <a:p>
            <a:pPr algn="ctr" defTabSz="914353">
              <a:defRPr/>
            </a:pPr>
            <a:endParaRPr lang="zh-CN" altLang="en-US" kern="0">
              <a:solidFill>
                <a:sysClr val="window" lastClr="FFFFFF"/>
              </a:solidFill>
              <a:latin typeface="微软雅黑"/>
              <a:ea typeface="微软雅黑"/>
            </a:endParaRPr>
          </a:p>
        </p:txBody>
      </p:sp>
      <p:sp>
        <p:nvSpPr>
          <p:cNvPr id="23" name="矩形 22"/>
          <p:cNvSpPr/>
          <p:nvPr/>
        </p:nvSpPr>
        <p:spPr>
          <a:xfrm>
            <a:off x="6208179" y="1165380"/>
            <a:ext cx="1774972" cy="2306401"/>
          </a:xfrm>
          <a:prstGeom prst="rect">
            <a:avLst/>
          </a:prstGeom>
          <a:solidFill>
            <a:srgbClr val="02A988"/>
          </a:solidFill>
          <a:ln w="12700" cap="flat" cmpd="sng" algn="ctr">
            <a:noFill/>
            <a:prstDash val="solid"/>
            <a:miter lim="800000"/>
          </a:ln>
          <a:effectLst/>
        </p:spPr>
        <p:txBody>
          <a:bodyPr rtlCol="0" anchor="ctr"/>
          <a:lstStyle/>
          <a:p>
            <a:pPr algn="ctr" defTabSz="914353">
              <a:defRPr/>
            </a:pPr>
            <a:endParaRPr lang="zh-CN" altLang="en-US" kern="0">
              <a:solidFill>
                <a:sysClr val="window" lastClr="FFFFFF"/>
              </a:solidFill>
              <a:latin typeface="微软雅黑"/>
              <a:ea typeface="微软雅黑"/>
            </a:endParaRPr>
          </a:p>
        </p:txBody>
      </p:sp>
      <p:sp>
        <p:nvSpPr>
          <p:cNvPr id="24" name="矩形 23"/>
          <p:cNvSpPr/>
          <p:nvPr/>
        </p:nvSpPr>
        <p:spPr>
          <a:xfrm>
            <a:off x="6207902" y="1165380"/>
            <a:ext cx="1779900" cy="184098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
          <p:cNvSpPr/>
          <p:nvPr/>
        </p:nvSpPr>
        <p:spPr>
          <a:xfrm rot="765310">
            <a:off x="3432847" y="1016866"/>
            <a:ext cx="2110687" cy="2466829"/>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rgbClr val="EF233C"/>
          </a:solidFill>
          <a:ln w="12700" cap="flat" cmpd="sng" algn="ctr">
            <a:noFill/>
            <a:prstDash val="solid"/>
            <a:miter lim="800000"/>
          </a:ln>
          <a:effectLst/>
        </p:spPr>
        <p:txBody>
          <a:bodyPr rtlCol="0" anchor="ctr"/>
          <a:lstStyle/>
          <a:p>
            <a:pPr algn="ctr" defTabSz="914353">
              <a:defRPr/>
            </a:pPr>
            <a:endParaRPr lang="zh-CN" altLang="en-US" kern="0">
              <a:solidFill>
                <a:sysClr val="window" lastClr="FFFFFF"/>
              </a:solidFill>
              <a:latin typeface="微软雅黑"/>
              <a:ea typeface="微软雅黑"/>
            </a:endParaRPr>
          </a:p>
        </p:txBody>
      </p:sp>
      <p:sp>
        <p:nvSpPr>
          <p:cNvPr id="26" name="矩形 25"/>
          <p:cNvSpPr/>
          <p:nvPr/>
        </p:nvSpPr>
        <p:spPr>
          <a:xfrm>
            <a:off x="3628288" y="1153247"/>
            <a:ext cx="1774972" cy="2306401"/>
          </a:xfrm>
          <a:prstGeom prst="rect">
            <a:avLst/>
          </a:prstGeom>
          <a:solidFill>
            <a:srgbClr val="EF233C"/>
          </a:solidFill>
          <a:ln w="12700" cap="flat" cmpd="sng" algn="ctr">
            <a:noFill/>
            <a:prstDash val="solid"/>
            <a:miter lim="800000"/>
          </a:ln>
          <a:effectLst/>
        </p:spPr>
        <p:txBody>
          <a:bodyPr rtlCol="0" anchor="ctr"/>
          <a:lstStyle/>
          <a:p>
            <a:pPr algn="ctr" defTabSz="914353">
              <a:defRPr/>
            </a:pPr>
            <a:endParaRPr lang="zh-CN" altLang="en-US" kern="0">
              <a:solidFill>
                <a:sysClr val="window" lastClr="FFFFFF"/>
              </a:solidFill>
              <a:latin typeface="微软雅黑"/>
              <a:ea typeface="微软雅黑"/>
            </a:endParaRPr>
          </a:p>
        </p:txBody>
      </p:sp>
      <p:sp>
        <p:nvSpPr>
          <p:cNvPr id="27" name="矩形 26"/>
          <p:cNvSpPr/>
          <p:nvPr/>
        </p:nvSpPr>
        <p:spPr>
          <a:xfrm>
            <a:off x="3621079" y="1142666"/>
            <a:ext cx="1779900" cy="18637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1"/>
          <p:cNvSpPr/>
          <p:nvPr/>
        </p:nvSpPr>
        <p:spPr>
          <a:xfrm rot="1321971">
            <a:off x="1118967" y="950388"/>
            <a:ext cx="1910180" cy="2232489"/>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rgbClr val="02A988"/>
          </a:solidFill>
          <a:ln w="12700" cap="flat" cmpd="sng" algn="ctr">
            <a:noFill/>
            <a:prstDash val="solid"/>
            <a:miter lim="800000"/>
          </a:ln>
          <a:effectLst/>
        </p:spPr>
        <p:txBody>
          <a:bodyPr rtlCol="0" anchor="ctr"/>
          <a:lstStyle/>
          <a:p>
            <a:pPr algn="ctr" defTabSz="914353">
              <a:defRPr/>
            </a:pPr>
            <a:endParaRPr lang="zh-CN" altLang="en-US" kern="0">
              <a:solidFill>
                <a:sysClr val="window" lastClr="FFFFFF"/>
              </a:solidFill>
              <a:latin typeface="微软雅黑"/>
              <a:ea typeface="微软雅黑"/>
            </a:endParaRPr>
          </a:p>
        </p:txBody>
      </p:sp>
      <p:sp>
        <p:nvSpPr>
          <p:cNvPr id="29" name="矩形 28"/>
          <p:cNvSpPr/>
          <p:nvPr/>
        </p:nvSpPr>
        <p:spPr>
          <a:xfrm>
            <a:off x="1020119" y="1153247"/>
            <a:ext cx="1774972" cy="2306401"/>
          </a:xfrm>
          <a:prstGeom prst="rect">
            <a:avLst/>
          </a:prstGeom>
          <a:solidFill>
            <a:srgbClr val="02A988"/>
          </a:solidFill>
          <a:ln w="12700" cap="flat" cmpd="sng" algn="ctr">
            <a:noFill/>
            <a:prstDash val="solid"/>
            <a:miter lim="800000"/>
          </a:ln>
          <a:effectLst/>
        </p:spPr>
        <p:txBody>
          <a:bodyPr rtlCol="0" anchor="ctr"/>
          <a:lstStyle/>
          <a:p>
            <a:pPr algn="ctr" defTabSz="914353">
              <a:defRPr/>
            </a:pPr>
            <a:endParaRPr lang="zh-CN" altLang="en-US" kern="0">
              <a:solidFill>
                <a:sysClr val="window" lastClr="FFFFFF"/>
              </a:solidFill>
              <a:latin typeface="微软雅黑"/>
              <a:ea typeface="微软雅黑"/>
            </a:endParaRPr>
          </a:p>
        </p:txBody>
      </p:sp>
      <p:sp>
        <p:nvSpPr>
          <p:cNvPr id="30" name="矩形 29"/>
          <p:cNvSpPr/>
          <p:nvPr/>
        </p:nvSpPr>
        <p:spPr>
          <a:xfrm>
            <a:off x="1352235" y="3067217"/>
            <a:ext cx="1082348" cy="322204"/>
          </a:xfrm>
          <a:prstGeom prst="rect">
            <a:avLst/>
          </a:prstGeom>
        </p:spPr>
        <p:txBody>
          <a:bodyPr wrap="none">
            <a:spAutoFit/>
          </a:bodyPr>
          <a:lstStyle/>
          <a:p>
            <a:pPr algn="just">
              <a:lnSpc>
                <a:spcPct val="150000"/>
              </a:lnSpc>
              <a:spcBef>
                <a:spcPts val="0"/>
              </a:spcBef>
              <a:spcAft>
                <a:spcPts val="0"/>
              </a:spcAft>
            </a:pPr>
            <a:r>
              <a:rPr lang="zh-CN" altLang="en-US" sz="996"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grpSp>
        <p:nvGrpSpPr>
          <p:cNvPr id="31" name="组合 19"/>
          <p:cNvGrpSpPr>
            <a:grpSpLocks/>
          </p:cNvGrpSpPr>
          <p:nvPr/>
        </p:nvGrpSpPr>
        <p:grpSpPr bwMode="auto">
          <a:xfrm>
            <a:off x="1212196" y="3570807"/>
            <a:ext cx="6627284" cy="1217222"/>
            <a:chOff x="1160463" y="2796138"/>
            <a:chExt cx="9421420" cy="1217084"/>
          </a:xfrm>
        </p:grpSpPr>
        <p:sp>
          <p:nvSpPr>
            <p:cNvPr id="32" name="Text Box 11"/>
            <p:cNvSpPr txBox="1">
              <a:spLocks noChangeArrowheads="1"/>
            </p:cNvSpPr>
            <p:nvPr/>
          </p:nvSpPr>
          <p:spPr bwMode="auto">
            <a:xfrm>
              <a:off x="1160463" y="2796138"/>
              <a:ext cx="1833524" cy="323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spcBef>
                  <a:spcPts val="0"/>
                </a:spcBef>
                <a:spcAft>
                  <a:spcPts val="0"/>
                </a:spcAft>
              </a:pPr>
              <a:r>
                <a:rPr lang="zh-CN" altLang="en-US" sz="1138" dirty="0">
                  <a:solidFill>
                    <a:schemeClr val="tx1">
                      <a:lumMod val="85000"/>
                      <a:lumOff val="15000"/>
                    </a:schemeClr>
                  </a:solidFill>
                  <a:latin typeface="Arial" panose="020B0604020202020204" pitchFamily="34" charset="0"/>
                  <a:ea typeface="微软雅黑" pitchFamily="34" charset="-122"/>
                  <a:sym typeface="Arial" panose="020B0604020202020204" pitchFamily="34" charset="0"/>
                </a:rPr>
                <a:t>请替换文字内容</a:t>
              </a:r>
            </a:p>
          </p:txBody>
        </p:sp>
        <p:sp>
          <p:nvSpPr>
            <p:cNvPr id="33" name="矩形 18"/>
            <p:cNvSpPr>
              <a:spLocks noChangeArrowheads="1"/>
            </p:cNvSpPr>
            <p:nvPr/>
          </p:nvSpPr>
          <p:spPr bwMode="auto">
            <a:xfrm>
              <a:off x="1160463" y="3132696"/>
              <a:ext cx="9421420" cy="88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ts val="0"/>
                </a:spcBef>
                <a:spcAft>
                  <a:spcPts val="0"/>
                </a:spcAft>
              </a:pPr>
              <a:r>
                <a:rPr lang="zh-CN" altLang="en-US" sz="569"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矩形 33"/>
          <p:cNvSpPr/>
          <p:nvPr/>
        </p:nvSpPr>
        <p:spPr>
          <a:xfrm>
            <a:off x="1015191" y="1153245"/>
            <a:ext cx="1779900" cy="186370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3974399" y="3067217"/>
            <a:ext cx="1082348" cy="322204"/>
          </a:xfrm>
          <a:prstGeom prst="rect">
            <a:avLst/>
          </a:prstGeom>
        </p:spPr>
        <p:txBody>
          <a:bodyPr wrap="none">
            <a:spAutoFit/>
          </a:bodyPr>
          <a:lstStyle/>
          <a:p>
            <a:pPr algn="just">
              <a:lnSpc>
                <a:spcPct val="150000"/>
              </a:lnSpc>
              <a:spcBef>
                <a:spcPts val="0"/>
              </a:spcBef>
              <a:spcAft>
                <a:spcPts val="0"/>
              </a:spcAft>
            </a:pPr>
            <a:r>
              <a:rPr lang="zh-CN" altLang="en-US" sz="996"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36" name="矩形 35"/>
          <p:cNvSpPr/>
          <p:nvPr/>
        </p:nvSpPr>
        <p:spPr>
          <a:xfrm>
            <a:off x="6525884" y="3067217"/>
            <a:ext cx="1082348" cy="322204"/>
          </a:xfrm>
          <a:prstGeom prst="rect">
            <a:avLst/>
          </a:prstGeom>
        </p:spPr>
        <p:txBody>
          <a:bodyPr wrap="none">
            <a:spAutoFit/>
          </a:bodyPr>
          <a:lstStyle/>
          <a:p>
            <a:pPr algn="just">
              <a:lnSpc>
                <a:spcPct val="150000"/>
              </a:lnSpc>
              <a:spcBef>
                <a:spcPts val="0"/>
              </a:spcBef>
              <a:spcAft>
                <a:spcPts val="0"/>
              </a:spcAft>
            </a:pPr>
            <a:r>
              <a:rPr lang="zh-CN" altLang="en-US" sz="996"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Tree>
    <p:extLst>
      <p:ext uri="{BB962C8B-B14F-4D97-AF65-F5344CB8AC3E}">
        <p14:creationId xmlns:p14="http://schemas.microsoft.com/office/powerpoint/2010/main" val="399862938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5"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1000" fill="hold"/>
                                        <p:tgtEl>
                                          <p:spTgt spid="28"/>
                                        </p:tgtEl>
                                        <p:attrNameLst>
                                          <p:attrName>ppt_w</p:attrName>
                                        </p:attrNameLst>
                                      </p:cBhvr>
                                      <p:tavLst>
                                        <p:tav tm="0">
                                          <p:val>
                                            <p:fltVal val="0"/>
                                          </p:val>
                                        </p:tav>
                                        <p:tav tm="100000">
                                          <p:val>
                                            <p:strVal val="#ppt_w"/>
                                          </p:val>
                                        </p:tav>
                                      </p:tavLst>
                                    </p:anim>
                                    <p:anim calcmode="lin" valueType="num">
                                      <p:cBhvr>
                                        <p:cTn id="24" dur="1000" fill="hold"/>
                                        <p:tgtEl>
                                          <p:spTgt spid="28"/>
                                        </p:tgtEl>
                                        <p:attrNameLst>
                                          <p:attrName>ppt_h</p:attrName>
                                        </p:attrNameLst>
                                      </p:cBhvr>
                                      <p:tavLst>
                                        <p:tav tm="0">
                                          <p:val>
                                            <p:fltVal val="0"/>
                                          </p:val>
                                        </p:tav>
                                        <p:tav tm="100000">
                                          <p:val>
                                            <p:strVal val="#ppt_h"/>
                                          </p:val>
                                        </p:tav>
                                      </p:tavLst>
                                    </p:anim>
                                    <p:anim calcmode="lin" valueType="num">
                                      <p:cBhvr>
                                        <p:cTn id="25"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8"/>
                                        </p:tgtEl>
                                        <p:attrNameLst>
                                          <p:attrName>ppt_y</p:attrName>
                                        </p:attrNameLst>
                                      </p:cBhvr>
                                      <p:tavLst>
                                        <p:tav tm="0" fmla="#ppt_y+(sin(-2*pi*(1-$))*-#ppt_x+cos(-2*pi*(1-$))*(1-#ppt_y))*(1-$)">
                                          <p:val>
                                            <p:fltVal val="0"/>
                                          </p:val>
                                        </p:tav>
                                        <p:tav tm="100000">
                                          <p:val>
                                            <p:fltVal val="1"/>
                                          </p:val>
                                        </p:tav>
                                      </p:tavLst>
                                    </p:anim>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up)">
                                      <p:cBhvr>
                                        <p:cTn id="34" dur="500"/>
                                        <p:tgtEl>
                                          <p:spTgt spid="34"/>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childTnLst>
                          </p:cTn>
                        </p:par>
                        <p:par>
                          <p:cTn id="41" fill="hold">
                            <p:stCondLst>
                              <p:cond delay="3500"/>
                            </p:stCondLst>
                            <p:childTnLst>
                              <p:par>
                                <p:cTn id="42" presetID="15" presetClass="entr" presetSubtype="0"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1000" fill="hold"/>
                                        <p:tgtEl>
                                          <p:spTgt spid="25"/>
                                        </p:tgtEl>
                                        <p:attrNameLst>
                                          <p:attrName>ppt_w</p:attrName>
                                        </p:attrNameLst>
                                      </p:cBhvr>
                                      <p:tavLst>
                                        <p:tav tm="0">
                                          <p:val>
                                            <p:fltVal val="0"/>
                                          </p:val>
                                        </p:tav>
                                        <p:tav tm="100000">
                                          <p:val>
                                            <p:strVal val="#ppt_w"/>
                                          </p:val>
                                        </p:tav>
                                      </p:tavLst>
                                    </p:anim>
                                    <p:anim calcmode="lin" valueType="num">
                                      <p:cBhvr>
                                        <p:cTn id="45" dur="1000" fill="hold"/>
                                        <p:tgtEl>
                                          <p:spTgt spid="25"/>
                                        </p:tgtEl>
                                        <p:attrNameLst>
                                          <p:attrName>ppt_h</p:attrName>
                                        </p:attrNameLst>
                                      </p:cBhvr>
                                      <p:tavLst>
                                        <p:tav tm="0">
                                          <p:val>
                                            <p:fltVal val="0"/>
                                          </p:val>
                                        </p:tav>
                                        <p:tav tm="100000">
                                          <p:val>
                                            <p:strVal val="#ppt_h"/>
                                          </p:val>
                                        </p:tav>
                                      </p:tavLst>
                                    </p:anim>
                                    <p:anim calcmode="lin" valueType="num">
                                      <p:cBhvr>
                                        <p:cTn id="4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4500"/>
                            </p:stCondLst>
                            <p:childTnLst>
                              <p:par>
                                <p:cTn id="49" presetID="22" presetClass="entr" presetSubtype="4"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down)">
                                      <p:cBhvr>
                                        <p:cTn id="51" dur="500"/>
                                        <p:tgtEl>
                                          <p:spTgt spid="26"/>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fltVal val="0"/>
                                          </p:val>
                                        </p:tav>
                                        <p:tav tm="100000">
                                          <p:val>
                                            <p:strVal val="#ppt_h"/>
                                          </p:val>
                                        </p:tav>
                                      </p:tavLst>
                                    </p:anim>
                                    <p:animEffect transition="in" filter="fade">
                                      <p:cBhvr>
                                        <p:cTn id="61" dur="500"/>
                                        <p:tgtEl>
                                          <p:spTgt spid="35"/>
                                        </p:tgtEl>
                                      </p:cBhvr>
                                    </p:animEffect>
                                  </p:childTnLst>
                                </p:cTn>
                              </p:par>
                            </p:childTnLst>
                          </p:cTn>
                        </p:par>
                        <p:par>
                          <p:cTn id="62" fill="hold">
                            <p:stCondLst>
                              <p:cond delay="6000"/>
                            </p:stCondLst>
                            <p:childTnLst>
                              <p:par>
                                <p:cTn id="63" presetID="15"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1000" fill="hold"/>
                                        <p:tgtEl>
                                          <p:spTgt spid="22"/>
                                        </p:tgtEl>
                                        <p:attrNameLst>
                                          <p:attrName>ppt_w</p:attrName>
                                        </p:attrNameLst>
                                      </p:cBhvr>
                                      <p:tavLst>
                                        <p:tav tm="0">
                                          <p:val>
                                            <p:fltVal val="0"/>
                                          </p:val>
                                        </p:tav>
                                        <p:tav tm="100000">
                                          <p:val>
                                            <p:strVal val="#ppt_w"/>
                                          </p:val>
                                        </p:tav>
                                      </p:tavLst>
                                    </p:anim>
                                    <p:anim calcmode="lin" valueType="num">
                                      <p:cBhvr>
                                        <p:cTn id="66" dur="1000" fill="hold"/>
                                        <p:tgtEl>
                                          <p:spTgt spid="22"/>
                                        </p:tgtEl>
                                        <p:attrNameLst>
                                          <p:attrName>ppt_h</p:attrName>
                                        </p:attrNameLst>
                                      </p:cBhvr>
                                      <p:tavLst>
                                        <p:tav tm="0">
                                          <p:val>
                                            <p:fltVal val="0"/>
                                          </p:val>
                                        </p:tav>
                                        <p:tav tm="100000">
                                          <p:val>
                                            <p:strVal val="#ppt_h"/>
                                          </p:val>
                                        </p:tav>
                                      </p:tavLst>
                                    </p:anim>
                                    <p:anim calcmode="lin" valueType="num">
                                      <p:cBhvr>
                                        <p:cTn id="67"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68" dur="1000" fill="hold"/>
                                        <p:tgtEl>
                                          <p:spTgt spid="22"/>
                                        </p:tgtEl>
                                        <p:attrNameLst>
                                          <p:attrName>ppt_y</p:attrName>
                                        </p:attrNameLst>
                                      </p:cBhvr>
                                      <p:tavLst>
                                        <p:tav tm="0" fmla="#ppt_y+(sin(-2*pi*(1-$))*-#ppt_x+cos(-2*pi*(1-$))*(1-#ppt_y))*(1-$)">
                                          <p:val>
                                            <p:fltVal val="0"/>
                                          </p:val>
                                        </p:tav>
                                        <p:tav tm="100000">
                                          <p:val>
                                            <p:fltVal val="1"/>
                                          </p:val>
                                        </p:tav>
                                      </p:tavLst>
                                    </p:anim>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childTnLst>
                          </p:cTn>
                        </p:par>
                        <p:par>
                          <p:cTn id="73" fill="hold">
                            <p:stCondLst>
                              <p:cond delay="7500"/>
                            </p:stCondLst>
                            <p:childTnLst>
                              <p:par>
                                <p:cTn id="74" presetID="22" presetClass="entr" presetSubtype="1"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par>
                          <p:cTn id="77" fill="hold">
                            <p:stCondLst>
                              <p:cond delay="8000"/>
                            </p:stCondLst>
                            <p:childTnLst>
                              <p:par>
                                <p:cTn id="78" presetID="53" presetClass="entr" presetSubtype="16"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p:cTn id="80" dur="500" fill="hold"/>
                                        <p:tgtEl>
                                          <p:spTgt spid="36"/>
                                        </p:tgtEl>
                                        <p:attrNameLst>
                                          <p:attrName>ppt_w</p:attrName>
                                        </p:attrNameLst>
                                      </p:cBhvr>
                                      <p:tavLst>
                                        <p:tav tm="0">
                                          <p:val>
                                            <p:fltVal val="0"/>
                                          </p:val>
                                        </p:tav>
                                        <p:tav tm="100000">
                                          <p:val>
                                            <p:strVal val="#ppt_w"/>
                                          </p:val>
                                        </p:tav>
                                      </p:tavLst>
                                    </p:anim>
                                    <p:anim calcmode="lin" valueType="num">
                                      <p:cBhvr>
                                        <p:cTn id="81" dur="500" fill="hold"/>
                                        <p:tgtEl>
                                          <p:spTgt spid="36"/>
                                        </p:tgtEl>
                                        <p:attrNameLst>
                                          <p:attrName>ppt_h</p:attrName>
                                        </p:attrNameLst>
                                      </p:cBhvr>
                                      <p:tavLst>
                                        <p:tav tm="0">
                                          <p:val>
                                            <p:fltVal val="0"/>
                                          </p:val>
                                        </p:tav>
                                        <p:tav tm="100000">
                                          <p:val>
                                            <p:strVal val="#ppt_h"/>
                                          </p:val>
                                        </p:tav>
                                      </p:tavLst>
                                    </p:anim>
                                    <p:animEffect transition="in" filter="fade">
                                      <p:cBhvr>
                                        <p:cTn id="82" dur="500"/>
                                        <p:tgtEl>
                                          <p:spTgt spid="36"/>
                                        </p:tgtEl>
                                      </p:cBhvr>
                                    </p:animEffect>
                                  </p:childTnLst>
                                </p:cTn>
                              </p:par>
                            </p:childTnLst>
                          </p:cTn>
                        </p:par>
                        <p:par>
                          <p:cTn id="83" fill="hold">
                            <p:stCondLst>
                              <p:cond delay="8500"/>
                            </p:stCondLst>
                            <p:childTnLst>
                              <p:par>
                                <p:cTn id="84" presetID="2" presetClass="entr" presetSubtype="4"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additive="base">
                                        <p:cTn id="86" dur="500" fill="hold"/>
                                        <p:tgtEl>
                                          <p:spTgt spid="31"/>
                                        </p:tgtEl>
                                        <p:attrNameLst>
                                          <p:attrName>ppt_x</p:attrName>
                                        </p:attrNameLst>
                                      </p:cBhvr>
                                      <p:tavLst>
                                        <p:tav tm="0">
                                          <p:val>
                                            <p:strVal val="#ppt_x"/>
                                          </p:val>
                                        </p:tav>
                                        <p:tav tm="100000">
                                          <p:val>
                                            <p:strVal val="#ppt_x"/>
                                          </p:val>
                                        </p:tav>
                                      </p:tavLst>
                                    </p:anim>
                                    <p:anim calcmode="lin" valueType="num">
                                      <p:cBhvr additive="base">
                                        <p:cTn id="8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2" grpId="0" animBg="1"/>
      <p:bldP spid="23" grpId="0" animBg="1"/>
      <p:bldP spid="24" grpId="0" animBg="1"/>
      <p:bldP spid="25" grpId="0" animBg="1"/>
      <p:bldP spid="26" grpId="0" animBg="1"/>
      <p:bldP spid="27" grpId="0" animBg="1"/>
      <p:bldP spid="28" grpId="0" animBg="1"/>
      <p:bldP spid="29" grpId="0" animBg="1"/>
      <p:bldP spid="30" grpId="0"/>
      <p:bldP spid="34"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grpSp>
        <p:nvGrpSpPr>
          <p:cNvPr id="7" name="Group 1954"/>
          <p:cNvGrpSpPr/>
          <p:nvPr/>
        </p:nvGrpSpPr>
        <p:grpSpPr>
          <a:xfrm>
            <a:off x="4048474" y="1570928"/>
            <a:ext cx="1047055" cy="2726854"/>
            <a:chOff x="-15232" y="2"/>
            <a:chExt cx="2792299" cy="7272008"/>
          </a:xfrm>
          <a:effectLst/>
        </p:grpSpPr>
        <p:sp>
          <p:nvSpPr>
            <p:cNvPr id="8"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rgbClr val="EF233C"/>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rgbClr val="EF233C"/>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rgbClr val="EF233C"/>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3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rgbClr val="02A988"/>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rgbClr val="02A988"/>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rgbClr val="EF233C"/>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rgbClr val="EF233C"/>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rgbClr val="EF233C"/>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rgbClr val="02A988"/>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Shape 1948"/>
            <p:cNvSpPr/>
            <p:nvPr/>
          </p:nvSpPr>
          <p:spPr>
            <a:xfrm>
              <a:off x="1924551" y="2"/>
              <a:ext cx="516204" cy="160027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rgbClr val="02A988"/>
            </a:solidFill>
            <a:ln w="12700" cap="flat">
              <a:solidFill>
                <a:schemeClr val="bg1"/>
              </a:solid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rgbClr val="02A988"/>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1950"/>
            <p:cNvSpPr/>
            <p:nvPr/>
          </p:nvSpPr>
          <p:spPr>
            <a:xfrm>
              <a:off x="867976" y="438997"/>
              <a:ext cx="1030254" cy="73870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20" name="Shape 1951"/>
            <p:cNvSpPr/>
            <p:nvPr/>
          </p:nvSpPr>
          <p:spPr>
            <a:xfrm>
              <a:off x="1140210" y="2164059"/>
              <a:ext cx="1030254" cy="73870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21" name="Shape 1952"/>
            <p:cNvSpPr/>
            <p:nvPr/>
          </p:nvSpPr>
          <p:spPr>
            <a:xfrm>
              <a:off x="432582" y="4088828"/>
              <a:ext cx="1030254" cy="73870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22" name="Shape 1953"/>
            <p:cNvSpPr/>
            <p:nvPr/>
          </p:nvSpPr>
          <p:spPr>
            <a:xfrm>
              <a:off x="534803" y="5828512"/>
              <a:ext cx="1030254" cy="73870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23" name="Rectangle 50"/>
          <p:cNvSpPr/>
          <p:nvPr/>
        </p:nvSpPr>
        <p:spPr>
          <a:xfrm>
            <a:off x="5193128" y="1830280"/>
            <a:ext cx="1683128" cy="236347"/>
          </a:xfrm>
          <a:prstGeom prst="rect">
            <a:avLst/>
          </a:prstGeom>
        </p:spPr>
        <p:txBody>
          <a:bodyPr wrap="square" lIns="0" tIns="0" rIns="0" bIns="0">
            <a:spAutoFit/>
          </a:bodyPr>
          <a:lstStyle/>
          <a:p>
            <a:pPr>
              <a:lnSpc>
                <a:spcPct val="12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51"/>
          <p:cNvSpPr txBox="1"/>
          <p:nvPr/>
        </p:nvSpPr>
        <p:spPr>
          <a:xfrm>
            <a:off x="5193129" y="1574311"/>
            <a:ext cx="1171071" cy="210122"/>
          </a:xfrm>
          <a:prstGeom prst="rect">
            <a:avLst/>
          </a:prstGeom>
          <a:noFill/>
        </p:spPr>
        <p:txBody>
          <a:bodyPr wrap="square" lIns="0" tIns="0" rIns="0" bIns="0" rtlCol="0">
            <a:spAutoFit/>
          </a:bodyPr>
          <a:lstStyle/>
          <a:p>
            <a:pPr>
              <a:lnSpc>
                <a:spcPct val="120000"/>
              </a:lnSpc>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50"/>
          <p:cNvSpPr/>
          <p:nvPr/>
        </p:nvSpPr>
        <p:spPr>
          <a:xfrm>
            <a:off x="2114128" y="2521805"/>
            <a:ext cx="1810105" cy="236347"/>
          </a:xfrm>
          <a:prstGeom prst="rect">
            <a:avLst/>
          </a:prstGeom>
        </p:spPr>
        <p:txBody>
          <a:bodyPr wrap="square" lIns="0" tIns="0" rIns="0" bIns="0">
            <a:spAutoFit/>
          </a:bodyPr>
          <a:lstStyle/>
          <a:p>
            <a:pPr algn="r">
              <a:lnSpc>
                <a:spcPct val="12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51"/>
          <p:cNvSpPr txBox="1"/>
          <p:nvPr/>
        </p:nvSpPr>
        <p:spPr>
          <a:xfrm>
            <a:off x="2728597" y="2238011"/>
            <a:ext cx="1195637" cy="210122"/>
          </a:xfrm>
          <a:prstGeom prst="rect">
            <a:avLst/>
          </a:prstGeom>
          <a:noFill/>
        </p:spPr>
        <p:txBody>
          <a:bodyPr wrap="square" lIns="0" tIns="0" rIns="0" bIns="0" rtlCol="0">
            <a:spAutoFit/>
          </a:bodyPr>
          <a:lstStyle/>
          <a:p>
            <a:pPr algn="r">
              <a:lnSpc>
                <a:spcPct val="120000"/>
              </a:lnSpc>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50"/>
          <p:cNvSpPr/>
          <p:nvPr/>
        </p:nvSpPr>
        <p:spPr>
          <a:xfrm>
            <a:off x="5193128" y="3151403"/>
            <a:ext cx="1683128" cy="236347"/>
          </a:xfrm>
          <a:prstGeom prst="rect">
            <a:avLst/>
          </a:prstGeom>
        </p:spPr>
        <p:txBody>
          <a:bodyPr wrap="square" lIns="0" tIns="0" rIns="0" bIns="0">
            <a:spAutoFit/>
          </a:bodyPr>
          <a:lstStyle/>
          <a:p>
            <a:pPr>
              <a:lnSpc>
                <a:spcPct val="12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51"/>
          <p:cNvSpPr txBox="1"/>
          <p:nvPr/>
        </p:nvSpPr>
        <p:spPr>
          <a:xfrm>
            <a:off x="5193129" y="2895434"/>
            <a:ext cx="1171071" cy="210122"/>
          </a:xfrm>
          <a:prstGeom prst="rect">
            <a:avLst/>
          </a:prstGeom>
          <a:noFill/>
        </p:spPr>
        <p:txBody>
          <a:bodyPr wrap="square" lIns="0" tIns="0" rIns="0" bIns="0" rtlCol="0">
            <a:spAutoFit/>
          </a:bodyPr>
          <a:lstStyle/>
          <a:p>
            <a:pPr>
              <a:lnSpc>
                <a:spcPct val="120000"/>
              </a:lnSpc>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50"/>
          <p:cNvSpPr/>
          <p:nvPr/>
        </p:nvSpPr>
        <p:spPr>
          <a:xfrm>
            <a:off x="2114128" y="3842928"/>
            <a:ext cx="1810105" cy="236347"/>
          </a:xfrm>
          <a:prstGeom prst="rect">
            <a:avLst/>
          </a:prstGeom>
        </p:spPr>
        <p:txBody>
          <a:bodyPr wrap="square" lIns="0" tIns="0" rIns="0" bIns="0">
            <a:spAutoFit/>
          </a:bodyPr>
          <a:lstStyle/>
          <a:p>
            <a:pPr algn="r">
              <a:lnSpc>
                <a:spcPct val="12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lang="en-US" sz="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51"/>
          <p:cNvSpPr txBox="1"/>
          <p:nvPr/>
        </p:nvSpPr>
        <p:spPr>
          <a:xfrm>
            <a:off x="2728597" y="3559134"/>
            <a:ext cx="1195637" cy="210122"/>
          </a:xfrm>
          <a:prstGeom prst="rect">
            <a:avLst/>
          </a:prstGeom>
          <a:noFill/>
        </p:spPr>
        <p:txBody>
          <a:bodyPr wrap="square" lIns="0" tIns="0" rIns="0" bIns="0" rtlCol="0">
            <a:spAutoFit/>
          </a:bodyPr>
          <a:lstStyle/>
          <a:p>
            <a:pPr algn="r">
              <a:lnSpc>
                <a:spcPct val="120000"/>
              </a:lnSpc>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13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4503159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2" fill="hold" grpId="0" nodeType="clickEffect">
                                  <p:stCondLst>
                                    <p:cond delay="0"/>
                                  </p:stCondLst>
                                  <p:iterate>
                                    <p:tmAbs val="0"/>
                                  </p:iterate>
                                  <p:childTnLst>
                                    <p:set>
                                      <p:cBhvr>
                                        <p:cTn id="23" fill="hold"/>
                                        <p:tgtEl>
                                          <p:spTgt spid="7"/>
                                        </p:tgtEl>
                                        <p:attrNameLst>
                                          <p:attrName>style.visibility</p:attrName>
                                        </p:attrNameLst>
                                      </p:cBhvr>
                                      <p:to>
                                        <p:strVal val="visible"/>
                                      </p:to>
                                    </p:set>
                                    <p:anim calcmode="lin" valueType="num">
                                      <p:cBhvr>
                                        <p:cTn id="24" dur="750" fill="hold"/>
                                        <p:tgtEl>
                                          <p:spTgt spid="7"/>
                                        </p:tgtEl>
                                        <p:attrNameLst>
                                          <p:attrName>ppt_w</p:attrName>
                                        </p:attrNameLst>
                                      </p:cBhvr>
                                      <p:tavLst>
                                        <p:tav tm="0">
                                          <p:val>
                                            <p:fltVal val="0"/>
                                          </p:val>
                                        </p:tav>
                                        <p:tav tm="100000">
                                          <p:val>
                                            <p:strVal val="#ppt_w"/>
                                          </p:val>
                                        </p:tav>
                                      </p:tavLst>
                                    </p:anim>
                                    <p:anim calcmode="lin" valueType="num">
                                      <p:cBhvr>
                                        <p:cTn id="25" dur="750" fill="hold"/>
                                        <p:tgtEl>
                                          <p:spTgt spid="7"/>
                                        </p:tgtEl>
                                        <p:attrNameLst>
                                          <p:attrName>ppt_h</p:attrName>
                                        </p:attrNameLst>
                                      </p:cBhvr>
                                      <p:tavLst>
                                        <p:tav tm="0">
                                          <p:val>
                                            <p:fltVal val="0"/>
                                          </p:val>
                                        </p:tav>
                                        <p:tav tm="100000">
                                          <p:val>
                                            <p:strVal val="#ppt_h"/>
                                          </p:val>
                                        </p:tav>
                                      </p:tavLst>
                                    </p:anim>
                                  </p:childTnLst>
                                </p:cTn>
                              </p:par>
                            </p:childTnLst>
                          </p:cTn>
                        </p:par>
                        <p:par>
                          <p:cTn id="26" fill="hold">
                            <p:stCondLst>
                              <p:cond delay="750"/>
                            </p:stCondLst>
                            <p:childTnLst>
                              <p:par>
                                <p:cTn id="27" presetID="10"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1250"/>
                            </p:stCondLst>
                            <p:childTnLst>
                              <p:par>
                                <p:cTn id="31" presetID="10"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childTnLst>
                          </p:cTn>
                        </p:par>
                        <p:par>
                          <p:cTn id="34" fill="hold">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3250"/>
                            </p:stCondLst>
                            <p:childTnLst>
                              <p:par>
                                <p:cTn id="47" presetID="10"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par>
                          <p:cTn id="50" fill="hold">
                            <p:stCondLst>
                              <p:cond delay="375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par>
                          <p:cTn id="54" fill="hold">
                            <p:stCondLst>
                              <p:cond delay="4250"/>
                            </p:stCondLst>
                            <p:childTnLst>
                              <p:par>
                                <p:cTn id="55" presetID="10"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dvAuto="0"/>
      <p:bldP spid="23" grpId="0"/>
      <p:bldP spid="24" grpId="0"/>
      <p:bldP spid="25" grpId="0"/>
      <p:bldP spid="26" grpId="0"/>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57" name="22"/>
          <p:cNvSpPr>
            <a:spLocks/>
          </p:cNvSpPr>
          <p:nvPr/>
        </p:nvSpPr>
        <p:spPr bwMode="auto">
          <a:xfrm>
            <a:off x="3124334" y="3005369"/>
            <a:ext cx="2177173" cy="1565673"/>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rgbClr val="EF233C"/>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58" name="25"/>
          <p:cNvSpPr>
            <a:spLocks/>
          </p:cNvSpPr>
          <p:nvPr/>
        </p:nvSpPr>
        <p:spPr bwMode="auto">
          <a:xfrm>
            <a:off x="4143814" y="2408640"/>
            <a:ext cx="1875855" cy="1361839"/>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59" name="28"/>
          <p:cNvSpPr>
            <a:spLocks/>
          </p:cNvSpPr>
          <p:nvPr/>
        </p:nvSpPr>
        <p:spPr bwMode="auto">
          <a:xfrm>
            <a:off x="3375225" y="1820775"/>
            <a:ext cx="1760644" cy="1255492"/>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60" name="31"/>
          <p:cNvSpPr>
            <a:spLocks/>
          </p:cNvSpPr>
          <p:nvPr/>
        </p:nvSpPr>
        <p:spPr bwMode="auto">
          <a:xfrm>
            <a:off x="4228674" y="1352550"/>
            <a:ext cx="1477050" cy="1051660"/>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rgbClr val="EF233C"/>
          </a:solidFill>
          <a:ln>
            <a:noFill/>
          </a:ln>
          <a:extLst/>
        </p:spPr>
        <p:txBody>
          <a:bodyPr vert="horz" wrap="square" lIns="91440" tIns="45720" rIns="91440" bIns="45720" numCol="1" anchor="t" anchorCtr="0" compatLnSpc="1">
            <a:prstTxWarp prst="textNoShape">
              <a:avLst/>
            </a:prstTxWarp>
          </a:bodyPr>
          <a:lstStyle/>
          <a:p>
            <a:endParaRPr lang="en-US" sz="1800"/>
          </a:p>
        </p:txBody>
      </p:sp>
      <p:grpSp>
        <p:nvGrpSpPr>
          <p:cNvPr id="61" name="Group 14"/>
          <p:cNvGrpSpPr/>
          <p:nvPr/>
        </p:nvGrpSpPr>
        <p:grpSpPr>
          <a:xfrm>
            <a:off x="5111295" y="1733023"/>
            <a:ext cx="342499" cy="327789"/>
            <a:chOff x="8383588" y="4452938"/>
            <a:chExt cx="522287" cy="477837"/>
          </a:xfrm>
          <a:solidFill>
            <a:schemeClr val="bg1"/>
          </a:solidFill>
        </p:grpSpPr>
        <p:sp>
          <p:nvSpPr>
            <p:cNvPr id="62" name="15"/>
            <p:cNvSpPr>
              <a:spLocks/>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3" name="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4" name="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5" name="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6" name="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7" name="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8" name="21"/>
            <p:cNvSpPr>
              <a:spLocks/>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9" name="22"/>
            <p:cNvSpPr>
              <a:spLocks/>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0" name="23"/>
            <p:cNvSpPr>
              <a:spLocks/>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71" name="Group 24"/>
          <p:cNvGrpSpPr/>
          <p:nvPr/>
        </p:nvGrpSpPr>
        <p:grpSpPr>
          <a:xfrm>
            <a:off x="3635160" y="2229839"/>
            <a:ext cx="386053" cy="348743"/>
            <a:chOff x="9204326" y="3648075"/>
            <a:chExt cx="500062" cy="454026"/>
          </a:xfrm>
          <a:solidFill>
            <a:schemeClr val="bg1"/>
          </a:solidFill>
        </p:grpSpPr>
        <p:sp>
          <p:nvSpPr>
            <p:cNvPr id="72" name="25"/>
            <p:cNvSpPr>
              <a:spLocks/>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3"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4" name="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5" name="28"/>
            <p:cNvSpPr>
              <a:spLocks/>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6" name="29"/>
            <p:cNvSpPr>
              <a:spLocks/>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7" name="30"/>
            <p:cNvSpPr>
              <a:spLocks/>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8" name="31"/>
            <p:cNvSpPr>
              <a:spLocks/>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9" name="32"/>
            <p:cNvSpPr>
              <a:spLocks/>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80" name="Group 33"/>
          <p:cNvGrpSpPr/>
          <p:nvPr/>
        </p:nvGrpSpPr>
        <p:grpSpPr>
          <a:xfrm>
            <a:off x="5298680" y="2822496"/>
            <a:ext cx="384111" cy="464671"/>
            <a:chOff x="9532938" y="3521075"/>
            <a:chExt cx="423862" cy="512763"/>
          </a:xfrm>
          <a:solidFill>
            <a:schemeClr val="bg1"/>
          </a:solidFill>
        </p:grpSpPr>
        <p:sp>
          <p:nvSpPr>
            <p:cNvPr id="81" name="34"/>
            <p:cNvSpPr>
              <a:spLocks/>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2" name="35"/>
            <p:cNvSpPr>
              <a:spLocks/>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3" name="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84" name="Group 37"/>
          <p:cNvGrpSpPr/>
          <p:nvPr/>
        </p:nvGrpSpPr>
        <p:grpSpPr>
          <a:xfrm>
            <a:off x="3429000" y="3485330"/>
            <a:ext cx="387172" cy="405009"/>
            <a:chOff x="8385175" y="3870325"/>
            <a:chExt cx="473075" cy="473075"/>
          </a:xfrm>
          <a:solidFill>
            <a:schemeClr val="bg1"/>
          </a:solidFill>
        </p:grpSpPr>
        <p:sp>
          <p:nvSpPr>
            <p:cNvPr id="85" name="38"/>
            <p:cNvSpPr>
              <a:spLocks/>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6" name="39"/>
            <p:cNvSpPr>
              <a:spLocks/>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87" name="TextBox 40"/>
          <p:cNvSpPr txBox="1"/>
          <p:nvPr/>
        </p:nvSpPr>
        <p:spPr>
          <a:xfrm>
            <a:off x="6607444" y="1504951"/>
            <a:ext cx="1602838" cy="369332"/>
          </a:xfrm>
          <a:prstGeom prst="rect">
            <a:avLst/>
          </a:prstGeom>
          <a:noFill/>
        </p:spPr>
        <p:txBody>
          <a:bodyPr wrap="square" rtlCol="0">
            <a:spAutoFit/>
          </a:bodyPr>
          <a:lstStyle/>
          <a:p>
            <a:r>
              <a:rPr lang="zh-CN" altLang="en-US" sz="1800" b="1" dirty="0">
                <a:solidFill>
                  <a:srgbClr val="EF233C"/>
                </a:solidFill>
                <a:latin typeface="+mj-lt"/>
              </a:rPr>
              <a:t>单击添加标题</a:t>
            </a:r>
            <a:endParaRPr lang="en-US" sz="1800" b="1" dirty="0">
              <a:solidFill>
                <a:srgbClr val="EF233C"/>
              </a:solidFill>
              <a:latin typeface="+mj-lt"/>
            </a:endParaRPr>
          </a:p>
        </p:txBody>
      </p:sp>
      <p:sp>
        <p:nvSpPr>
          <p:cNvPr id="88" name="41"/>
          <p:cNvSpPr/>
          <p:nvPr/>
        </p:nvSpPr>
        <p:spPr>
          <a:xfrm>
            <a:off x="6590820" y="1765816"/>
            <a:ext cx="1984699" cy="430887"/>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89" name="TextBox 42"/>
          <p:cNvSpPr txBox="1"/>
          <p:nvPr/>
        </p:nvSpPr>
        <p:spPr>
          <a:xfrm>
            <a:off x="6600315" y="2724151"/>
            <a:ext cx="1609967" cy="369332"/>
          </a:xfrm>
          <a:prstGeom prst="rect">
            <a:avLst/>
          </a:prstGeom>
          <a:noFill/>
        </p:spPr>
        <p:txBody>
          <a:bodyPr wrap="square" rtlCol="0">
            <a:spAutoFit/>
          </a:bodyPr>
          <a:lstStyle/>
          <a:p>
            <a:r>
              <a:rPr lang="zh-CN" altLang="en-US" sz="1800" b="1" dirty="0">
                <a:solidFill>
                  <a:srgbClr val="02A988"/>
                </a:solidFill>
                <a:latin typeface="+mj-lt"/>
              </a:rPr>
              <a:t>单击添加标题</a:t>
            </a:r>
            <a:endParaRPr lang="en-US" sz="1800" b="1" dirty="0">
              <a:solidFill>
                <a:srgbClr val="02A988"/>
              </a:solidFill>
              <a:latin typeface="+mj-lt"/>
            </a:endParaRPr>
          </a:p>
        </p:txBody>
      </p:sp>
      <p:sp>
        <p:nvSpPr>
          <p:cNvPr id="90" name="43"/>
          <p:cNvSpPr/>
          <p:nvPr/>
        </p:nvSpPr>
        <p:spPr>
          <a:xfrm>
            <a:off x="6583691" y="2985016"/>
            <a:ext cx="1984699" cy="430887"/>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91" name="TextBox 44"/>
          <p:cNvSpPr txBox="1"/>
          <p:nvPr/>
        </p:nvSpPr>
        <p:spPr>
          <a:xfrm>
            <a:off x="1125475" y="1956426"/>
            <a:ext cx="1681703" cy="369332"/>
          </a:xfrm>
          <a:prstGeom prst="rect">
            <a:avLst/>
          </a:prstGeom>
          <a:noFill/>
        </p:spPr>
        <p:txBody>
          <a:bodyPr wrap="square" rtlCol="0">
            <a:spAutoFit/>
          </a:bodyPr>
          <a:lstStyle/>
          <a:p>
            <a:r>
              <a:rPr lang="zh-CN" altLang="en-US" sz="1800" b="1" dirty="0">
                <a:solidFill>
                  <a:srgbClr val="02A988"/>
                </a:solidFill>
                <a:latin typeface="+mj-lt"/>
              </a:rPr>
              <a:t>单击添加标题</a:t>
            </a:r>
            <a:endParaRPr lang="en-US" sz="1800" b="1" dirty="0">
              <a:solidFill>
                <a:srgbClr val="02A988"/>
              </a:solidFill>
              <a:latin typeface="+mj-lt"/>
            </a:endParaRPr>
          </a:p>
        </p:txBody>
      </p:sp>
      <p:sp>
        <p:nvSpPr>
          <p:cNvPr id="92" name="45"/>
          <p:cNvSpPr/>
          <p:nvPr/>
        </p:nvSpPr>
        <p:spPr>
          <a:xfrm>
            <a:off x="609601" y="2205751"/>
            <a:ext cx="1984699" cy="430887"/>
          </a:xfrm>
          <a:prstGeom prst="rect">
            <a:avLst/>
          </a:prstGeom>
        </p:spPr>
        <p:txBody>
          <a:bodyPr wrap="square">
            <a:spAutoFit/>
          </a:bodyPr>
          <a:lstStyle/>
          <a:p>
            <a:pPr algn="r"/>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93" name="TextBox 46"/>
          <p:cNvSpPr txBox="1"/>
          <p:nvPr/>
        </p:nvSpPr>
        <p:spPr>
          <a:xfrm>
            <a:off x="1061610" y="3257551"/>
            <a:ext cx="1648183" cy="369332"/>
          </a:xfrm>
          <a:prstGeom prst="rect">
            <a:avLst/>
          </a:prstGeom>
          <a:noFill/>
        </p:spPr>
        <p:txBody>
          <a:bodyPr wrap="square" rtlCol="0">
            <a:spAutoFit/>
          </a:bodyPr>
          <a:lstStyle/>
          <a:p>
            <a:r>
              <a:rPr lang="zh-CN" altLang="en-US" sz="1800" b="1" dirty="0">
                <a:solidFill>
                  <a:srgbClr val="EF233C"/>
                </a:solidFill>
                <a:latin typeface="+mj-lt"/>
              </a:rPr>
              <a:t>单击添加标题</a:t>
            </a:r>
            <a:endParaRPr lang="en-US" sz="1800" b="1" dirty="0">
              <a:solidFill>
                <a:srgbClr val="EF233C"/>
              </a:solidFill>
              <a:latin typeface="+mj-lt"/>
            </a:endParaRPr>
          </a:p>
        </p:txBody>
      </p:sp>
      <p:sp>
        <p:nvSpPr>
          <p:cNvPr id="94" name="47"/>
          <p:cNvSpPr/>
          <p:nvPr/>
        </p:nvSpPr>
        <p:spPr>
          <a:xfrm>
            <a:off x="609601" y="3518416"/>
            <a:ext cx="1984699" cy="430887"/>
          </a:xfrm>
          <a:prstGeom prst="rect">
            <a:avLst/>
          </a:prstGeom>
        </p:spPr>
        <p:txBody>
          <a:bodyPr wrap="square">
            <a:spAutoFit/>
          </a:bodyPr>
          <a:lstStyle/>
          <a:p>
            <a:pPr algn="r"/>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Tree>
    <p:extLst>
      <p:ext uri="{BB962C8B-B14F-4D97-AF65-F5344CB8AC3E}">
        <p14:creationId xmlns:p14="http://schemas.microsoft.com/office/powerpoint/2010/main" val="61588869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right)">
                                      <p:cBhvr>
                                        <p:cTn id="23" dur="500"/>
                                        <p:tgtEl>
                                          <p:spTgt spid="57"/>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childTnLst>
                          </p:cTn>
                        </p:par>
                        <p:par>
                          <p:cTn id="28" fill="hold">
                            <p:stCondLst>
                              <p:cond delay="2000"/>
                            </p:stCondLst>
                            <p:childTnLst>
                              <p:par>
                                <p:cTn id="29" presetID="22" presetClass="entr" presetSubtype="2"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wipe(right)">
                                      <p:cBhvr>
                                        <p:cTn id="31" dur="500"/>
                                        <p:tgtEl>
                                          <p:spTgt spid="59"/>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wipe(left)">
                                      <p:cBhvr>
                                        <p:cTn id="35" dur="500"/>
                                        <p:tgtEl>
                                          <p:spTgt spid="60"/>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childTnLst>
                          </p:cTn>
                        </p:par>
                        <p:par>
                          <p:cTn id="44" fill="hold">
                            <p:stCondLst>
                              <p:cond delay="4000"/>
                            </p:stCondLst>
                            <p:childTnLst>
                              <p:par>
                                <p:cTn id="45" presetID="10" presetClass="entr" presetSubtype="0" fill="hold"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fade">
                                      <p:cBhvr>
                                        <p:cTn id="51" dur="500"/>
                                        <p:tgtEl>
                                          <p:spTgt spid="61"/>
                                        </p:tgtEl>
                                      </p:cBhvr>
                                    </p:animEffect>
                                  </p:childTnLst>
                                </p:cTn>
                              </p:par>
                            </p:childTnLst>
                          </p:cTn>
                        </p:par>
                        <p:par>
                          <p:cTn id="52" fill="hold">
                            <p:stCondLst>
                              <p:cond delay="5000"/>
                            </p:stCondLst>
                            <p:childTnLst>
                              <p:par>
                                <p:cTn id="53" presetID="2" presetClass="entr" presetSubtype="4" fill="hold" grpId="0" nodeType="afterEffect">
                                  <p:stCondLst>
                                    <p:cond delay="0"/>
                                  </p:stCondLst>
                                  <p:childTnLst>
                                    <p:set>
                                      <p:cBhvr>
                                        <p:cTn id="54" dur="1" fill="hold">
                                          <p:stCondLst>
                                            <p:cond delay="0"/>
                                          </p:stCondLst>
                                        </p:cTn>
                                        <p:tgtEl>
                                          <p:spTgt spid="91"/>
                                        </p:tgtEl>
                                        <p:attrNameLst>
                                          <p:attrName>style.visibility</p:attrName>
                                        </p:attrNameLst>
                                      </p:cBhvr>
                                      <p:to>
                                        <p:strVal val="visible"/>
                                      </p:to>
                                    </p:set>
                                    <p:anim calcmode="lin" valueType="num">
                                      <p:cBhvr additive="base">
                                        <p:cTn id="55" dur="500" fill="hold"/>
                                        <p:tgtEl>
                                          <p:spTgt spid="91"/>
                                        </p:tgtEl>
                                        <p:attrNameLst>
                                          <p:attrName>ppt_x</p:attrName>
                                        </p:attrNameLst>
                                      </p:cBhvr>
                                      <p:tavLst>
                                        <p:tav tm="0">
                                          <p:val>
                                            <p:strVal val="#ppt_x"/>
                                          </p:val>
                                        </p:tav>
                                        <p:tav tm="100000">
                                          <p:val>
                                            <p:strVal val="#ppt_x"/>
                                          </p:val>
                                        </p:tav>
                                      </p:tavLst>
                                    </p:anim>
                                    <p:anim calcmode="lin" valueType="num">
                                      <p:cBhvr additive="base">
                                        <p:cTn id="56" dur="500" fill="hold"/>
                                        <p:tgtEl>
                                          <p:spTgt spid="91"/>
                                        </p:tgtEl>
                                        <p:attrNameLst>
                                          <p:attrName>ppt_y</p:attrName>
                                        </p:attrNameLst>
                                      </p:cBhvr>
                                      <p:tavLst>
                                        <p:tav tm="0">
                                          <p:val>
                                            <p:strVal val="1+#ppt_h/2"/>
                                          </p:val>
                                        </p:tav>
                                        <p:tav tm="100000">
                                          <p:val>
                                            <p:strVal val="#ppt_y"/>
                                          </p:val>
                                        </p:tav>
                                      </p:tavLst>
                                    </p:anim>
                                  </p:childTnLst>
                                </p:cTn>
                              </p:par>
                            </p:childTnLst>
                          </p:cTn>
                        </p:par>
                        <p:par>
                          <p:cTn id="57" fill="hold">
                            <p:stCondLst>
                              <p:cond delay="5500"/>
                            </p:stCondLst>
                            <p:childTnLst>
                              <p:par>
                                <p:cTn id="58" presetID="2" presetClass="entr" presetSubtype="4" fill="hold" grpId="0" nodeType="afterEffect">
                                  <p:stCondLst>
                                    <p:cond delay="0"/>
                                  </p:stCondLst>
                                  <p:childTnLst>
                                    <p:set>
                                      <p:cBhvr>
                                        <p:cTn id="59" dur="1" fill="hold">
                                          <p:stCondLst>
                                            <p:cond delay="0"/>
                                          </p:stCondLst>
                                        </p:cTn>
                                        <p:tgtEl>
                                          <p:spTgt spid="93"/>
                                        </p:tgtEl>
                                        <p:attrNameLst>
                                          <p:attrName>style.visibility</p:attrName>
                                        </p:attrNameLst>
                                      </p:cBhvr>
                                      <p:to>
                                        <p:strVal val="visible"/>
                                      </p:to>
                                    </p:set>
                                    <p:anim calcmode="lin" valueType="num">
                                      <p:cBhvr additive="base">
                                        <p:cTn id="60" dur="500" fill="hold"/>
                                        <p:tgtEl>
                                          <p:spTgt spid="93"/>
                                        </p:tgtEl>
                                        <p:attrNameLst>
                                          <p:attrName>ppt_x</p:attrName>
                                        </p:attrNameLst>
                                      </p:cBhvr>
                                      <p:tavLst>
                                        <p:tav tm="0">
                                          <p:val>
                                            <p:strVal val="#ppt_x"/>
                                          </p:val>
                                        </p:tav>
                                        <p:tav tm="100000">
                                          <p:val>
                                            <p:strVal val="#ppt_x"/>
                                          </p:val>
                                        </p:tav>
                                      </p:tavLst>
                                    </p:anim>
                                    <p:anim calcmode="lin" valueType="num">
                                      <p:cBhvr additive="base">
                                        <p:cTn id="61" dur="500" fill="hold"/>
                                        <p:tgtEl>
                                          <p:spTgt spid="93"/>
                                        </p:tgtEl>
                                        <p:attrNameLst>
                                          <p:attrName>ppt_y</p:attrName>
                                        </p:attrNameLst>
                                      </p:cBhvr>
                                      <p:tavLst>
                                        <p:tav tm="0">
                                          <p:val>
                                            <p:strVal val="1+#ppt_h/2"/>
                                          </p:val>
                                        </p:tav>
                                        <p:tav tm="100000">
                                          <p:val>
                                            <p:strVal val="#ppt_y"/>
                                          </p:val>
                                        </p:tav>
                                      </p:tavLst>
                                    </p:anim>
                                  </p:childTnLst>
                                </p:cTn>
                              </p:par>
                            </p:childTnLst>
                          </p:cTn>
                        </p:par>
                        <p:par>
                          <p:cTn id="62" fill="hold">
                            <p:stCondLst>
                              <p:cond delay="6000"/>
                            </p:stCondLst>
                            <p:childTnLst>
                              <p:par>
                                <p:cTn id="63" presetID="2" presetClass="entr" presetSubtype="4" fill="hold" grpId="0" nodeType="afterEffect">
                                  <p:stCondLst>
                                    <p:cond delay="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fill="hold"/>
                                        <p:tgtEl>
                                          <p:spTgt spid="87"/>
                                        </p:tgtEl>
                                        <p:attrNameLst>
                                          <p:attrName>ppt_x</p:attrName>
                                        </p:attrNameLst>
                                      </p:cBhvr>
                                      <p:tavLst>
                                        <p:tav tm="0">
                                          <p:val>
                                            <p:strVal val="#ppt_x"/>
                                          </p:val>
                                        </p:tav>
                                        <p:tav tm="100000">
                                          <p:val>
                                            <p:strVal val="#ppt_x"/>
                                          </p:val>
                                        </p:tav>
                                      </p:tavLst>
                                    </p:anim>
                                    <p:anim calcmode="lin" valueType="num">
                                      <p:cBhvr additive="base">
                                        <p:cTn id="66" dur="500" fill="hold"/>
                                        <p:tgtEl>
                                          <p:spTgt spid="87"/>
                                        </p:tgtEl>
                                        <p:attrNameLst>
                                          <p:attrName>ppt_y</p:attrName>
                                        </p:attrNameLst>
                                      </p:cBhvr>
                                      <p:tavLst>
                                        <p:tav tm="0">
                                          <p:val>
                                            <p:strVal val="1+#ppt_h/2"/>
                                          </p:val>
                                        </p:tav>
                                        <p:tav tm="100000">
                                          <p:val>
                                            <p:strVal val="#ppt_y"/>
                                          </p:val>
                                        </p:tav>
                                      </p:tavLst>
                                    </p:anim>
                                  </p:childTnLst>
                                </p:cTn>
                              </p:par>
                            </p:childTnLst>
                          </p:cTn>
                        </p:par>
                        <p:par>
                          <p:cTn id="67" fill="hold">
                            <p:stCondLst>
                              <p:cond delay="6500"/>
                            </p:stCondLst>
                            <p:childTnLst>
                              <p:par>
                                <p:cTn id="68" presetID="2" presetClass="entr" presetSubtype="4" fill="hold" grpId="0" nodeType="afterEffect">
                                  <p:stCondLst>
                                    <p:cond delay="0"/>
                                  </p:stCondLst>
                                  <p:childTnLst>
                                    <p:set>
                                      <p:cBhvr>
                                        <p:cTn id="69" dur="1" fill="hold">
                                          <p:stCondLst>
                                            <p:cond delay="0"/>
                                          </p:stCondLst>
                                        </p:cTn>
                                        <p:tgtEl>
                                          <p:spTgt spid="89"/>
                                        </p:tgtEl>
                                        <p:attrNameLst>
                                          <p:attrName>style.visibility</p:attrName>
                                        </p:attrNameLst>
                                      </p:cBhvr>
                                      <p:to>
                                        <p:strVal val="visible"/>
                                      </p:to>
                                    </p:set>
                                    <p:anim calcmode="lin" valueType="num">
                                      <p:cBhvr additive="base">
                                        <p:cTn id="70" dur="500" fill="hold"/>
                                        <p:tgtEl>
                                          <p:spTgt spid="89"/>
                                        </p:tgtEl>
                                        <p:attrNameLst>
                                          <p:attrName>ppt_x</p:attrName>
                                        </p:attrNameLst>
                                      </p:cBhvr>
                                      <p:tavLst>
                                        <p:tav tm="0">
                                          <p:val>
                                            <p:strVal val="#ppt_x"/>
                                          </p:val>
                                        </p:tav>
                                        <p:tav tm="100000">
                                          <p:val>
                                            <p:strVal val="#ppt_x"/>
                                          </p:val>
                                        </p:tav>
                                      </p:tavLst>
                                    </p:anim>
                                    <p:anim calcmode="lin" valueType="num">
                                      <p:cBhvr additive="base">
                                        <p:cTn id="71" dur="500" fill="hold"/>
                                        <p:tgtEl>
                                          <p:spTgt spid="89"/>
                                        </p:tgtEl>
                                        <p:attrNameLst>
                                          <p:attrName>ppt_y</p:attrName>
                                        </p:attrNameLst>
                                      </p:cBhvr>
                                      <p:tavLst>
                                        <p:tav tm="0">
                                          <p:val>
                                            <p:strVal val="1+#ppt_h/2"/>
                                          </p:val>
                                        </p:tav>
                                        <p:tav tm="100000">
                                          <p:val>
                                            <p:strVal val="#ppt_y"/>
                                          </p:val>
                                        </p:tav>
                                      </p:tavLst>
                                    </p:anim>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fade">
                                      <p:cBhvr>
                                        <p:cTn id="75" dur="500"/>
                                        <p:tgtEl>
                                          <p:spTgt spid="92"/>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fade">
                                      <p:cBhvr>
                                        <p:cTn id="79" dur="500"/>
                                        <p:tgtEl>
                                          <p:spTgt spid="94"/>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88"/>
                                        </p:tgtEl>
                                        <p:attrNameLst>
                                          <p:attrName>style.visibility</p:attrName>
                                        </p:attrNameLst>
                                      </p:cBhvr>
                                      <p:to>
                                        <p:strVal val="visible"/>
                                      </p:to>
                                    </p:set>
                                    <p:animEffect transition="in" filter="fade">
                                      <p:cBhvr>
                                        <p:cTn id="83" dur="500"/>
                                        <p:tgtEl>
                                          <p:spTgt spid="88"/>
                                        </p:tgtEl>
                                      </p:cBhvr>
                                    </p:animEffect>
                                  </p:childTnLst>
                                </p:cTn>
                              </p:par>
                            </p:childTnLst>
                          </p:cTn>
                        </p:par>
                        <p:par>
                          <p:cTn id="84" fill="hold">
                            <p:stCondLst>
                              <p:cond delay="8500"/>
                            </p:stCondLst>
                            <p:childTnLst>
                              <p:par>
                                <p:cTn id="85" presetID="10" presetClass="entr" presetSubtype="0" fill="hold" grpId="0" nodeType="afterEffect">
                                  <p:stCondLst>
                                    <p:cond delay="0"/>
                                  </p:stCondLst>
                                  <p:childTnLst>
                                    <p:set>
                                      <p:cBhvr>
                                        <p:cTn id="86" dur="1" fill="hold">
                                          <p:stCondLst>
                                            <p:cond delay="0"/>
                                          </p:stCondLst>
                                        </p:cTn>
                                        <p:tgtEl>
                                          <p:spTgt spid="90"/>
                                        </p:tgtEl>
                                        <p:attrNameLst>
                                          <p:attrName>style.visibility</p:attrName>
                                        </p:attrNameLst>
                                      </p:cBhvr>
                                      <p:to>
                                        <p:strVal val="visible"/>
                                      </p:to>
                                    </p:set>
                                    <p:animEffect transition="in" filter="fade">
                                      <p:cBhvr>
                                        <p:cTn id="87"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57" grpId="0" animBg="1"/>
      <p:bldP spid="58" grpId="0" animBg="1"/>
      <p:bldP spid="59" grpId="0" animBg="1"/>
      <p:bldP spid="60" grpId="0" animBg="1"/>
      <p:bldP spid="87" grpId="0"/>
      <p:bldP spid="88" grpId="0"/>
      <p:bldP spid="89" grpId="0"/>
      <p:bldP spid="90" grpId="0"/>
      <p:bldP spid="91" grpId="0"/>
      <p:bldP spid="92" grpId="0"/>
      <p:bldP spid="93" grpId="0"/>
      <p:bldP spid="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圆角矩形 1"/>
          <p:cNvSpPr/>
          <p:nvPr/>
        </p:nvSpPr>
        <p:spPr>
          <a:xfrm>
            <a:off x="1734570" y="2836884"/>
            <a:ext cx="1610832" cy="90059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02A988"/>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2126888" y="3285501"/>
            <a:ext cx="826199" cy="826199"/>
          </a:xfrm>
          <a:prstGeom prst="ellipse">
            <a:avLst/>
          </a:prstGeom>
          <a:solidFill>
            <a:srgbClr val="02A988"/>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1"/>
          <p:cNvSpPr/>
          <p:nvPr/>
        </p:nvSpPr>
        <p:spPr>
          <a:xfrm flipV="1">
            <a:off x="3097357" y="1921238"/>
            <a:ext cx="1610832" cy="90059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EF233C"/>
          </a:solidFill>
          <a:ln w="25400" cap="flat" cmpd="sng" algn="ctr">
            <a:noFill/>
            <a:prstDash val="solid"/>
          </a:ln>
          <a:effectLst/>
        </p:spPr>
        <p:txBody>
          <a:bodyPr rtlCol="0" anchor="ctr"/>
          <a:lstStyle/>
          <a:p>
            <a:pPr algn="ctr" fontAlgn="auto">
              <a:lnSpc>
                <a:spcPct val="130000"/>
              </a:lnSpc>
              <a:spcBef>
                <a:spcPts val="0"/>
              </a:spcBef>
              <a:spcAft>
                <a:spcPts val="0"/>
              </a:spcAft>
              <a:defRPr/>
            </a:pP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3489675" y="1531573"/>
            <a:ext cx="826199" cy="826199"/>
          </a:xfrm>
          <a:prstGeom prst="ellipse">
            <a:avLst/>
          </a:prstGeom>
          <a:solidFill>
            <a:srgbClr val="EF233C"/>
          </a:solidFill>
          <a:ln w="63500" cap="flat" cmpd="sng" algn="ctr">
            <a:noFill/>
            <a:prstDash val="solid"/>
          </a:ln>
          <a:effectLst>
            <a:outerShdw blurRad="254000" dist="63500" dir="2700000" algn="tl" rotWithShape="0">
              <a:prstClr val="black">
                <a:alpha val="40000"/>
              </a:prstClr>
            </a:outerShdw>
          </a:effectLst>
        </p:spPr>
        <p:txBody>
          <a:bodyPr rtlCol="0" anchor="ctr"/>
          <a:lstStyle/>
          <a:p>
            <a:pPr algn="ctr" fontAlgn="auto">
              <a:lnSpc>
                <a:spcPct val="130000"/>
              </a:lnSpc>
              <a:spcBef>
                <a:spcPts val="0"/>
              </a:spcBef>
              <a:spcAft>
                <a:spcPts val="0"/>
              </a:spcAft>
              <a:defRPr/>
            </a:pP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圆角矩形 1"/>
          <p:cNvSpPr/>
          <p:nvPr/>
        </p:nvSpPr>
        <p:spPr>
          <a:xfrm>
            <a:off x="4464008" y="2836884"/>
            <a:ext cx="1610832" cy="90059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02A988"/>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4856326" y="3285501"/>
            <a:ext cx="826199" cy="826199"/>
          </a:xfrm>
          <a:prstGeom prst="ellipse">
            <a:avLst/>
          </a:prstGeom>
          <a:solidFill>
            <a:srgbClr val="02A988"/>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
          <p:cNvSpPr/>
          <p:nvPr/>
        </p:nvSpPr>
        <p:spPr>
          <a:xfrm flipV="1">
            <a:off x="5823952" y="1921238"/>
            <a:ext cx="1610832" cy="900597"/>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rgbClr val="EF233C"/>
          </a:solidFill>
          <a:ln w="25400" cap="flat" cmpd="sng" algn="ctr">
            <a:noFill/>
            <a:prstDash val="solid"/>
          </a:ln>
          <a:effectLst/>
        </p:spPr>
        <p:txBody>
          <a:bodyPr rtlCol="0" anchor="ctr"/>
          <a:lstStyle/>
          <a:p>
            <a:pPr algn="ctr" fontAlgn="auto">
              <a:lnSpc>
                <a:spcPct val="130000"/>
              </a:lnSpc>
              <a:spcBef>
                <a:spcPts val="0"/>
              </a:spcBef>
              <a:spcAft>
                <a:spcPts val="0"/>
              </a:spcAft>
              <a:defRPr/>
            </a:pP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6216269" y="1531573"/>
            <a:ext cx="826199" cy="826199"/>
          </a:xfrm>
          <a:prstGeom prst="ellipse">
            <a:avLst/>
          </a:prstGeom>
          <a:solidFill>
            <a:srgbClr val="EF233C"/>
          </a:solidFill>
          <a:ln w="63500" cap="flat" cmpd="sng" algn="ctr">
            <a:noFill/>
            <a:prstDash val="solid"/>
          </a:ln>
          <a:effectLst>
            <a:outerShdw blurRad="254000" dist="63500" dir="2700000" algn="tl" rotWithShape="0">
              <a:prstClr val="black">
                <a:alpha val="40000"/>
              </a:prstClr>
            </a:outerShdw>
          </a:effectLst>
        </p:spPr>
        <p:txBody>
          <a:bodyPr rtlCol="0" anchor="ctr"/>
          <a:lstStyle/>
          <a:p>
            <a:pPr algn="ctr">
              <a:lnSpc>
                <a:spcPct val="130000"/>
              </a:lnSpc>
            </a:pP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8" y="2821836"/>
            <a:ext cx="9152759" cy="62193"/>
          </a:xfrm>
          <a:prstGeom prst="rect">
            <a:avLst/>
          </a:prstGeom>
          <a:solidFill>
            <a:srgbClr val="02A988"/>
          </a:solidFill>
          <a:ln w="25400" cap="flat" cmpd="sng" algn="ctr">
            <a:noFill/>
            <a:prstDash val="solid"/>
          </a:ln>
          <a:effectLst/>
        </p:spPr>
        <p:txBody>
          <a:bodyPr rot="0" spcFirstLastPara="0" vertOverflow="overflow" horzOverflow="overflow" vert="horz" wrap="square" lIns="68567" tIns="34284" rIns="68567" bIns="34284" numCol="1" spcCol="0" rtlCol="0" fromWordArt="0" anchor="ctr" anchorCtr="0" forceAA="0" compatLnSpc="1">
            <a:prstTxWarp prst="textNoShape">
              <a:avLst/>
            </a:prstTxWarp>
            <a:noAutofit/>
          </a:bodyPr>
          <a:lstStyle/>
          <a:p>
            <a:pPr algn="ctr" fontAlgn="auto">
              <a:lnSpc>
                <a:spcPct val="130000"/>
              </a:lnSpc>
              <a:spcBef>
                <a:spcPts val="0"/>
              </a:spcBef>
              <a:spcAft>
                <a:spcPts val="0"/>
              </a:spcAft>
              <a:defRPr/>
            </a:pPr>
            <a:endParaRPr 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8"/>
          <p:cNvSpPr txBox="1"/>
          <p:nvPr/>
        </p:nvSpPr>
        <p:spPr>
          <a:xfrm flipH="1">
            <a:off x="2181321" y="3506389"/>
            <a:ext cx="707964" cy="51270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1707" b="0" dirty="0">
                <a:solidFill>
                  <a:schemeClr val="bg1"/>
                </a:solidFill>
                <a:latin typeface="Franklin Gothic Book" panose="020B0503020102020204" pitchFamily="34" charset="0"/>
              </a:rPr>
              <a:t>YOUR TITLE</a:t>
            </a:r>
            <a:endParaRPr lang="zh-CN" altLang="en-US" sz="1707" b="0" dirty="0">
              <a:solidFill>
                <a:schemeClr val="bg1"/>
              </a:solidFill>
              <a:latin typeface="Franklin Gothic Book" panose="020B0503020102020204" pitchFamily="34" charset="0"/>
            </a:endParaRPr>
          </a:p>
        </p:txBody>
      </p:sp>
      <p:sp>
        <p:nvSpPr>
          <p:cNvPr id="17" name="TextBox 29"/>
          <p:cNvSpPr txBox="1"/>
          <p:nvPr/>
        </p:nvSpPr>
        <p:spPr>
          <a:xfrm flipH="1">
            <a:off x="3544109" y="1752459"/>
            <a:ext cx="707964" cy="51270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1707" b="0" dirty="0">
                <a:solidFill>
                  <a:schemeClr val="bg1"/>
                </a:solidFill>
                <a:latin typeface="Franklin Gothic Book" panose="020B0503020102020204" pitchFamily="34" charset="0"/>
              </a:rPr>
              <a:t>YOUR TITLE</a:t>
            </a:r>
            <a:endParaRPr lang="zh-CN" altLang="en-US" sz="1707" b="0" dirty="0">
              <a:solidFill>
                <a:schemeClr val="bg1"/>
              </a:solidFill>
              <a:latin typeface="Franklin Gothic Book" panose="020B0503020102020204" pitchFamily="34" charset="0"/>
            </a:endParaRPr>
          </a:p>
        </p:txBody>
      </p:sp>
      <p:sp>
        <p:nvSpPr>
          <p:cNvPr id="18" name="TextBox 30"/>
          <p:cNvSpPr txBox="1"/>
          <p:nvPr/>
        </p:nvSpPr>
        <p:spPr>
          <a:xfrm flipH="1">
            <a:off x="6270704" y="1752459"/>
            <a:ext cx="707964" cy="51270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1707" b="0" dirty="0">
                <a:solidFill>
                  <a:schemeClr val="bg1"/>
                </a:solidFill>
                <a:latin typeface="Franklin Gothic Book" panose="020B0503020102020204" pitchFamily="34" charset="0"/>
              </a:rPr>
              <a:t>YOUR TITLE</a:t>
            </a:r>
            <a:endParaRPr lang="zh-CN" altLang="en-US" sz="1707" b="0" dirty="0">
              <a:solidFill>
                <a:schemeClr val="bg1"/>
              </a:solidFill>
              <a:latin typeface="Franklin Gothic Book" panose="020B0503020102020204" pitchFamily="34" charset="0"/>
            </a:endParaRPr>
          </a:p>
        </p:txBody>
      </p:sp>
      <p:sp>
        <p:nvSpPr>
          <p:cNvPr id="19" name="TextBox 31"/>
          <p:cNvSpPr txBox="1"/>
          <p:nvPr/>
        </p:nvSpPr>
        <p:spPr>
          <a:xfrm flipH="1">
            <a:off x="4910758" y="3506389"/>
            <a:ext cx="707964" cy="51270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1707" b="0" dirty="0">
                <a:solidFill>
                  <a:schemeClr val="bg1"/>
                </a:solidFill>
                <a:latin typeface="Franklin Gothic Book" panose="020B0503020102020204" pitchFamily="34" charset="0"/>
              </a:rPr>
              <a:t>YOUR TITLE</a:t>
            </a:r>
            <a:endParaRPr lang="zh-CN" altLang="en-US" sz="1707" b="0" dirty="0">
              <a:solidFill>
                <a:schemeClr val="bg1"/>
              </a:solidFill>
              <a:latin typeface="Franklin Gothic Book" panose="020B0503020102020204" pitchFamily="34" charset="0"/>
            </a:endParaRPr>
          </a:p>
        </p:txBody>
      </p:sp>
      <p:sp>
        <p:nvSpPr>
          <p:cNvPr id="20" name="TextBox 23"/>
          <p:cNvSpPr txBox="1"/>
          <p:nvPr/>
        </p:nvSpPr>
        <p:spPr>
          <a:xfrm>
            <a:off x="1140499" y="1963839"/>
            <a:ext cx="1659147"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1" name="TextBox 24"/>
          <p:cNvSpPr txBox="1"/>
          <p:nvPr/>
        </p:nvSpPr>
        <p:spPr>
          <a:xfrm>
            <a:off x="1140499" y="1738810"/>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2" name="TextBox 23"/>
          <p:cNvSpPr txBox="1"/>
          <p:nvPr/>
        </p:nvSpPr>
        <p:spPr>
          <a:xfrm>
            <a:off x="3073157" y="4040995"/>
            <a:ext cx="1659147"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24"/>
          <p:cNvSpPr txBox="1"/>
          <p:nvPr/>
        </p:nvSpPr>
        <p:spPr>
          <a:xfrm>
            <a:off x="3073158" y="3815965"/>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4" name="TextBox 23"/>
          <p:cNvSpPr txBox="1"/>
          <p:nvPr/>
        </p:nvSpPr>
        <p:spPr>
          <a:xfrm>
            <a:off x="4436855" y="1277475"/>
            <a:ext cx="1659147"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24"/>
          <p:cNvSpPr txBox="1"/>
          <p:nvPr/>
        </p:nvSpPr>
        <p:spPr>
          <a:xfrm>
            <a:off x="4436855" y="1052445"/>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26" name="TextBox 23"/>
          <p:cNvSpPr txBox="1"/>
          <p:nvPr/>
        </p:nvSpPr>
        <p:spPr>
          <a:xfrm>
            <a:off x="6351450" y="3372692"/>
            <a:ext cx="1659147"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24"/>
          <p:cNvSpPr txBox="1"/>
          <p:nvPr/>
        </p:nvSpPr>
        <p:spPr>
          <a:xfrm>
            <a:off x="6351451" y="3147662"/>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30509120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50" fill="hold"/>
                                        <p:tgtEl>
                                          <p:spTgt spid="15"/>
                                        </p:tgtEl>
                                        <p:attrNameLst>
                                          <p:attrName>ppt_x</p:attrName>
                                        </p:attrNameLst>
                                      </p:cBhvr>
                                      <p:tavLst>
                                        <p:tav tm="0">
                                          <p:val>
                                            <p:strVal val="0-#ppt_w/2"/>
                                          </p:val>
                                        </p:tav>
                                        <p:tav tm="100000">
                                          <p:val>
                                            <p:strVal val="#ppt_x"/>
                                          </p:val>
                                        </p:tav>
                                      </p:tavLst>
                                    </p:anim>
                                    <p:anim calcmode="lin" valueType="num">
                                      <p:cBhvr additive="base">
                                        <p:cTn id="25" dur="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250" fill="hold"/>
                                        <p:tgtEl>
                                          <p:spTgt spid="7"/>
                                        </p:tgtEl>
                                        <p:attrNameLst>
                                          <p:attrName>ppt_x</p:attrName>
                                        </p:attrNameLst>
                                      </p:cBhvr>
                                      <p:tavLst>
                                        <p:tav tm="0">
                                          <p:val>
                                            <p:strVal val="#ppt_x"/>
                                          </p:val>
                                        </p:tav>
                                        <p:tav tm="100000">
                                          <p:val>
                                            <p:strVal val="#ppt_x"/>
                                          </p:val>
                                        </p:tav>
                                      </p:tavLst>
                                    </p:anim>
                                    <p:anim calcmode="lin" valueType="num">
                                      <p:cBhvr additive="base">
                                        <p:cTn id="31" dur="250" fill="hold"/>
                                        <p:tgtEl>
                                          <p:spTgt spid="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250" fill="hold"/>
                                        <p:tgtEl>
                                          <p:spTgt spid="8"/>
                                        </p:tgtEl>
                                        <p:attrNameLst>
                                          <p:attrName>ppt_x</p:attrName>
                                        </p:attrNameLst>
                                      </p:cBhvr>
                                      <p:tavLst>
                                        <p:tav tm="0">
                                          <p:val>
                                            <p:strVal val="#ppt_x"/>
                                          </p:val>
                                        </p:tav>
                                        <p:tav tm="100000">
                                          <p:val>
                                            <p:strVal val="#ppt_x"/>
                                          </p:val>
                                        </p:tav>
                                      </p:tavLst>
                                    </p:anim>
                                    <p:anim calcmode="lin" valueType="num">
                                      <p:cBhvr additive="base">
                                        <p:cTn id="35" dur="250" fill="hold"/>
                                        <p:tgtEl>
                                          <p:spTgt spid="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250" fill="hold"/>
                                        <p:tgtEl>
                                          <p:spTgt spid="16"/>
                                        </p:tgtEl>
                                        <p:attrNameLst>
                                          <p:attrName>ppt_x</p:attrName>
                                        </p:attrNameLst>
                                      </p:cBhvr>
                                      <p:tavLst>
                                        <p:tav tm="0">
                                          <p:val>
                                            <p:strVal val="#ppt_x"/>
                                          </p:val>
                                        </p:tav>
                                        <p:tav tm="100000">
                                          <p:val>
                                            <p:strVal val="#ppt_x"/>
                                          </p:val>
                                        </p:tav>
                                      </p:tavLst>
                                    </p:anim>
                                    <p:anim calcmode="lin" valueType="num">
                                      <p:cBhvr additive="base">
                                        <p:cTn id="39"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1"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50" fill="hold"/>
                                        <p:tgtEl>
                                          <p:spTgt spid="9"/>
                                        </p:tgtEl>
                                        <p:attrNameLst>
                                          <p:attrName>ppt_x</p:attrName>
                                        </p:attrNameLst>
                                      </p:cBhvr>
                                      <p:tavLst>
                                        <p:tav tm="0">
                                          <p:val>
                                            <p:strVal val="#ppt_x"/>
                                          </p:val>
                                        </p:tav>
                                        <p:tav tm="100000">
                                          <p:val>
                                            <p:strVal val="#ppt_x"/>
                                          </p:val>
                                        </p:tav>
                                      </p:tavLst>
                                    </p:anim>
                                    <p:anim calcmode="lin" valueType="num">
                                      <p:cBhvr additive="base">
                                        <p:cTn id="45" dur="250" fill="hold"/>
                                        <p:tgtEl>
                                          <p:spTgt spid="9"/>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250" fill="hold"/>
                                        <p:tgtEl>
                                          <p:spTgt spid="10"/>
                                        </p:tgtEl>
                                        <p:attrNameLst>
                                          <p:attrName>ppt_x</p:attrName>
                                        </p:attrNameLst>
                                      </p:cBhvr>
                                      <p:tavLst>
                                        <p:tav tm="0">
                                          <p:val>
                                            <p:strVal val="#ppt_x"/>
                                          </p:val>
                                        </p:tav>
                                        <p:tav tm="100000">
                                          <p:val>
                                            <p:strVal val="#ppt_x"/>
                                          </p:val>
                                        </p:tav>
                                      </p:tavLst>
                                    </p:anim>
                                    <p:anim calcmode="lin" valueType="num">
                                      <p:cBhvr additive="base">
                                        <p:cTn id="49" dur="250" fill="hold"/>
                                        <p:tgtEl>
                                          <p:spTgt spid="10"/>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250" fill="hold"/>
                                        <p:tgtEl>
                                          <p:spTgt spid="17"/>
                                        </p:tgtEl>
                                        <p:attrNameLst>
                                          <p:attrName>ppt_x</p:attrName>
                                        </p:attrNameLst>
                                      </p:cBhvr>
                                      <p:tavLst>
                                        <p:tav tm="0">
                                          <p:val>
                                            <p:strVal val="#ppt_x"/>
                                          </p:val>
                                        </p:tav>
                                        <p:tav tm="100000">
                                          <p:val>
                                            <p:strVal val="#ppt_x"/>
                                          </p:val>
                                        </p:tav>
                                      </p:tavLst>
                                    </p:anim>
                                    <p:anim calcmode="lin" valueType="num">
                                      <p:cBhvr additive="base">
                                        <p:cTn id="53" dur="25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250" fill="hold"/>
                                        <p:tgtEl>
                                          <p:spTgt spid="11"/>
                                        </p:tgtEl>
                                        <p:attrNameLst>
                                          <p:attrName>ppt_x</p:attrName>
                                        </p:attrNameLst>
                                      </p:cBhvr>
                                      <p:tavLst>
                                        <p:tav tm="0">
                                          <p:val>
                                            <p:strVal val="#ppt_x"/>
                                          </p:val>
                                        </p:tav>
                                        <p:tav tm="100000">
                                          <p:val>
                                            <p:strVal val="#ppt_x"/>
                                          </p:val>
                                        </p:tav>
                                      </p:tavLst>
                                    </p:anim>
                                    <p:anim calcmode="lin" valueType="num">
                                      <p:cBhvr additive="base">
                                        <p:cTn id="59" dur="250" fill="hold"/>
                                        <p:tgtEl>
                                          <p:spTgt spid="1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250" fill="hold"/>
                                        <p:tgtEl>
                                          <p:spTgt spid="12"/>
                                        </p:tgtEl>
                                        <p:attrNameLst>
                                          <p:attrName>ppt_x</p:attrName>
                                        </p:attrNameLst>
                                      </p:cBhvr>
                                      <p:tavLst>
                                        <p:tav tm="0">
                                          <p:val>
                                            <p:strVal val="#ppt_x"/>
                                          </p:val>
                                        </p:tav>
                                        <p:tav tm="100000">
                                          <p:val>
                                            <p:strVal val="#ppt_x"/>
                                          </p:val>
                                        </p:tav>
                                      </p:tavLst>
                                    </p:anim>
                                    <p:anim calcmode="lin" valueType="num">
                                      <p:cBhvr additive="base">
                                        <p:cTn id="63" dur="250" fill="hold"/>
                                        <p:tgtEl>
                                          <p:spTgt spid="12"/>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250" fill="hold"/>
                                        <p:tgtEl>
                                          <p:spTgt spid="19"/>
                                        </p:tgtEl>
                                        <p:attrNameLst>
                                          <p:attrName>ppt_x</p:attrName>
                                        </p:attrNameLst>
                                      </p:cBhvr>
                                      <p:tavLst>
                                        <p:tav tm="0">
                                          <p:val>
                                            <p:strVal val="#ppt_x"/>
                                          </p:val>
                                        </p:tav>
                                        <p:tav tm="100000">
                                          <p:val>
                                            <p:strVal val="#ppt_x"/>
                                          </p:val>
                                        </p:tav>
                                      </p:tavLst>
                                    </p:anim>
                                    <p:anim calcmode="lin" valueType="num">
                                      <p:cBhvr additive="base">
                                        <p:cTn id="67" dur="25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1" fill="hold" grpId="0"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250" fill="hold"/>
                                        <p:tgtEl>
                                          <p:spTgt spid="13"/>
                                        </p:tgtEl>
                                        <p:attrNameLst>
                                          <p:attrName>ppt_x</p:attrName>
                                        </p:attrNameLst>
                                      </p:cBhvr>
                                      <p:tavLst>
                                        <p:tav tm="0">
                                          <p:val>
                                            <p:strVal val="#ppt_x"/>
                                          </p:val>
                                        </p:tav>
                                        <p:tav tm="100000">
                                          <p:val>
                                            <p:strVal val="#ppt_x"/>
                                          </p:val>
                                        </p:tav>
                                      </p:tavLst>
                                    </p:anim>
                                    <p:anim calcmode="lin" valueType="num">
                                      <p:cBhvr additive="base">
                                        <p:cTn id="73" dur="250" fill="hold"/>
                                        <p:tgtEl>
                                          <p:spTgt spid="13"/>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250" fill="hold"/>
                                        <p:tgtEl>
                                          <p:spTgt spid="14"/>
                                        </p:tgtEl>
                                        <p:attrNameLst>
                                          <p:attrName>ppt_x</p:attrName>
                                        </p:attrNameLst>
                                      </p:cBhvr>
                                      <p:tavLst>
                                        <p:tav tm="0">
                                          <p:val>
                                            <p:strVal val="#ppt_x"/>
                                          </p:val>
                                        </p:tav>
                                        <p:tav tm="100000">
                                          <p:val>
                                            <p:strVal val="#ppt_x"/>
                                          </p:val>
                                        </p:tav>
                                      </p:tavLst>
                                    </p:anim>
                                    <p:anim calcmode="lin" valueType="num">
                                      <p:cBhvr additive="base">
                                        <p:cTn id="77" dur="250" fill="hold"/>
                                        <p:tgtEl>
                                          <p:spTgt spid="14"/>
                                        </p:tgtEl>
                                        <p:attrNameLst>
                                          <p:attrName>ppt_y</p:attrName>
                                        </p:attrNameLst>
                                      </p:cBhvr>
                                      <p:tavLst>
                                        <p:tav tm="0">
                                          <p:val>
                                            <p:strVal val="0-#ppt_h/2"/>
                                          </p:val>
                                        </p:tav>
                                        <p:tav tm="100000">
                                          <p:val>
                                            <p:strVal val="#ppt_y"/>
                                          </p:val>
                                        </p:tav>
                                      </p:tavLst>
                                    </p:anim>
                                  </p:childTnLst>
                                </p:cTn>
                              </p:par>
                              <p:par>
                                <p:cTn id="78" presetID="2" presetClass="entr" presetSubtype="1"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250" fill="hold"/>
                                        <p:tgtEl>
                                          <p:spTgt spid="18"/>
                                        </p:tgtEl>
                                        <p:attrNameLst>
                                          <p:attrName>ppt_x</p:attrName>
                                        </p:attrNameLst>
                                      </p:cBhvr>
                                      <p:tavLst>
                                        <p:tav tm="0">
                                          <p:val>
                                            <p:strVal val="#ppt_x"/>
                                          </p:val>
                                        </p:tav>
                                        <p:tav tm="100000">
                                          <p:val>
                                            <p:strVal val="#ppt_x"/>
                                          </p:val>
                                        </p:tav>
                                      </p:tavLst>
                                    </p:anim>
                                    <p:anim calcmode="lin" valueType="num">
                                      <p:cBhvr additive="base">
                                        <p:cTn id="81" dur="250" fill="hold"/>
                                        <p:tgtEl>
                                          <p:spTgt spid="18"/>
                                        </p:tgtEl>
                                        <p:attrNameLst>
                                          <p:attrName>ppt_y</p:attrName>
                                        </p:attrNameLst>
                                      </p:cBhvr>
                                      <p:tavLst>
                                        <p:tav tm="0">
                                          <p:val>
                                            <p:strVal val="0-#ppt_h/2"/>
                                          </p:val>
                                        </p:tav>
                                        <p:tav tm="100000">
                                          <p:val>
                                            <p:strVal val="#ppt_y"/>
                                          </p:val>
                                        </p:tav>
                                      </p:tavLst>
                                    </p:anim>
                                  </p:childTnLst>
                                </p:cTn>
                              </p:par>
                            </p:childTnLst>
                          </p:cTn>
                        </p:par>
                        <p:par>
                          <p:cTn id="82" fill="hold">
                            <p:stCondLst>
                              <p:cond delay="250"/>
                            </p:stCondLst>
                            <p:childTnLst>
                              <p:par>
                                <p:cTn id="83" presetID="12" presetClass="entr" presetSubtype="8"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p:tgtEl>
                                          <p:spTgt spid="20"/>
                                        </p:tgtEl>
                                        <p:attrNameLst>
                                          <p:attrName>ppt_x</p:attrName>
                                        </p:attrNameLst>
                                      </p:cBhvr>
                                      <p:tavLst>
                                        <p:tav tm="0">
                                          <p:val>
                                            <p:strVal val="#ppt_x-#ppt_w*1.125000"/>
                                          </p:val>
                                        </p:tav>
                                        <p:tav tm="100000">
                                          <p:val>
                                            <p:strVal val="#ppt_x"/>
                                          </p:val>
                                        </p:tav>
                                      </p:tavLst>
                                    </p:anim>
                                    <p:animEffect transition="in" filter="wipe(right)">
                                      <p:cBhvr>
                                        <p:cTn id="86" dur="500"/>
                                        <p:tgtEl>
                                          <p:spTgt spid="20"/>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 calcmode="lin" valueType="num">
                                      <p:cBhvr additive="base">
                                        <p:cTn id="89" dur="500"/>
                                        <p:tgtEl>
                                          <p:spTgt spid="21"/>
                                        </p:tgtEl>
                                        <p:attrNameLst>
                                          <p:attrName>ppt_x</p:attrName>
                                        </p:attrNameLst>
                                      </p:cBhvr>
                                      <p:tavLst>
                                        <p:tav tm="0">
                                          <p:val>
                                            <p:strVal val="#ppt_x-#ppt_w*1.125000"/>
                                          </p:val>
                                        </p:tav>
                                        <p:tav tm="100000">
                                          <p:val>
                                            <p:strVal val="#ppt_x"/>
                                          </p:val>
                                        </p:tav>
                                      </p:tavLst>
                                    </p:anim>
                                    <p:animEffect transition="in" filter="wipe(right)">
                                      <p:cBhvr>
                                        <p:cTn id="90" dur="500"/>
                                        <p:tgtEl>
                                          <p:spTgt spid="21"/>
                                        </p:tgtEl>
                                      </p:cBhvr>
                                    </p:animEffect>
                                  </p:childTnLst>
                                </p:cTn>
                              </p:par>
                            </p:childTnLst>
                          </p:cTn>
                        </p:par>
                        <p:par>
                          <p:cTn id="91" fill="hold">
                            <p:stCondLst>
                              <p:cond delay="750"/>
                            </p:stCondLst>
                            <p:childTnLst>
                              <p:par>
                                <p:cTn id="92" presetID="12" presetClass="entr" presetSubtype="8"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500"/>
                                        <p:tgtEl>
                                          <p:spTgt spid="23"/>
                                        </p:tgtEl>
                                        <p:attrNameLst>
                                          <p:attrName>ppt_x</p:attrName>
                                        </p:attrNameLst>
                                      </p:cBhvr>
                                      <p:tavLst>
                                        <p:tav tm="0">
                                          <p:val>
                                            <p:strVal val="#ppt_x-#ppt_w*1.125000"/>
                                          </p:val>
                                        </p:tav>
                                        <p:tav tm="100000">
                                          <p:val>
                                            <p:strVal val="#ppt_x"/>
                                          </p:val>
                                        </p:tav>
                                      </p:tavLst>
                                    </p:anim>
                                    <p:animEffect transition="in" filter="wipe(right)">
                                      <p:cBhvr>
                                        <p:cTn id="99" dur="500"/>
                                        <p:tgtEl>
                                          <p:spTgt spid="23"/>
                                        </p:tgtEl>
                                      </p:cBhvr>
                                    </p:animEffect>
                                  </p:childTnLst>
                                </p:cTn>
                              </p:par>
                            </p:childTnLst>
                          </p:cTn>
                        </p:par>
                        <p:par>
                          <p:cTn id="100" fill="hold">
                            <p:stCondLst>
                              <p:cond delay="125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childTnLst>
                          </p:cTn>
                        </p:par>
                        <p:par>
                          <p:cTn id="109" fill="hold">
                            <p:stCondLst>
                              <p:cond delay="1750"/>
                            </p:stCondLst>
                            <p:childTnLst>
                              <p:par>
                                <p:cTn id="110" presetID="12" presetClass="entr" presetSubtype="8"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additive="base">
                                        <p:cTn id="112" dur="500"/>
                                        <p:tgtEl>
                                          <p:spTgt spid="26"/>
                                        </p:tgtEl>
                                        <p:attrNameLst>
                                          <p:attrName>ppt_x</p:attrName>
                                        </p:attrNameLst>
                                      </p:cBhvr>
                                      <p:tavLst>
                                        <p:tav tm="0">
                                          <p:val>
                                            <p:strVal val="#ppt_x-#ppt_w*1.125000"/>
                                          </p:val>
                                        </p:tav>
                                        <p:tav tm="100000">
                                          <p:val>
                                            <p:strVal val="#ppt_x"/>
                                          </p:val>
                                        </p:tav>
                                      </p:tavLst>
                                    </p:anim>
                                    <p:animEffect transition="in" filter="wipe(right)">
                                      <p:cBhvr>
                                        <p:cTn id="113" dur="500"/>
                                        <p:tgtEl>
                                          <p:spTgt spid="26"/>
                                        </p:tgtEl>
                                      </p:cBhvr>
                                    </p:animEffect>
                                  </p:childTnLst>
                                </p:cTn>
                              </p:par>
                              <p:par>
                                <p:cTn id="114" presetID="12" presetClass="entr" presetSubtype="8"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Oval 5"/>
          <p:cNvSpPr>
            <a:spLocks noChangeArrowheads="1"/>
          </p:cNvSpPr>
          <p:nvPr/>
        </p:nvSpPr>
        <p:spPr bwMode="auto">
          <a:xfrm>
            <a:off x="970551" y="1673669"/>
            <a:ext cx="1141168" cy="1141168"/>
          </a:xfrm>
          <a:prstGeom prst="ellipse">
            <a:avLst/>
          </a:prstGeom>
          <a:solidFill>
            <a:srgbClr val="EF233C"/>
          </a:solid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5"/>
          <p:cNvSpPr>
            <a:spLocks noChangeArrowheads="1"/>
          </p:cNvSpPr>
          <p:nvPr/>
        </p:nvSpPr>
        <p:spPr bwMode="auto">
          <a:xfrm>
            <a:off x="2980790" y="1673672"/>
            <a:ext cx="1141168" cy="1141168"/>
          </a:xfrm>
          <a:prstGeom prst="ellipse">
            <a:avLst/>
          </a:prstGeom>
          <a:solidFill>
            <a:srgbClr val="02A988"/>
          </a:solid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98"/>
          <p:cNvGrpSpPr/>
          <p:nvPr/>
        </p:nvGrpSpPr>
        <p:grpSpPr>
          <a:xfrm>
            <a:off x="2850603" y="1543485"/>
            <a:ext cx="1400711" cy="1400711"/>
            <a:chOff x="3800237" y="2257147"/>
            <a:chExt cx="1868076" cy="1868076"/>
          </a:xfrm>
          <a:solidFill>
            <a:srgbClr val="02A988"/>
          </a:solidFill>
        </p:grpSpPr>
        <p:sp>
          <p:nvSpPr>
            <p:cNvPr id="10" name="Freeform 99"/>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0"/>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01"/>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02"/>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03"/>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04"/>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05"/>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06"/>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07"/>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0"/>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Oval 5"/>
          <p:cNvSpPr>
            <a:spLocks noChangeArrowheads="1"/>
          </p:cNvSpPr>
          <p:nvPr/>
        </p:nvSpPr>
        <p:spPr bwMode="auto">
          <a:xfrm>
            <a:off x="5039913" y="1673672"/>
            <a:ext cx="1141168" cy="1141168"/>
          </a:xfrm>
          <a:prstGeom prst="ellipse">
            <a:avLst/>
          </a:prstGeom>
          <a:solidFill>
            <a:srgbClr val="EF233C"/>
          </a:solid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112"/>
          <p:cNvGrpSpPr/>
          <p:nvPr/>
        </p:nvGrpSpPr>
        <p:grpSpPr>
          <a:xfrm>
            <a:off x="4909727" y="1543485"/>
            <a:ext cx="1400711" cy="1400711"/>
            <a:chOff x="6546413" y="2257147"/>
            <a:chExt cx="1868076" cy="1868076"/>
          </a:xfrm>
          <a:solidFill>
            <a:srgbClr val="EF233C"/>
          </a:solidFill>
        </p:grpSpPr>
        <p:sp>
          <p:nvSpPr>
            <p:cNvPr id="24"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Oval 5"/>
          <p:cNvSpPr>
            <a:spLocks noChangeArrowheads="1"/>
          </p:cNvSpPr>
          <p:nvPr/>
        </p:nvSpPr>
        <p:spPr bwMode="auto">
          <a:xfrm>
            <a:off x="7057503" y="1673672"/>
            <a:ext cx="1141168" cy="1141168"/>
          </a:xfrm>
          <a:prstGeom prst="ellipse">
            <a:avLst/>
          </a:prstGeom>
          <a:solidFill>
            <a:srgbClr val="02A988"/>
          </a:solid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7" name="Group 126"/>
          <p:cNvGrpSpPr/>
          <p:nvPr/>
        </p:nvGrpSpPr>
        <p:grpSpPr>
          <a:xfrm>
            <a:off x="6927315" y="1543485"/>
            <a:ext cx="1400711" cy="1400711"/>
            <a:chOff x="9237196" y="2257147"/>
            <a:chExt cx="1868076" cy="1868076"/>
          </a:xfrm>
          <a:solidFill>
            <a:srgbClr val="02A988"/>
          </a:solidFill>
        </p:grpSpPr>
        <p:sp>
          <p:nvSpPr>
            <p:cNvPr id="38"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39"/>
          <p:cNvGrpSpPr/>
          <p:nvPr/>
        </p:nvGrpSpPr>
        <p:grpSpPr>
          <a:xfrm>
            <a:off x="840366" y="1543485"/>
            <a:ext cx="1400711" cy="1400711"/>
            <a:chOff x="1119258" y="2257147"/>
            <a:chExt cx="1868076" cy="1868076"/>
          </a:xfrm>
          <a:solidFill>
            <a:srgbClr val="EF233C"/>
          </a:solidFill>
        </p:grpSpPr>
        <p:sp>
          <p:nvSpPr>
            <p:cNvPr id="51"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id-ID"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TextBox 152"/>
          <p:cNvSpPr txBox="1"/>
          <p:nvPr/>
        </p:nvSpPr>
        <p:spPr>
          <a:xfrm>
            <a:off x="653044" y="3559490"/>
            <a:ext cx="1581571" cy="267446"/>
          </a:xfrm>
          <a:prstGeom prst="rect">
            <a:avLst/>
          </a:prstGeom>
          <a:noFill/>
        </p:spPr>
        <p:txBody>
          <a:bodyPr wrap="squar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64" name="TextBox 153"/>
          <p:cNvSpPr txBox="1"/>
          <p:nvPr/>
        </p:nvSpPr>
        <p:spPr>
          <a:xfrm>
            <a:off x="653043" y="3779034"/>
            <a:ext cx="1773744" cy="535531"/>
          </a:xfrm>
          <a:prstGeom prst="rect">
            <a:avLst/>
          </a:prstGeom>
          <a:noFill/>
        </p:spPr>
        <p:txBody>
          <a:bodyPr wrap="square" rtlCol="0">
            <a:spAutoFit/>
          </a:bodyPr>
          <a:lstStyle/>
          <a:p>
            <a:pPr algn="just">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id-ID"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154"/>
          <p:cNvSpPr txBox="1"/>
          <p:nvPr/>
        </p:nvSpPr>
        <p:spPr>
          <a:xfrm>
            <a:off x="2665803" y="3559490"/>
            <a:ext cx="1581571" cy="267446"/>
          </a:xfrm>
          <a:prstGeom prst="rect">
            <a:avLst/>
          </a:prstGeom>
          <a:noFill/>
        </p:spPr>
        <p:txBody>
          <a:bodyPr wrap="squar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66" name="TextBox 155"/>
          <p:cNvSpPr txBox="1"/>
          <p:nvPr/>
        </p:nvSpPr>
        <p:spPr>
          <a:xfrm>
            <a:off x="2665803" y="3779034"/>
            <a:ext cx="1773744" cy="535531"/>
          </a:xfrm>
          <a:prstGeom prst="rect">
            <a:avLst/>
          </a:prstGeom>
          <a:noFill/>
        </p:spPr>
        <p:txBody>
          <a:bodyPr wrap="square" rtlCol="0">
            <a:spAutoFit/>
          </a:bodyPr>
          <a:lstStyle/>
          <a:p>
            <a:pPr algn="just">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id-ID"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156"/>
          <p:cNvSpPr txBox="1"/>
          <p:nvPr/>
        </p:nvSpPr>
        <p:spPr>
          <a:xfrm>
            <a:off x="4721928" y="3559490"/>
            <a:ext cx="1581571" cy="267446"/>
          </a:xfrm>
          <a:prstGeom prst="rect">
            <a:avLst/>
          </a:prstGeom>
          <a:noFill/>
        </p:spPr>
        <p:txBody>
          <a:bodyPr wrap="squar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68" name="TextBox 157"/>
          <p:cNvSpPr txBox="1"/>
          <p:nvPr/>
        </p:nvSpPr>
        <p:spPr>
          <a:xfrm>
            <a:off x="4721928" y="3779034"/>
            <a:ext cx="1773744" cy="535531"/>
          </a:xfrm>
          <a:prstGeom prst="rect">
            <a:avLst/>
          </a:prstGeom>
          <a:noFill/>
        </p:spPr>
        <p:txBody>
          <a:bodyPr wrap="square" rtlCol="0">
            <a:spAutoFit/>
          </a:bodyPr>
          <a:lstStyle/>
          <a:p>
            <a:pPr algn="just">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id-ID"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158"/>
          <p:cNvSpPr txBox="1"/>
          <p:nvPr/>
        </p:nvSpPr>
        <p:spPr>
          <a:xfrm>
            <a:off x="6791487" y="3559490"/>
            <a:ext cx="1581571" cy="267446"/>
          </a:xfrm>
          <a:prstGeom prst="rect">
            <a:avLst/>
          </a:prstGeom>
          <a:noFill/>
        </p:spPr>
        <p:txBody>
          <a:bodyPr wrap="squar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70" name="TextBox 159"/>
          <p:cNvSpPr txBox="1"/>
          <p:nvPr/>
        </p:nvSpPr>
        <p:spPr>
          <a:xfrm>
            <a:off x="6791486" y="3779034"/>
            <a:ext cx="1773744" cy="535531"/>
          </a:xfrm>
          <a:prstGeom prst="rect">
            <a:avLst/>
          </a:prstGeom>
          <a:noFill/>
        </p:spPr>
        <p:txBody>
          <a:bodyPr wrap="square" rtlCol="0">
            <a:spAutoFit/>
          </a:bodyPr>
          <a:lstStyle/>
          <a:p>
            <a:pPr algn="just">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a:t>
            </a:r>
            <a:endParaRPr lang="id-ID" sz="64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1" name="Group 160"/>
          <p:cNvGrpSpPr/>
          <p:nvPr/>
        </p:nvGrpSpPr>
        <p:grpSpPr>
          <a:xfrm>
            <a:off x="5389050" y="2036003"/>
            <a:ext cx="446029" cy="417320"/>
            <a:chOff x="6964363" y="2108200"/>
            <a:chExt cx="690562" cy="646113"/>
          </a:xfrm>
          <a:solidFill>
            <a:schemeClr val="bg1"/>
          </a:solidFill>
        </p:grpSpPr>
        <p:sp>
          <p:nvSpPr>
            <p:cNvPr id="72"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163"/>
          <p:cNvGrpSpPr/>
          <p:nvPr/>
        </p:nvGrpSpPr>
        <p:grpSpPr>
          <a:xfrm>
            <a:off x="7474796" y="1999563"/>
            <a:ext cx="306581" cy="445004"/>
            <a:chOff x="9856788" y="2057400"/>
            <a:chExt cx="474662" cy="688975"/>
          </a:xfrm>
          <a:solidFill>
            <a:schemeClr val="bg1"/>
          </a:solidFill>
        </p:grpSpPr>
        <p:sp>
          <p:nvSpPr>
            <p:cNvPr id="75" name="Freeform 110"/>
            <p:cNvSpPr>
              <a:spLocks noEditPoints="1"/>
            </p:cNvSpPr>
            <p:nvPr/>
          </p:nvSpPr>
          <p:spPr bwMode="auto">
            <a:xfrm>
              <a:off x="9856788" y="2057400"/>
              <a:ext cx="474662" cy="688975"/>
            </a:xfrm>
            <a:custGeom>
              <a:avLst/>
              <a:gdLst>
                <a:gd name="T0" fmla="*/ 1009 w 11063"/>
                <a:gd name="T1" fmla="*/ 1454 h 16058"/>
                <a:gd name="T2" fmla="*/ 1036 w 11063"/>
                <a:gd name="T3" fmla="*/ 1334 h 16058"/>
                <a:gd name="T4" fmla="*/ 1091 w 11063"/>
                <a:gd name="T5" fmla="*/ 1225 h 16058"/>
                <a:gd name="T6" fmla="*/ 1171 w 11063"/>
                <a:gd name="T7" fmla="*/ 1134 h 16058"/>
                <a:gd name="T8" fmla="*/ 1268 w 11063"/>
                <a:gd name="T9" fmla="*/ 1065 h 16058"/>
                <a:gd name="T10" fmla="*/ 1383 w 11063"/>
                <a:gd name="T11" fmla="*/ 1020 h 16058"/>
                <a:gd name="T12" fmla="*/ 1509 w 11063"/>
                <a:gd name="T13" fmla="*/ 1004 h 16058"/>
                <a:gd name="T14" fmla="*/ 9655 w 11063"/>
                <a:gd name="T15" fmla="*/ 1014 h 16058"/>
                <a:gd name="T16" fmla="*/ 9772 w 11063"/>
                <a:gd name="T17" fmla="*/ 1053 h 16058"/>
                <a:gd name="T18" fmla="*/ 9874 w 11063"/>
                <a:gd name="T19" fmla="*/ 1118 h 16058"/>
                <a:gd name="T20" fmla="*/ 9957 w 11063"/>
                <a:gd name="T21" fmla="*/ 1205 h 16058"/>
                <a:gd name="T22" fmla="*/ 10018 w 11063"/>
                <a:gd name="T23" fmla="*/ 1310 h 16058"/>
                <a:gd name="T24" fmla="*/ 10051 w 11063"/>
                <a:gd name="T25" fmla="*/ 1429 h 16058"/>
                <a:gd name="T26" fmla="*/ 10057 w 11063"/>
                <a:gd name="T27" fmla="*/ 13044 h 16058"/>
                <a:gd name="T28" fmla="*/ 10057 w 11063"/>
                <a:gd name="T29" fmla="*/ 14553 h 16058"/>
                <a:gd name="T30" fmla="*/ 10041 w 11063"/>
                <a:gd name="T31" fmla="*/ 14677 h 16058"/>
                <a:gd name="T32" fmla="*/ 9996 w 11063"/>
                <a:gd name="T33" fmla="*/ 14791 h 16058"/>
                <a:gd name="T34" fmla="*/ 9927 w 11063"/>
                <a:gd name="T35" fmla="*/ 14890 h 16058"/>
                <a:gd name="T36" fmla="*/ 9835 w 11063"/>
                <a:gd name="T37" fmla="*/ 14968 h 16058"/>
                <a:gd name="T38" fmla="*/ 9727 w 11063"/>
                <a:gd name="T39" fmla="*/ 15023 h 16058"/>
                <a:gd name="T40" fmla="*/ 9606 w 11063"/>
                <a:gd name="T41" fmla="*/ 15051 h 16058"/>
                <a:gd name="T42" fmla="*/ 1457 w 11063"/>
                <a:gd name="T43" fmla="*/ 15051 h 16058"/>
                <a:gd name="T44" fmla="*/ 1336 w 11063"/>
                <a:gd name="T45" fmla="*/ 15024 h 16058"/>
                <a:gd name="T46" fmla="*/ 1227 w 11063"/>
                <a:gd name="T47" fmla="*/ 14969 h 16058"/>
                <a:gd name="T48" fmla="*/ 1136 w 11063"/>
                <a:gd name="T49" fmla="*/ 14890 h 16058"/>
                <a:gd name="T50" fmla="*/ 1066 w 11063"/>
                <a:gd name="T51" fmla="*/ 14791 h 16058"/>
                <a:gd name="T52" fmla="*/ 1022 w 11063"/>
                <a:gd name="T53" fmla="*/ 14678 h 16058"/>
                <a:gd name="T54" fmla="*/ 1006 w 11063"/>
                <a:gd name="T55" fmla="*/ 14553 h 16058"/>
                <a:gd name="T56" fmla="*/ 1509 w 11063"/>
                <a:gd name="T57" fmla="*/ 1 h 16058"/>
                <a:gd name="T58" fmla="*/ 1131 w 11063"/>
                <a:gd name="T59" fmla="*/ 48 h 16058"/>
                <a:gd name="T60" fmla="*/ 789 w 11063"/>
                <a:gd name="T61" fmla="*/ 183 h 16058"/>
                <a:gd name="T62" fmla="*/ 494 w 11063"/>
                <a:gd name="T63" fmla="*/ 391 h 16058"/>
                <a:gd name="T64" fmla="*/ 257 w 11063"/>
                <a:gd name="T65" fmla="*/ 664 h 16058"/>
                <a:gd name="T66" fmla="*/ 92 w 11063"/>
                <a:gd name="T67" fmla="*/ 989 h 16058"/>
                <a:gd name="T68" fmla="*/ 8 w 11063"/>
                <a:gd name="T69" fmla="*/ 1352 h 16058"/>
                <a:gd name="T70" fmla="*/ 8 w 11063"/>
                <a:gd name="T71" fmla="*/ 14706 h 16058"/>
                <a:gd name="T72" fmla="*/ 92 w 11063"/>
                <a:gd name="T73" fmla="*/ 15070 h 16058"/>
                <a:gd name="T74" fmla="*/ 257 w 11063"/>
                <a:gd name="T75" fmla="*/ 15395 h 16058"/>
                <a:gd name="T76" fmla="*/ 494 w 11063"/>
                <a:gd name="T77" fmla="*/ 15667 h 16058"/>
                <a:gd name="T78" fmla="*/ 789 w 11063"/>
                <a:gd name="T79" fmla="*/ 15876 h 16058"/>
                <a:gd name="T80" fmla="*/ 1131 w 11063"/>
                <a:gd name="T81" fmla="*/ 16011 h 16058"/>
                <a:gd name="T82" fmla="*/ 1509 w 11063"/>
                <a:gd name="T83" fmla="*/ 16058 h 16058"/>
                <a:gd name="T84" fmla="*/ 9858 w 11063"/>
                <a:gd name="T85" fmla="*/ 16027 h 16058"/>
                <a:gd name="T86" fmla="*/ 10208 w 11063"/>
                <a:gd name="T87" fmla="*/ 15909 h 16058"/>
                <a:gd name="T88" fmla="*/ 10514 w 11063"/>
                <a:gd name="T89" fmla="*/ 15714 h 16058"/>
                <a:gd name="T90" fmla="*/ 10763 w 11063"/>
                <a:gd name="T91" fmla="*/ 15453 h 16058"/>
                <a:gd name="T92" fmla="*/ 10944 w 11063"/>
                <a:gd name="T93" fmla="*/ 15138 h 16058"/>
                <a:gd name="T94" fmla="*/ 11046 w 11063"/>
                <a:gd name="T95" fmla="*/ 14781 h 16058"/>
                <a:gd name="T96" fmla="*/ 11061 w 11063"/>
                <a:gd name="T97" fmla="*/ 1428 h 16058"/>
                <a:gd name="T98" fmla="*/ 10996 w 11063"/>
                <a:gd name="T99" fmla="*/ 1058 h 16058"/>
                <a:gd name="T100" fmla="*/ 10845 w 11063"/>
                <a:gd name="T101" fmla="*/ 725 h 16058"/>
                <a:gd name="T102" fmla="*/ 10620 w 11063"/>
                <a:gd name="T103" fmla="*/ 441 h 16058"/>
                <a:gd name="T104" fmla="*/ 10337 w 11063"/>
                <a:gd name="T105" fmla="*/ 218 h 16058"/>
                <a:gd name="T106" fmla="*/ 10003 w 11063"/>
                <a:gd name="T107" fmla="*/ 67 h 16058"/>
                <a:gd name="T108" fmla="*/ 9632 w 11063"/>
                <a:gd name="T109" fmla="*/ 2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63" h="16058">
                  <a:moveTo>
                    <a:pt x="10057" y="2509"/>
                  </a:moveTo>
                  <a:lnTo>
                    <a:pt x="1006" y="2510"/>
                  </a:lnTo>
                  <a:lnTo>
                    <a:pt x="1006" y="1505"/>
                  </a:lnTo>
                  <a:lnTo>
                    <a:pt x="1007" y="1480"/>
                  </a:lnTo>
                  <a:lnTo>
                    <a:pt x="1009" y="1454"/>
                  </a:lnTo>
                  <a:lnTo>
                    <a:pt x="1012" y="1429"/>
                  </a:lnTo>
                  <a:lnTo>
                    <a:pt x="1016" y="1405"/>
                  </a:lnTo>
                  <a:lnTo>
                    <a:pt x="1022" y="1381"/>
                  </a:lnTo>
                  <a:lnTo>
                    <a:pt x="1028" y="1357"/>
                  </a:lnTo>
                  <a:lnTo>
                    <a:pt x="1036" y="1334"/>
                  </a:lnTo>
                  <a:lnTo>
                    <a:pt x="1045" y="1311"/>
                  </a:lnTo>
                  <a:lnTo>
                    <a:pt x="1055" y="1289"/>
                  </a:lnTo>
                  <a:lnTo>
                    <a:pt x="1066" y="1267"/>
                  </a:lnTo>
                  <a:lnTo>
                    <a:pt x="1078" y="1245"/>
                  </a:lnTo>
                  <a:lnTo>
                    <a:pt x="1091" y="1225"/>
                  </a:lnTo>
                  <a:lnTo>
                    <a:pt x="1105" y="1205"/>
                  </a:lnTo>
                  <a:lnTo>
                    <a:pt x="1120" y="1186"/>
                  </a:lnTo>
                  <a:lnTo>
                    <a:pt x="1136" y="1168"/>
                  </a:lnTo>
                  <a:lnTo>
                    <a:pt x="1153" y="1151"/>
                  </a:lnTo>
                  <a:lnTo>
                    <a:pt x="1171" y="1134"/>
                  </a:lnTo>
                  <a:lnTo>
                    <a:pt x="1189" y="1119"/>
                  </a:lnTo>
                  <a:lnTo>
                    <a:pt x="1208" y="1104"/>
                  </a:lnTo>
                  <a:lnTo>
                    <a:pt x="1227" y="1090"/>
                  </a:lnTo>
                  <a:lnTo>
                    <a:pt x="1248" y="1077"/>
                  </a:lnTo>
                  <a:lnTo>
                    <a:pt x="1268" y="1065"/>
                  </a:lnTo>
                  <a:lnTo>
                    <a:pt x="1290" y="1054"/>
                  </a:lnTo>
                  <a:lnTo>
                    <a:pt x="1312" y="1044"/>
                  </a:lnTo>
                  <a:lnTo>
                    <a:pt x="1336" y="1035"/>
                  </a:lnTo>
                  <a:lnTo>
                    <a:pt x="1359" y="1027"/>
                  </a:lnTo>
                  <a:lnTo>
                    <a:pt x="1383" y="1020"/>
                  </a:lnTo>
                  <a:lnTo>
                    <a:pt x="1407" y="1015"/>
                  </a:lnTo>
                  <a:lnTo>
                    <a:pt x="1432" y="1010"/>
                  </a:lnTo>
                  <a:lnTo>
                    <a:pt x="1457" y="1007"/>
                  </a:lnTo>
                  <a:lnTo>
                    <a:pt x="1482" y="1005"/>
                  </a:lnTo>
                  <a:lnTo>
                    <a:pt x="1509" y="1004"/>
                  </a:lnTo>
                  <a:lnTo>
                    <a:pt x="9554" y="1004"/>
                  </a:lnTo>
                  <a:lnTo>
                    <a:pt x="9581" y="1005"/>
                  </a:lnTo>
                  <a:lnTo>
                    <a:pt x="9606" y="1007"/>
                  </a:lnTo>
                  <a:lnTo>
                    <a:pt x="9631" y="1010"/>
                  </a:lnTo>
                  <a:lnTo>
                    <a:pt x="9655" y="1014"/>
                  </a:lnTo>
                  <a:lnTo>
                    <a:pt x="9680" y="1020"/>
                  </a:lnTo>
                  <a:lnTo>
                    <a:pt x="9703" y="1027"/>
                  </a:lnTo>
                  <a:lnTo>
                    <a:pt x="9727" y="1034"/>
                  </a:lnTo>
                  <a:lnTo>
                    <a:pt x="9750" y="1043"/>
                  </a:lnTo>
                  <a:lnTo>
                    <a:pt x="9772" y="1053"/>
                  </a:lnTo>
                  <a:lnTo>
                    <a:pt x="9794" y="1064"/>
                  </a:lnTo>
                  <a:lnTo>
                    <a:pt x="9815" y="1076"/>
                  </a:lnTo>
                  <a:lnTo>
                    <a:pt x="9835" y="1089"/>
                  </a:lnTo>
                  <a:lnTo>
                    <a:pt x="9855" y="1103"/>
                  </a:lnTo>
                  <a:lnTo>
                    <a:pt x="9874" y="1118"/>
                  </a:lnTo>
                  <a:lnTo>
                    <a:pt x="9892" y="1134"/>
                  </a:lnTo>
                  <a:lnTo>
                    <a:pt x="9909" y="1151"/>
                  </a:lnTo>
                  <a:lnTo>
                    <a:pt x="9927" y="1168"/>
                  </a:lnTo>
                  <a:lnTo>
                    <a:pt x="9943" y="1186"/>
                  </a:lnTo>
                  <a:lnTo>
                    <a:pt x="9957" y="1205"/>
                  </a:lnTo>
                  <a:lnTo>
                    <a:pt x="9971" y="1225"/>
                  </a:lnTo>
                  <a:lnTo>
                    <a:pt x="9984" y="1245"/>
                  </a:lnTo>
                  <a:lnTo>
                    <a:pt x="9996" y="1267"/>
                  </a:lnTo>
                  <a:lnTo>
                    <a:pt x="10008" y="1288"/>
                  </a:lnTo>
                  <a:lnTo>
                    <a:pt x="10018" y="1310"/>
                  </a:lnTo>
                  <a:lnTo>
                    <a:pt x="10026" y="1333"/>
                  </a:lnTo>
                  <a:lnTo>
                    <a:pt x="10034" y="1356"/>
                  </a:lnTo>
                  <a:lnTo>
                    <a:pt x="10041" y="1380"/>
                  </a:lnTo>
                  <a:lnTo>
                    <a:pt x="10047" y="1404"/>
                  </a:lnTo>
                  <a:lnTo>
                    <a:pt x="10051" y="1429"/>
                  </a:lnTo>
                  <a:lnTo>
                    <a:pt x="10054" y="1454"/>
                  </a:lnTo>
                  <a:lnTo>
                    <a:pt x="10056" y="1479"/>
                  </a:lnTo>
                  <a:lnTo>
                    <a:pt x="10057" y="1505"/>
                  </a:lnTo>
                  <a:lnTo>
                    <a:pt x="10057" y="2509"/>
                  </a:lnTo>
                  <a:close/>
                  <a:moveTo>
                    <a:pt x="10057" y="13044"/>
                  </a:moveTo>
                  <a:lnTo>
                    <a:pt x="1006" y="13045"/>
                  </a:lnTo>
                  <a:lnTo>
                    <a:pt x="1006" y="3011"/>
                  </a:lnTo>
                  <a:lnTo>
                    <a:pt x="10057" y="3011"/>
                  </a:lnTo>
                  <a:lnTo>
                    <a:pt x="10057" y="13044"/>
                  </a:lnTo>
                  <a:close/>
                  <a:moveTo>
                    <a:pt x="10057" y="14553"/>
                  </a:moveTo>
                  <a:lnTo>
                    <a:pt x="10056" y="14578"/>
                  </a:lnTo>
                  <a:lnTo>
                    <a:pt x="10054" y="14604"/>
                  </a:lnTo>
                  <a:lnTo>
                    <a:pt x="10051" y="14629"/>
                  </a:lnTo>
                  <a:lnTo>
                    <a:pt x="10047" y="14653"/>
                  </a:lnTo>
                  <a:lnTo>
                    <a:pt x="10041" y="14677"/>
                  </a:lnTo>
                  <a:lnTo>
                    <a:pt x="10034" y="14701"/>
                  </a:lnTo>
                  <a:lnTo>
                    <a:pt x="10026" y="14724"/>
                  </a:lnTo>
                  <a:lnTo>
                    <a:pt x="10018" y="14747"/>
                  </a:lnTo>
                  <a:lnTo>
                    <a:pt x="10008" y="14769"/>
                  </a:lnTo>
                  <a:lnTo>
                    <a:pt x="9996" y="14791"/>
                  </a:lnTo>
                  <a:lnTo>
                    <a:pt x="9984" y="14813"/>
                  </a:lnTo>
                  <a:lnTo>
                    <a:pt x="9971" y="14833"/>
                  </a:lnTo>
                  <a:lnTo>
                    <a:pt x="9957" y="14853"/>
                  </a:lnTo>
                  <a:lnTo>
                    <a:pt x="9943" y="14872"/>
                  </a:lnTo>
                  <a:lnTo>
                    <a:pt x="9927" y="14890"/>
                  </a:lnTo>
                  <a:lnTo>
                    <a:pt x="9909" y="14907"/>
                  </a:lnTo>
                  <a:lnTo>
                    <a:pt x="9892" y="14924"/>
                  </a:lnTo>
                  <a:lnTo>
                    <a:pt x="9874" y="14939"/>
                  </a:lnTo>
                  <a:lnTo>
                    <a:pt x="9855" y="14954"/>
                  </a:lnTo>
                  <a:lnTo>
                    <a:pt x="9835" y="14968"/>
                  </a:lnTo>
                  <a:lnTo>
                    <a:pt x="9815" y="14981"/>
                  </a:lnTo>
                  <a:lnTo>
                    <a:pt x="9794" y="14993"/>
                  </a:lnTo>
                  <a:lnTo>
                    <a:pt x="9772" y="15004"/>
                  </a:lnTo>
                  <a:lnTo>
                    <a:pt x="9750" y="15014"/>
                  </a:lnTo>
                  <a:lnTo>
                    <a:pt x="9727" y="15023"/>
                  </a:lnTo>
                  <a:lnTo>
                    <a:pt x="9703" y="15031"/>
                  </a:lnTo>
                  <a:lnTo>
                    <a:pt x="9680" y="15038"/>
                  </a:lnTo>
                  <a:lnTo>
                    <a:pt x="9655" y="15043"/>
                  </a:lnTo>
                  <a:lnTo>
                    <a:pt x="9631" y="15048"/>
                  </a:lnTo>
                  <a:lnTo>
                    <a:pt x="9606" y="15051"/>
                  </a:lnTo>
                  <a:lnTo>
                    <a:pt x="9581" y="15053"/>
                  </a:lnTo>
                  <a:lnTo>
                    <a:pt x="9554" y="15054"/>
                  </a:lnTo>
                  <a:lnTo>
                    <a:pt x="1509" y="15054"/>
                  </a:lnTo>
                  <a:lnTo>
                    <a:pt x="1482" y="15053"/>
                  </a:lnTo>
                  <a:lnTo>
                    <a:pt x="1457" y="15051"/>
                  </a:lnTo>
                  <a:lnTo>
                    <a:pt x="1432" y="15048"/>
                  </a:lnTo>
                  <a:lnTo>
                    <a:pt x="1407" y="15044"/>
                  </a:lnTo>
                  <a:lnTo>
                    <a:pt x="1383" y="15038"/>
                  </a:lnTo>
                  <a:lnTo>
                    <a:pt x="1359" y="15031"/>
                  </a:lnTo>
                  <a:lnTo>
                    <a:pt x="1336" y="15024"/>
                  </a:lnTo>
                  <a:lnTo>
                    <a:pt x="1312" y="15015"/>
                  </a:lnTo>
                  <a:lnTo>
                    <a:pt x="1290" y="15005"/>
                  </a:lnTo>
                  <a:lnTo>
                    <a:pt x="1268" y="14994"/>
                  </a:lnTo>
                  <a:lnTo>
                    <a:pt x="1248" y="14982"/>
                  </a:lnTo>
                  <a:lnTo>
                    <a:pt x="1227" y="14969"/>
                  </a:lnTo>
                  <a:lnTo>
                    <a:pt x="1208" y="14955"/>
                  </a:lnTo>
                  <a:lnTo>
                    <a:pt x="1189" y="14940"/>
                  </a:lnTo>
                  <a:lnTo>
                    <a:pt x="1171" y="14924"/>
                  </a:lnTo>
                  <a:lnTo>
                    <a:pt x="1153" y="14907"/>
                  </a:lnTo>
                  <a:lnTo>
                    <a:pt x="1136" y="14890"/>
                  </a:lnTo>
                  <a:lnTo>
                    <a:pt x="1120" y="14872"/>
                  </a:lnTo>
                  <a:lnTo>
                    <a:pt x="1105" y="14853"/>
                  </a:lnTo>
                  <a:lnTo>
                    <a:pt x="1091" y="14833"/>
                  </a:lnTo>
                  <a:lnTo>
                    <a:pt x="1078" y="14813"/>
                  </a:lnTo>
                  <a:lnTo>
                    <a:pt x="1066" y="14791"/>
                  </a:lnTo>
                  <a:lnTo>
                    <a:pt x="1055" y="14770"/>
                  </a:lnTo>
                  <a:lnTo>
                    <a:pt x="1045" y="14748"/>
                  </a:lnTo>
                  <a:lnTo>
                    <a:pt x="1036" y="14725"/>
                  </a:lnTo>
                  <a:lnTo>
                    <a:pt x="1028" y="14702"/>
                  </a:lnTo>
                  <a:lnTo>
                    <a:pt x="1022" y="14678"/>
                  </a:lnTo>
                  <a:lnTo>
                    <a:pt x="1016" y="14654"/>
                  </a:lnTo>
                  <a:lnTo>
                    <a:pt x="1012" y="14629"/>
                  </a:lnTo>
                  <a:lnTo>
                    <a:pt x="1009" y="14604"/>
                  </a:lnTo>
                  <a:lnTo>
                    <a:pt x="1007" y="14579"/>
                  </a:lnTo>
                  <a:lnTo>
                    <a:pt x="1006" y="14553"/>
                  </a:lnTo>
                  <a:lnTo>
                    <a:pt x="1006" y="13547"/>
                  </a:lnTo>
                  <a:lnTo>
                    <a:pt x="10057" y="13546"/>
                  </a:lnTo>
                  <a:lnTo>
                    <a:pt x="10057" y="14553"/>
                  </a:lnTo>
                  <a:close/>
                  <a:moveTo>
                    <a:pt x="9554" y="0"/>
                  </a:moveTo>
                  <a:lnTo>
                    <a:pt x="1509" y="1"/>
                  </a:lnTo>
                  <a:lnTo>
                    <a:pt x="1431" y="3"/>
                  </a:lnTo>
                  <a:lnTo>
                    <a:pt x="1354" y="8"/>
                  </a:lnTo>
                  <a:lnTo>
                    <a:pt x="1278" y="18"/>
                  </a:lnTo>
                  <a:lnTo>
                    <a:pt x="1204" y="31"/>
                  </a:lnTo>
                  <a:lnTo>
                    <a:pt x="1131" y="48"/>
                  </a:lnTo>
                  <a:lnTo>
                    <a:pt x="1060" y="68"/>
                  </a:lnTo>
                  <a:lnTo>
                    <a:pt x="990" y="92"/>
                  </a:lnTo>
                  <a:lnTo>
                    <a:pt x="921" y="118"/>
                  </a:lnTo>
                  <a:lnTo>
                    <a:pt x="854" y="149"/>
                  </a:lnTo>
                  <a:lnTo>
                    <a:pt x="789" y="183"/>
                  </a:lnTo>
                  <a:lnTo>
                    <a:pt x="726" y="219"/>
                  </a:lnTo>
                  <a:lnTo>
                    <a:pt x="665" y="258"/>
                  </a:lnTo>
                  <a:lnTo>
                    <a:pt x="605" y="300"/>
                  </a:lnTo>
                  <a:lnTo>
                    <a:pt x="549" y="344"/>
                  </a:lnTo>
                  <a:lnTo>
                    <a:pt x="494" y="391"/>
                  </a:lnTo>
                  <a:lnTo>
                    <a:pt x="442" y="442"/>
                  </a:lnTo>
                  <a:lnTo>
                    <a:pt x="391" y="494"/>
                  </a:lnTo>
                  <a:lnTo>
                    <a:pt x="344" y="548"/>
                  </a:lnTo>
                  <a:lnTo>
                    <a:pt x="300" y="605"/>
                  </a:lnTo>
                  <a:lnTo>
                    <a:pt x="257" y="664"/>
                  </a:lnTo>
                  <a:lnTo>
                    <a:pt x="218" y="726"/>
                  </a:lnTo>
                  <a:lnTo>
                    <a:pt x="182" y="789"/>
                  </a:lnTo>
                  <a:lnTo>
                    <a:pt x="149" y="853"/>
                  </a:lnTo>
                  <a:lnTo>
                    <a:pt x="119" y="920"/>
                  </a:lnTo>
                  <a:lnTo>
                    <a:pt x="92" y="989"/>
                  </a:lnTo>
                  <a:lnTo>
                    <a:pt x="67" y="1058"/>
                  </a:lnTo>
                  <a:lnTo>
                    <a:pt x="47" y="1130"/>
                  </a:lnTo>
                  <a:lnTo>
                    <a:pt x="30" y="1202"/>
                  </a:lnTo>
                  <a:lnTo>
                    <a:pt x="17" y="1277"/>
                  </a:lnTo>
                  <a:lnTo>
                    <a:pt x="8" y="1352"/>
                  </a:lnTo>
                  <a:lnTo>
                    <a:pt x="2" y="1428"/>
                  </a:lnTo>
                  <a:lnTo>
                    <a:pt x="0" y="1505"/>
                  </a:lnTo>
                  <a:lnTo>
                    <a:pt x="0" y="14553"/>
                  </a:lnTo>
                  <a:lnTo>
                    <a:pt x="2" y="14630"/>
                  </a:lnTo>
                  <a:lnTo>
                    <a:pt x="8" y="14706"/>
                  </a:lnTo>
                  <a:lnTo>
                    <a:pt x="17" y="14781"/>
                  </a:lnTo>
                  <a:lnTo>
                    <a:pt x="30" y="14856"/>
                  </a:lnTo>
                  <a:lnTo>
                    <a:pt x="47" y="14929"/>
                  </a:lnTo>
                  <a:lnTo>
                    <a:pt x="67" y="15000"/>
                  </a:lnTo>
                  <a:lnTo>
                    <a:pt x="92" y="15070"/>
                  </a:lnTo>
                  <a:lnTo>
                    <a:pt x="119" y="15139"/>
                  </a:lnTo>
                  <a:lnTo>
                    <a:pt x="149" y="15205"/>
                  </a:lnTo>
                  <a:lnTo>
                    <a:pt x="182" y="15270"/>
                  </a:lnTo>
                  <a:lnTo>
                    <a:pt x="218" y="15333"/>
                  </a:lnTo>
                  <a:lnTo>
                    <a:pt x="257" y="15395"/>
                  </a:lnTo>
                  <a:lnTo>
                    <a:pt x="300" y="15453"/>
                  </a:lnTo>
                  <a:lnTo>
                    <a:pt x="344" y="15510"/>
                  </a:lnTo>
                  <a:lnTo>
                    <a:pt x="391" y="15565"/>
                  </a:lnTo>
                  <a:lnTo>
                    <a:pt x="442" y="15617"/>
                  </a:lnTo>
                  <a:lnTo>
                    <a:pt x="494" y="15667"/>
                  </a:lnTo>
                  <a:lnTo>
                    <a:pt x="549" y="15714"/>
                  </a:lnTo>
                  <a:lnTo>
                    <a:pt x="605" y="15759"/>
                  </a:lnTo>
                  <a:lnTo>
                    <a:pt x="665" y="15801"/>
                  </a:lnTo>
                  <a:lnTo>
                    <a:pt x="726" y="15840"/>
                  </a:lnTo>
                  <a:lnTo>
                    <a:pt x="789" y="15876"/>
                  </a:lnTo>
                  <a:lnTo>
                    <a:pt x="854" y="15909"/>
                  </a:lnTo>
                  <a:lnTo>
                    <a:pt x="921" y="15940"/>
                  </a:lnTo>
                  <a:lnTo>
                    <a:pt x="990" y="15967"/>
                  </a:lnTo>
                  <a:lnTo>
                    <a:pt x="1060" y="15991"/>
                  </a:lnTo>
                  <a:lnTo>
                    <a:pt x="1131" y="16011"/>
                  </a:lnTo>
                  <a:lnTo>
                    <a:pt x="1204" y="16028"/>
                  </a:lnTo>
                  <a:lnTo>
                    <a:pt x="1278" y="16041"/>
                  </a:lnTo>
                  <a:lnTo>
                    <a:pt x="1354" y="16050"/>
                  </a:lnTo>
                  <a:lnTo>
                    <a:pt x="1431" y="16056"/>
                  </a:lnTo>
                  <a:lnTo>
                    <a:pt x="1509" y="16058"/>
                  </a:lnTo>
                  <a:lnTo>
                    <a:pt x="9554" y="16057"/>
                  </a:lnTo>
                  <a:lnTo>
                    <a:pt x="9632" y="16055"/>
                  </a:lnTo>
                  <a:lnTo>
                    <a:pt x="9708" y="16050"/>
                  </a:lnTo>
                  <a:lnTo>
                    <a:pt x="9784" y="16040"/>
                  </a:lnTo>
                  <a:lnTo>
                    <a:pt x="9858" y="16027"/>
                  </a:lnTo>
                  <a:lnTo>
                    <a:pt x="9932" y="16010"/>
                  </a:lnTo>
                  <a:lnTo>
                    <a:pt x="10003" y="15990"/>
                  </a:lnTo>
                  <a:lnTo>
                    <a:pt x="10073" y="15966"/>
                  </a:lnTo>
                  <a:lnTo>
                    <a:pt x="10142" y="15940"/>
                  </a:lnTo>
                  <a:lnTo>
                    <a:pt x="10208" y="15909"/>
                  </a:lnTo>
                  <a:lnTo>
                    <a:pt x="10274" y="15875"/>
                  </a:lnTo>
                  <a:lnTo>
                    <a:pt x="10337" y="15839"/>
                  </a:lnTo>
                  <a:lnTo>
                    <a:pt x="10397" y="15800"/>
                  </a:lnTo>
                  <a:lnTo>
                    <a:pt x="10457" y="15758"/>
                  </a:lnTo>
                  <a:lnTo>
                    <a:pt x="10514" y="15714"/>
                  </a:lnTo>
                  <a:lnTo>
                    <a:pt x="10568" y="15667"/>
                  </a:lnTo>
                  <a:lnTo>
                    <a:pt x="10620" y="15616"/>
                  </a:lnTo>
                  <a:lnTo>
                    <a:pt x="10671" y="15564"/>
                  </a:lnTo>
                  <a:lnTo>
                    <a:pt x="10718" y="15510"/>
                  </a:lnTo>
                  <a:lnTo>
                    <a:pt x="10763" y="15453"/>
                  </a:lnTo>
                  <a:lnTo>
                    <a:pt x="10806" y="15394"/>
                  </a:lnTo>
                  <a:lnTo>
                    <a:pt x="10845" y="15332"/>
                  </a:lnTo>
                  <a:lnTo>
                    <a:pt x="10881" y="15269"/>
                  </a:lnTo>
                  <a:lnTo>
                    <a:pt x="10914" y="15205"/>
                  </a:lnTo>
                  <a:lnTo>
                    <a:pt x="10944" y="15138"/>
                  </a:lnTo>
                  <a:lnTo>
                    <a:pt x="10971" y="15069"/>
                  </a:lnTo>
                  <a:lnTo>
                    <a:pt x="10996" y="15000"/>
                  </a:lnTo>
                  <a:lnTo>
                    <a:pt x="11016" y="14928"/>
                  </a:lnTo>
                  <a:lnTo>
                    <a:pt x="11032" y="14856"/>
                  </a:lnTo>
                  <a:lnTo>
                    <a:pt x="11046" y="14781"/>
                  </a:lnTo>
                  <a:lnTo>
                    <a:pt x="11055" y="14706"/>
                  </a:lnTo>
                  <a:lnTo>
                    <a:pt x="11061" y="14630"/>
                  </a:lnTo>
                  <a:lnTo>
                    <a:pt x="11063" y="14553"/>
                  </a:lnTo>
                  <a:lnTo>
                    <a:pt x="11063" y="1505"/>
                  </a:lnTo>
                  <a:lnTo>
                    <a:pt x="11061" y="1428"/>
                  </a:lnTo>
                  <a:lnTo>
                    <a:pt x="11055" y="1352"/>
                  </a:lnTo>
                  <a:lnTo>
                    <a:pt x="11046" y="1277"/>
                  </a:lnTo>
                  <a:lnTo>
                    <a:pt x="11032" y="1202"/>
                  </a:lnTo>
                  <a:lnTo>
                    <a:pt x="11016" y="1129"/>
                  </a:lnTo>
                  <a:lnTo>
                    <a:pt x="10996" y="1058"/>
                  </a:lnTo>
                  <a:lnTo>
                    <a:pt x="10971" y="988"/>
                  </a:lnTo>
                  <a:lnTo>
                    <a:pt x="10944" y="919"/>
                  </a:lnTo>
                  <a:lnTo>
                    <a:pt x="10914" y="853"/>
                  </a:lnTo>
                  <a:lnTo>
                    <a:pt x="10881" y="788"/>
                  </a:lnTo>
                  <a:lnTo>
                    <a:pt x="10845" y="725"/>
                  </a:lnTo>
                  <a:lnTo>
                    <a:pt x="10806" y="663"/>
                  </a:lnTo>
                  <a:lnTo>
                    <a:pt x="10763" y="605"/>
                  </a:lnTo>
                  <a:lnTo>
                    <a:pt x="10718" y="548"/>
                  </a:lnTo>
                  <a:lnTo>
                    <a:pt x="10671" y="493"/>
                  </a:lnTo>
                  <a:lnTo>
                    <a:pt x="10620" y="441"/>
                  </a:lnTo>
                  <a:lnTo>
                    <a:pt x="10568" y="391"/>
                  </a:lnTo>
                  <a:lnTo>
                    <a:pt x="10514" y="344"/>
                  </a:lnTo>
                  <a:lnTo>
                    <a:pt x="10457" y="299"/>
                  </a:lnTo>
                  <a:lnTo>
                    <a:pt x="10397" y="257"/>
                  </a:lnTo>
                  <a:lnTo>
                    <a:pt x="10337" y="218"/>
                  </a:lnTo>
                  <a:lnTo>
                    <a:pt x="10274" y="182"/>
                  </a:lnTo>
                  <a:lnTo>
                    <a:pt x="10208" y="149"/>
                  </a:lnTo>
                  <a:lnTo>
                    <a:pt x="10142" y="118"/>
                  </a:lnTo>
                  <a:lnTo>
                    <a:pt x="10073" y="91"/>
                  </a:lnTo>
                  <a:lnTo>
                    <a:pt x="10003" y="67"/>
                  </a:lnTo>
                  <a:lnTo>
                    <a:pt x="9932" y="47"/>
                  </a:lnTo>
                  <a:lnTo>
                    <a:pt x="9858" y="30"/>
                  </a:lnTo>
                  <a:lnTo>
                    <a:pt x="9784" y="17"/>
                  </a:lnTo>
                  <a:lnTo>
                    <a:pt x="9708" y="8"/>
                  </a:lnTo>
                  <a:lnTo>
                    <a:pt x="9632" y="2"/>
                  </a:lnTo>
                  <a:lnTo>
                    <a:pt x="95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111"/>
            <p:cNvSpPr>
              <a:spLocks/>
            </p:cNvSpPr>
            <p:nvPr/>
          </p:nvSpPr>
          <p:spPr bwMode="auto">
            <a:xfrm>
              <a:off x="10050463" y="2122488"/>
              <a:ext cx="87312" cy="20638"/>
            </a:xfrm>
            <a:custGeom>
              <a:avLst/>
              <a:gdLst>
                <a:gd name="T0" fmla="*/ 2010 w 2011"/>
                <a:gd name="T1" fmla="*/ 276 h 502"/>
                <a:gd name="T2" fmla="*/ 2003 w 2011"/>
                <a:gd name="T3" fmla="*/ 314 h 502"/>
                <a:gd name="T4" fmla="*/ 1991 w 2011"/>
                <a:gd name="T5" fmla="*/ 349 h 502"/>
                <a:gd name="T6" fmla="*/ 1975 w 2011"/>
                <a:gd name="T7" fmla="*/ 382 h 502"/>
                <a:gd name="T8" fmla="*/ 1954 w 2011"/>
                <a:gd name="T9" fmla="*/ 411 h 502"/>
                <a:gd name="T10" fmla="*/ 1929 w 2011"/>
                <a:gd name="T11" fmla="*/ 437 h 502"/>
                <a:gd name="T12" fmla="*/ 1900 w 2011"/>
                <a:gd name="T13" fmla="*/ 459 h 502"/>
                <a:gd name="T14" fmla="*/ 1868 w 2011"/>
                <a:gd name="T15" fmla="*/ 477 h 502"/>
                <a:gd name="T16" fmla="*/ 1834 w 2011"/>
                <a:gd name="T17" fmla="*/ 491 h 502"/>
                <a:gd name="T18" fmla="*/ 1798 w 2011"/>
                <a:gd name="T19" fmla="*/ 499 h 502"/>
                <a:gd name="T20" fmla="*/ 1760 w 2011"/>
                <a:gd name="T21" fmla="*/ 502 h 502"/>
                <a:gd name="T22" fmla="*/ 225 w 2011"/>
                <a:gd name="T23" fmla="*/ 501 h 502"/>
                <a:gd name="T24" fmla="*/ 188 w 2011"/>
                <a:gd name="T25" fmla="*/ 494 h 502"/>
                <a:gd name="T26" fmla="*/ 153 w 2011"/>
                <a:gd name="T27" fmla="*/ 482 h 502"/>
                <a:gd name="T28" fmla="*/ 120 w 2011"/>
                <a:gd name="T29" fmla="*/ 466 h 502"/>
                <a:gd name="T30" fmla="*/ 91 w 2011"/>
                <a:gd name="T31" fmla="*/ 445 h 502"/>
                <a:gd name="T32" fmla="*/ 65 w 2011"/>
                <a:gd name="T33" fmla="*/ 420 h 502"/>
                <a:gd name="T34" fmla="*/ 43 w 2011"/>
                <a:gd name="T35" fmla="*/ 392 h 502"/>
                <a:gd name="T36" fmla="*/ 25 w 2011"/>
                <a:gd name="T37" fmla="*/ 360 h 502"/>
                <a:gd name="T38" fmla="*/ 11 w 2011"/>
                <a:gd name="T39" fmla="*/ 326 h 502"/>
                <a:gd name="T40" fmla="*/ 3 w 2011"/>
                <a:gd name="T41" fmla="*/ 289 h 502"/>
                <a:gd name="T42" fmla="*/ 0 w 2011"/>
                <a:gd name="T43" fmla="*/ 251 h 502"/>
                <a:gd name="T44" fmla="*/ 3 w 2011"/>
                <a:gd name="T45" fmla="*/ 213 h 502"/>
                <a:gd name="T46" fmla="*/ 11 w 2011"/>
                <a:gd name="T47" fmla="*/ 177 h 502"/>
                <a:gd name="T48" fmla="*/ 25 w 2011"/>
                <a:gd name="T49" fmla="*/ 143 h 502"/>
                <a:gd name="T50" fmla="*/ 43 w 2011"/>
                <a:gd name="T51" fmla="*/ 111 h 502"/>
                <a:gd name="T52" fmla="*/ 65 w 2011"/>
                <a:gd name="T53" fmla="*/ 83 h 502"/>
                <a:gd name="T54" fmla="*/ 91 w 2011"/>
                <a:gd name="T55" fmla="*/ 58 h 502"/>
                <a:gd name="T56" fmla="*/ 120 w 2011"/>
                <a:gd name="T57" fmla="*/ 37 h 502"/>
                <a:gd name="T58" fmla="*/ 153 w 2011"/>
                <a:gd name="T59" fmla="*/ 21 h 502"/>
                <a:gd name="T60" fmla="*/ 188 w 2011"/>
                <a:gd name="T61" fmla="*/ 8 h 502"/>
                <a:gd name="T62" fmla="*/ 225 w 2011"/>
                <a:gd name="T63" fmla="*/ 1 h 502"/>
                <a:gd name="T64" fmla="*/ 1760 w 2011"/>
                <a:gd name="T65" fmla="*/ 0 h 502"/>
                <a:gd name="T66" fmla="*/ 1798 w 2011"/>
                <a:gd name="T67" fmla="*/ 3 h 502"/>
                <a:gd name="T68" fmla="*/ 1834 w 2011"/>
                <a:gd name="T69" fmla="*/ 11 h 502"/>
                <a:gd name="T70" fmla="*/ 1868 w 2011"/>
                <a:gd name="T71" fmla="*/ 26 h 502"/>
                <a:gd name="T72" fmla="*/ 1900 w 2011"/>
                <a:gd name="T73" fmla="*/ 44 h 502"/>
                <a:gd name="T74" fmla="*/ 1929 w 2011"/>
                <a:gd name="T75" fmla="*/ 66 h 502"/>
                <a:gd name="T76" fmla="*/ 1954 w 2011"/>
                <a:gd name="T77" fmla="*/ 92 h 502"/>
                <a:gd name="T78" fmla="*/ 1975 w 2011"/>
                <a:gd name="T79" fmla="*/ 121 h 502"/>
                <a:gd name="T80" fmla="*/ 1991 w 2011"/>
                <a:gd name="T81" fmla="*/ 154 h 502"/>
                <a:gd name="T82" fmla="*/ 2003 w 2011"/>
                <a:gd name="T83" fmla="*/ 189 h 502"/>
                <a:gd name="T84" fmla="*/ 2010 w 2011"/>
                <a:gd name="T85" fmla="*/ 22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1" h="502">
                  <a:moveTo>
                    <a:pt x="2011" y="251"/>
                  </a:moveTo>
                  <a:lnTo>
                    <a:pt x="2011" y="264"/>
                  </a:lnTo>
                  <a:lnTo>
                    <a:pt x="2010" y="276"/>
                  </a:lnTo>
                  <a:lnTo>
                    <a:pt x="2008" y="289"/>
                  </a:lnTo>
                  <a:lnTo>
                    <a:pt x="2006" y="302"/>
                  </a:lnTo>
                  <a:lnTo>
                    <a:pt x="2003" y="314"/>
                  </a:lnTo>
                  <a:lnTo>
                    <a:pt x="2000" y="326"/>
                  </a:lnTo>
                  <a:lnTo>
                    <a:pt x="1996" y="338"/>
                  </a:lnTo>
                  <a:lnTo>
                    <a:pt x="1991" y="349"/>
                  </a:lnTo>
                  <a:lnTo>
                    <a:pt x="1986" y="360"/>
                  </a:lnTo>
                  <a:lnTo>
                    <a:pt x="1981" y="371"/>
                  </a:lnTo>
                  <a:lnTo>
                    <a:pt x="1975" y="382"/>
                  </a:lnTo>
                  <a:lnTo>
                    <a:pt x="1968" y="392"/>
                  </a:lnTo>
                  <a:lnTo>
                    <a:pt x="1961" y="402"/>
                  </a:lnTo>
                  <a:lnTo>
                    <a:pt x="1954" y="411"/>
                  </a:lnTo>
                  <a:lnTo>
                    <a:pt x="1946" y="420"/>
                  </a:lnTo>
                  <a:lnTo>
                    <a:pt x="1938" y="429"/>
                  </a:lnTo>
                  <a:lnTo>
                    <a:pt x="1929" y="437"/>
                  </a:lnTo>
                  <a:lnTo>
                    <a:pt x="1920" y="445"/>
                  </a:lnTo>
                  <a:lnTo>
                    <a:pt x="1910" y="452"/>
                  </a:lnTo>
                  <a:lnTo>
                    <a:pt x="1900" y="459"/>
                  </a:lnTo>
                  <a:lnTo>
                    <a:pt x="1890" y="466"/>
                  </a:lnTo>
                  <a:lnTo>
                    <a:pt x="1879" y="472"/>
                  </a:lnTo>
                  <a:lnTo>
                    <a:pt x="1868" y="477"/>
                  </a:lnTo>
                  <a:lnTo>
                    <a:pt x="1857" y="482"/>
                  </a:lnTo>
                  <a:lnTo>
                    <a:pt x="1846" y="487"/>
                  </a:lnTo>
                  <a:lnTo>
                    <a:pt x="1834" y="491"/>
                  </a:lnTo>
                  <a:lnTo>
                    <a:pt x="1822" y="494"/>
                  </a:lnTo>
                  <a:lnTo>
                    <a:pt x="1810" y="497"/>
                  </a:lnTo>
                  <a:lnTo>
                    <a:pt x="1798" y="499"/>
                  </a:lnTo>
                  <a:lnTo>
                    <a:pt x="1785" y="501"/>
                  </a:lnTo>
                  <a:lnTo>
                    <a:pt x="1773" y="502"/>
                  </a:lnTo>
                  <a:lnTo>
                    <a:pt x="1760" y="502"/>
                  </a:lnTo>
                  <a:lnTo>
                    <a:pt x="251" y="502"/>
                  </a:lnTo>
                  <a:lnTo>
                    <a:pt x="238" y="502"/>
                  </a:lnTo>
                  <a:lnTo>
                    <a:pt x="225" y="501"/>
                  </a:lnTo>
                  <a:lnTo>
                    <a:pt x="213" y="499"/>
                  </a:lnTo>
                  <a:lnTo>
                    <a:pt x="200" y="497"/>
                  </a:lnTo>
                  <a:lnTo>
                    <a:pt x="188" y="494"/>
                  </a:lnTo>
                  <a:lnTo>
                    <a:pt x="176" y="491"/>
                  </a:lnTo>
                  <a:lnTo>
                    <a:pt x="165" y="487"/>
                  </a:lnTo>
                  <a:lnTo>
                    <a:pt x="153" y="482"/>
                  </a:lnTo>
                  <a:lnTo>
                    <a:pt x="142" y="477"/>
                  </a:lnTo>
                  <a:lnTo>
                    <a:pt x="132" y="472"/>
                  </a:lnTo>
                  <a:lnTo>
                    <a:pt x="120" y="466"/>
                  </a:lnTo>
                  <a:lnTo>
                    <a:pt x="110" y="459"/>
                  </a:lnTo>
                  <a:lnTo>
                    <a:pt x="100" y="452"/>
                  </a:lnTo>
                  <a:lnTo>
                    <a:pt x="91" y="445"/>
                  </a:lnTo>
                  <a:lnTo>
                    <a:pt x="82" y="437"/>
                  </a:lnTo>
                  <a:lnTo>
                    <a:pt x="73" y="429"/>
                  </a:lnTo>
                  <a:lnTo>
                    <a:pt x="65" y="420"/>
                  </a:lnTo>
                  <a:lnTo>
                    <a:pt x="57" y="411"/>
                  </a:lnTo>
                  <a:lnTo>
                    <a:pt x="49" y="402"/>
                  </a:lnTo>
                  <a:lnTo>
                    <a:pt x="43" y="392"/>
                  </a:lnTo>
                  <a:lnTo>
                    <a:pt x="36" y="382"/>
                  </a:lnTo>
                  <a:lnTo>
                    <a:pt x="30" y="371"/>
                  </a:lnTo>
                  <a:lnTo>
                    <a:pt x="25" y="360"/>
                  </a:lnTo>
                  <a:lnTo>
                    <a:pt x="20" y="349"/>
                  </a:lnTo>
                  <a:lnTo>
                    <a:pt x="15" y="338"/>
                  </a:lnTo>
                  <a:lnTo>
                    <a:pt x="11" y="326"/>
                  </a:lnTo>
                  <a:lnTo>
                    <a:pt x="8" y="314"/>
                  </a:lnTo>
                  <a:lnTo>
                    <a:pt x="5" y="302"/>
                  </a:lnTo>
                  <a:lnTo>
                    <a:pt x="3" y="289"/>
                  </a:lnTo>
                  <a:lnTo>
                    <a:pt x="1" y="276"/>
                  </a:lnTo>
                  <a:lnTo>
                    <a:pt x="0" y="264"/>
                  </a:lnTo>
                  <a:lnTo>
                    <a:pt x="0" y="251"/>
                  </a:lnTo>
                  <a:lnTo>
                    <a:pt x="0" y="238"/>
                  </a:lnTo>
                  <a:lnTo>
                    <a:pt x="1" y="225"/>
                  </a:lnTo>
                  <a:lnTo>
                    <a:pt x="3" y="213"/>
                  </a:lnTo>
                  <a:lnTo>
                    <a:pt x="5" y="201"/>
                  </a:lnTo>
                  <a:lnTo>
                    <a:pt x="8" y="189"/>
                  </a:lnTo>
                  <a:lnTo>
                    <a:pt x="11" y="177"/>
                  </a:lnTo>
                  <a:lnTo>
                    <a:pt x="15" y="165"/>
                  </a:lnTo>
                  <a:lnTo>
                    <a:pt x="20" y="154"/>
                  </a:lnTo>
                  <a:lnTo>
                    <a:pt x="25" y="143"/>
                  </a:lnTo>
                  <a:lnTo>
                    <a:pt x="30" y="132"/>
                  </a:lnTo>
                  <a:lnTo>
                    <a:pt x="36" y="121"/>
                  </a:lnTo>
                  <a:lnTo>
                    <a:pt x="43" y="111"/>
                  </a:lnTo>
                  <a:lnTo>
                    <a:pt x="49" y="101"/>
                  </a:lnTo>
                  <a:lnTo>
                    <a:pt x="57" y="92"/>
                  </a:lnTo>
                  <a:lnTo>
                    <a:pt x="65" y="83"/>
                  </a:lnTo>
                  <a:lnTo>
                    <a:pt x="73" y="74"/>
                  </a:lnTo>
                  <a:lnTo>
                    <a:pt x="82" y="66"/>
                  </a:lnTo>
                  <a:lnTo>
                    <a:pt x="91" y="58"/>
                  </a:lnTo>
                  <a:lnTo>
                    <a:pt x="100" y="51"/>
                  </a:lnTo>
                  <a:lnTo>
                    <a:pt x="110" y="44"/>
                  </a:lnTo>
                  <a:lnTo>
                    <a:pt x="120" y="37"/>
                  </a:lnTo>
                  <a:lnTo>
                    <a:pt x="132" y="31"/>
                  </a:lnTo>
                  <a:lnTo>
                    <a:pt x="142" y="26"/>
                  </a:lnTo>
                  <a:lnTo>
                    <a:pt x="153" y="21"/>
                  </a:lnTo>
                  <a:lnTo>
                    <a:pt x="165" y="15"/>
                  </a:lnTo>
                  <a:lnTo>
                    <a:pt x="176" y="11"/>
                  </a:lnTo>
                  <a:lnTo>
                    <a:pt x="188" y="8"/>
                  </a:lnTo>
                  <a:lnTo>
                    <a:pt x="200" y="5"/>
                  </a:lnTo>
                  <a:lnTo>
                    <a:pt x="213" y="3"/>
                  </a:lnTo>
                  <a:lnTo>
                    <a:pt x="225" y="1"/>
                  </a:lnTo>
                  <a:lnTo>
                    <a:pt x="238" y="0"/>
                  </a:lnTo>
                  <a:lnTo>
                    <a:pt x="251" y="0"/>
                  </a:lnTo>
                  <a:lnTo>
                    <a:pt x="1760" y="0"/>
                  </a:lnTo>
                  <a:lnTo>
                    <a:pt x="1773" y="0"/>
                  </a:lnTo>
                  <a:lnTo>
                    <a:pt x="1785" y="1"/>
                  </a:lnTo>
                  <a:lnTo>
                    <a:pt x="1798" y="3"/>
                  </a:lnTo>
                  <a:lnTo>
                    <a:pt x="1810" y="5"/>
                  </a:lnTo>
                  <a:lnTo>
                    <a:pt x="1822" y="8"/>
                  </a:lnTo>
                  <a:lnTo>
                    <a:pt x="1834" y="11"/>
                  </a:lnTo>
                  <a:lnTo>
                    <a:pt x="1846" y="15"/>
                  </a:lnTo>
                  <a:lnTo>
                    <a:pt x="1857" y="21"/>
                  </a:lnTo>
                  <a:lnTo>
                    <a:pt x="1868" y="26"/>
                  </a:lnTo>
                  <a:lnTo>
                    <a:pt x="1879" y="31"/>
                  </a:lnTo>
                  <a:lnTo>
                    <a:pt x="1890" y="37"/>
                  </a:lnTo>
                  <a:lnTo>
                    <a:pt x="1900" y="44"/>
                  </a:lnTo>
                  <a:lnTo>
                    <a:pt x="1910" y="51"/>
                  </a:lnTo>
                  <a:lnTo>
                    <a:pt x="1920" y="58"/>
                  </a:lnTo>
                  <a:lnTo>
                    <a:pt x="1929" y="66"/>
                  </a:lnTo>
                  <a:lnTo>
                    <a:pt x="1938" y="74"/>
                  </a:lnTo>
                  <a:lnTo>
                    <a:pt x="1946" y="83"/>
                  </a:lnTo>
                  <a:lnTo>
                    <a:pt x="1954" y="92"/>
                  </a:lnTo>
                  <a:lnTo>
                    <a:pt x="1961" y="101"/>
                  </a:lnTo>
                  <a:lnTo>
                    <a:pt x="1968" y="111"/>
                  </a:lnTo>
                  <a:lnTo>
                    <a:pt x="1975" y="121"/>
                  </a:lnTo>
                  <a:lnTo>
                    <a:pt x="1981" y="132"/>
                  </a:lnTo>
                  <a:lnTo>
                    <a:pt x="1986" y="143"/>
                  </a:lnTo>
                  <a:lnTo>
                    <a:pt x="1991" y="154"/>
                  </a:lnTo>
                  <a:lnTo>
                    <a:pt x="1996" y="165"/>
                  </a:lnTo>
                  <a:lnTo>
                    <a:pt x="2000" y="177"/>
                  </a:lnTo>
                  <a:lnTo>
                    <a:pt x="2003" y="189"/>
                  </a:lnTo>
                  <a:lnTo>
                    <a:pt x="2006" y="201"/>
                  </a:lnTo>
                  <a:lnTo>
                    <a:pt x="2008" y="213"/>
                  </a:lnTo>
                  <a:lnTo>
                    <a:pt x="2010" y="225"/>
                  </a:lnTo>
                  <a:lnTo>
                    <a:pt x="2011" y="238"/>
                  </a:lnTo>
                  <a:lnTo>
                    <a:pt x="2011"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112"/>
            <p:cNvSpPr>
              <a:spLocks/>
            </p:cNvSpPr>
            <p:nvPr/>
          </p:nvSpPr>
          <p:spPr bwMode="auto">
            <a:xfrm>
              <a:off x="10072688" y="2660650"/>
              <a:ext cx="42862" cy="20638"/>
            </a:xfrm>
            <a:custGeom>
              <a:avLst/>
              <a:gdLst>
                <a:gd name="T0" fmla="*/ 1004 w 1005"/>
                <a:gd name="T1" fmla="*/ 277 h 503"/>
                <a:gd name="T2" fmla="*/ 997 w 1005"/>
                <a:gd name="T3" fmla="*/ 314 h 503"/>
                <a:gd name="T4" fmla="*/ 985 w 1005"/>
                <a:gd name="T5" fmla="*/ 349 h 503"/>
                <a:gd name="T6" fmla="*/ 969 w 1005"/>
                <a:gd name="T7" fmla="*/ 381 h 503"/>
                <a:gd name="T8" fmla="*/ 948 w 1005"/>
                <a:gd name="T9" fmla="*/ 411 h 503"/>
                <a:gd name="T10" fmla="*/ 923 w 1005"/>
                <a:gd name="T11" fmla="*/ 437 h 503"/>
                <a:gd name="T12" fmla="*/ 894 w 1005"/>
                <a:gd name="T13" fmla="*/ 459 h 503"/>
                <a:gd name="T14" fmla="*/ 863 w 1005"/>
                <a:gd name="T15" fmla="*/ 477 h 503"/>
                <a:gd name="T16" fmla="*/ 828 w 1005"/>
                <a:gd name="T17" fmla="*/ 491 h 503"/>
                <a:gd name="T18" fmla="*/ 792 w 1005"/>
                <a:gd name="T19" fmla="*/ 500 h 503"/>
                <a:gd name="T20" fmla="*/ 754 w 1005"/>
                <a:gd name="T21" fmla="*/ 503 h 503"/>
                <a:gd name="T22" fmla="*/ 225 w 1005"/>
                <a:gd name="T23" fmla="*/ 501 h 503"/>
                <a:gd name="T24" fmla="*/ 188 w 1005"/>
                <a:gd name="T25" fmla="*/ 495 h 503"/>
                <a:gd name="T26" fmla="*/ 153 w 1005"/>
                <a:gd name="T27" fmla="*/ 482 h 503"/>
                <a:gd name="T28" fmla="*/ 120 w 1005"/>
                <a:gd name="T29" fmla="*/ 465 h 503"/>
                <a:gd name="T30" fmla="*/ 91 w 1005"/>
                <a:gd name="T31" fmla="*/ 444 h 503"/>
                <a:gd name="T32" fmla="*/ 65 w 1005"/>
                <a:gd name="T33" fmla="*/ 420 h 503"/>
                <a:gd name="T34" fmla="*/ 43 w 1005"/>
                <a:gd name="T35" fmla="*/ 391 h 503"/>
                <a:gd name="T36" fmla="*/ 25 w 1005"/>
                <a:gd name="T37" fmla="*/ 360 h 503"/>
                <a:gd name="T38" fmla="*/ 11 w 1005"/>
                <a:gd name="T39" fmla="*/ 326 h 503"/>
                <a:gd name="T40" fmla="*/ 3 w 1005"/>
                <a:gd name="T41" fmla="*/ 290 h 503"/>
                <a:gd name="T42" fmla="*/ 0 w 1005"/>
                <a:gd name="T43" fmla="*/ 252 h 503"/>
                <a:gd name="T44" fmla="*/ 3 w 1005"/>
                <a:gd name="T45" fmla="*/ 214 h 503"/>
                <a:gd name="T46" fmla="*/ 11 w 1005"/>
                <a:gd name="T47" fmla="*/ 176 h 503"/>
                <a:gd name="T48" fmla="*/ 25 w 1005"/>
                <a:gd name="T49" fmla="*/ 142 h 503"/>
                <a:gd name="T50" fmla="*/ 43 w 1005"/>
                <a:gd name="T51" fmla="*/ 111 h 503"/>
                <a:gd name="T52" fmla="*/ 65 w 1005"/>
                <a:gd name="T53" fmla="*/ 82 h 503"/>
                <a:gd name="T54" fmla="*/ 91 w 1005"/>
                <a:gd name="T55" fmla="*/ 58 h 503"/>
                <a:gd name="T56" fmla="*/ 120 w 1005"/>
                <a:gd name="T57" fmla="*/ 37 h 503"/>
                <a:gd name="T58" fmla="*/ 153 w 1005"/>
                <a:gd name="T59" fmla="*/ 20 h 503"/>
                <a:gd name="T60" fmla="*/ 188 w 1005"/>
                <a:gd name="T61" fmla="*/ 8 h 503"/>
                <a:gd name="T62" fmla="*/ 225 w 1005"/>
                <a:gd name="T63" fmla="*/ 2 h 503"/>
                <a:gd name="T64" fmla="*/ 754 w 1005"/>
                <a:gd name="T65" fmla="*/ 0 h 503"/>
                <a:gd name="T66" fmla="*/ 792 w 1005"/>
                <a:gd name="T67" fmla="*/ 3 h 503"/>
                <a:gd name="T68" fmla="*/ 828 w 1005"/>
                <a:gd name="T69" fmla="*/ 12 h 503"/>
                <a:gd name="T70" fmla="*/ 863 w 1005"/>
                <a:gd name="T71" fmla="*/ 25 h 503"/>
                <a:gd name="T72" fmla="*/ 894 w 1005"/>
                <a:gd name="T73" fmla="*/ 43 h 503"/>
                <a:gd name="T74" fmla="*/ 923 w 1005"/>
                <a:gd name="T75" fmla="*/ 65 h 503"/>
                <a:gd name="T76" fmla="*/ 948 w 1005"/>
                <a:gd name="T77" fmla="*/ 92 h 503"/>
                <a:gd name="T78" fmla="*/ 969 w 1005"/>
                <a:gd name="T79" fmla="*/ 121 h 503"/>
                <a:gd name="T80" fmla="*/ 985 w 1005"/>
                <a:gd name="T81" fmla="*/ 153 h 503"/>
                <a:gd name="T82" fmla="*/ 997 w 1005"/>
                <a:gd name="T83" fmla="*/ 188 h 503"/>
                <a:gd name="T84" fmla="*/ 1004 w 1005"/>
                <a:gd name="T85" fmla="*/ 22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503">
                  <a:moveTo>
                    <a:pt x="1005" y="252"/>
                  </a:moveTo>
                  <a:lnTo>
                    <a:pt x="1005" y="264"/>
                  </a:lnTo>
                  <a:lnTo>
                    <a:pt x="1004" y="277"/>
                  </a:lnTo>
                  <a:lnTo>
                    <a:pt x="1002" y="290"/>
                  </a:lnTo>
                  <a:lnTo>
                    <a:pt x="1000" y="302"/>
                  </a:lnTo>
                  <a:lnTo>
                    <a:pt x="997" y="314"/>
                  </a:lnTo>
                  <a:lnTo>
                    <a:pt x="994" y="326"/>
                  </a:lnTo>
                  <a:lnTo>
                    <a:pt x="990" y="337"/>
                  </a:lnTo>
                  <a:lnTo>
                    <a:pt x="985" y="349"/>
                  </a:lnTo>
                  <a:lnTo>
                    <a:pt x="980" y="360"/>
                  </a:lnTo>
                  <a:lnTo>
                    <a:pt x="975" y="371"/>
                  </a:lnTo>
                  <a:lnTo>
                    <a:pt x="969" y="381"/>
                  </a:lnTo>
                  <a:lnTo>
                    <a:pt x="962" y="391"/>
                  </a:lnTo>
                  <a:lnTo>
                    <a:pt x="955" y="401"/>
                  </a:lnTo>
                  <a:lnTo>
                    <a:pt x="948" y="411"/>
                  </a:lnTo>
                  <a:lnTo>
                    <a:pt x="940" y="420"/>
                  </a:lnTo>
                  <a:lnTo>
                    <a:pt x="932" y="428"/>
                  </a:lnTo>
                  <a:lnTo>
                    <a:pt x="923" y="437"/>
                  </a:lnTo>
                  <a:lnTo>
                    <a:pt x="914" y="444"/>
                  </a:lnTo>
                  <a:lnTo>
                    <a:pt x="904" y="452"/>
                  </a:lnTo>
                  <a:lnTo>
                    <a:pt x="894" y="459"/>
                  </a:lnTo>
                  <a:lnTo>
                    <a:pt x="884" y="465"/>
                  </a:lnTo>
                  <a:lnTo>
                    <a:pt x="874" y="471"/>
                  </a:lnTo>
                  <a:lnTo>
                    <a:pt x="863" y="477"/>
                  </a:lnTo>
                  <a:lnTo>
                    <a:pt x="851" y="482"/>
                  </a:lnTo>
                  <a:lnTo>
                    <a:pt x="840" y="486"/>
                  </a:lnTo>
                  <a:lnTo>
                    <a:pt x="828" y="491"/>
                  </a:lnTo>
                  <a:lnTo>
                    <a:pt x="816" y="495"/>
                  </a:lnTo>
                  <a:lnTo>
                    <a:pt x="804" y="497"/>
                  </a:lnTo>
                  <a:lnTo>
                    <a:pt x="792" y="500"/>
                  </a:lnTo>
                  <a:lnTo>
                    <a:pt x="779" y="501"/>
                  </a:lnTo>
                  <a:lnTo>
                    <a:pt x="767" y="502"/>
                  </a:lnTo>
                  <a:lnTo>
                    <a:pt x="754" y="503"/>
                  </a:lnTo>
                  <a:lnTo>
                    <a:pt x="251" y="503"/>
                  </a:lnTo>
                  <a:lnTo>
                    <a:pt x="238" y="502"/>
                  </a:lnTo>
                  <a:lnTo>
                    <a:pt x="225" y="501"/>
                  </a:lnTo>
                  <a:lnTo>
                    <a:pt x="213" y="500"/>
                  </a:lnTo>
                  <a:lnTo>
                    <a:pt x="200" y="497"/>
                  </a:lnTo>
                  <a:lnTo>
                    <a:pt x="188" y="495"/>
                  </a:lnTo>
                  <a:lnTo>
                    <a:pt x="176" y="491"/>
                  </a:lnTo>
                  <a:lnTo>
                    <a:pt x="165" y="486"/>
                  </a:lnTo>
                  <a:lnTo>
                    <a:pt x="153" y="482"/>
                  </a:lnTo>
                  <a:lnTo>
                    <a:pt x="141" y="477"/>
                  </a:lnTo>
                  <a:lnTo>
                    <a:pt x="131" y="471"/>
                  </a:lnTo>
                  <a:lnTo>
                    <a:pt x="120" y="465"/>
                  </a:lnTo>
                  <a:lnTo>
                    <a:pt x="110" y="459"/>
                  </a:lnTo>
                  <a:lnTo>
                    <a:pt x="100" y="452"/>
                  </a:lnTo>
                  <a:lnTo>
                    <a:pt x="91" y="444"/>
                  </a:lnTo>
                  <a:lnTo>
                    <a:pt x="82" y="437"/>
                  </a:lnTo>
                  <a:lnTo>
                    <a:pt x="73" y="428"/>
                  </a:lnTo>
                  <a:lnTo>
                    <a:pt x="65" y="420"/>
                  </a:lnTo>
                  <a:lnTo>
                    <a:pt x="57" y="411"/>
                  </a:lnTo>
                  <a:lnTo>
                    <a:pt x="49" y="401"/>
                  </a:lnTo>
                  <a:lnTo>
                    <a:pt x="43" y="391"/>
                  </a:lnTo>
                  <a:lnTo>
                    <a:pt x="36" y="381"/>
                  </a:lnTo>
                  <a:lnTo>
                    <a:pt x="30" y="371"/>
                  </a:lnTo>
                  <a:lnTo>
                    <a:pt x="25" y="360"/>
                  </a:lnTo>
                  <a:lnTo>
                    <a:pt x="20" y="349"/>
                  </a:lnTo>
                  <a:lnTo>
                    <a:pt x="15" y="337"/>
                  </a:lnTo>
                  <a:lnTo>
                    <a:pt x="11" y="326"/>
                  </a:lnTo>
                  <a:lnTo>
                    <a:pt x="8" y="314"/>
                  </a:lnTo>
                  <a:lnTo>
                    <a:pt x="5" y="302"/>
                  </a:lnTo>
                  <a:lnTo>
                    <a:pt x="3" y="290"/>
                  </a:lnTo>
                  <a:lnTo>
                    <a:pt x="1" y="277"/>
                  </a:lnTo>
                  <a:lnTo>
                    <a:pt x="0" y="264"/>
                  </a:lnTo>
                  <a:lnTo>
                    <a:pt x="0" y="252"/>
                  </a:lnTo>
                  <a:lnTo>
                    <a:pt x="0" y="239"/>
                  </a:lnTo>
                  <a:lnTo>
                    <a:pt x="1" y="226"/>
                  </a:lnTo>
                  <a:lnTo>
                    <a:pt x="3" y="214"/>
                  </a:lnTo>
                  <a:lnTo>
                    <a:pt x="5" y="200"/>
                  </a:lnTo>
                  <a:lnTo>
                    <a:pt x="8" y="188"/>
                  </a:lnTo>
                  <a:lnTo>
                    <a:pt x="11" y="176"/>
                  </a:lnTo>
                  <a:lnTo>
                    <a:pt x="15" y="165"/>
                  </a:lnTo>
                  <a:lnTo>
                    <a:pt x="20" y="153"/>
                  </a:lnTo>
                  <a:lnTo>
                    <a:pt x="25" y="142"/>
                  </a:lnTo>
                  <a:lnTo>
                    <a:pt x="30" y="131"/>
                  </a:lnTo>
                  <a:lnTo>
                    <a:pt x="36" y="121"/>
                  </a:lnTo>
                  <a:lnTo>
                    <a:pt x="43" y="111"/>
                  </a:lnTo>
                  <a:lnTo>
                    <a:pt x="49" y="101"/>
                  </a:lnTo>
                  <a:lnTo>
                    <a:pt x="57" y="92"/>
                  </a:lnTo>
                  <a:lnTo>
                    <a:pt x="65" y="82"/>
                  </a:lnTo>
                  <a:lnTo>
                    <a:pt x="73" y="74"/>
                  </a:lnTo>
                  <a:lnTo>
                    <a:pt x="82" y="65"/>
                  </a:lnTo>
                  <a:lnTo>
                    <a:pt x="91" y="58"/>
                  </a:lnTo>
                  <a:lnTo>
                    <a:pt x="100" y="50"/>
                  </a:lnTo>
                  <a:lnTo>
                    <a:pt x="110" y="43"/>
                  </a:lnTo>
                  <a:lnTo>
                    <a:pt x="120" y="37"/>
                  </a:lnTo>
                  <a:lnTo>
                    <a:pt x="131" y="31"/>
                  </a:lnTo>
                  <a:lnTo>
                    <a:pt x="141" y="25"/>
                  </a:lnTo>
                  <a:lnTo>
                    <a:pt x="153" y="20"/>
                  </a:lnTo>
                  <a:lnTo>
                    <a:pt x="165" y="16"/>
                  </a:lnTo>
                  <a:lnTo>
                    <a:pt x="176" y="12"/>
                  </a:lnTo>
                  <a:lnTo>
                    <a:pt x="188" y="8"/>
                  </a:lnTo>
                  <a:lnTo>
                    <a:pt x="200" y="6"/>
                  </a:lnTo>
                  <a:lnTo>
                    <a:pt x="213" y="3"/>
                  </a:lnTo>
                  <a:lnTo>
                    <a:pt x="225" y="2"/>
                  </a:lnTo>
                  <a:lnTo>
                    <a:pt x="238" y="1"/>
                  </a:lnTo>
                  <a:lnTo>
                    <a:pt x="251" y="0"/>
                  </a:lnTo>
                  <a:lnTo>
                    <a:pt x="754" y="0"/>
                  </a:lnTo>
                  <a:lnTo>
                    <a:pt x="767" y="1"/>
                  </a:lnTo>
                  <a:lnTo>
                    <a:pt x="779" y="2"/>
                  </a:lnTo>
                  <a:lnTo>
                    <a:pt x="792" y="3"/>
                  </a:lnTo>
                  <a:lnTo>
                    <a:pt x="804" y="6"/>
                  </a:lnTo>
                  <a:lnTo>
                    <a:pt x="816" y="8"/>
                  </a:lnTo>
                  <a:lnTo>
                    <a:pt x="828" y="12"/>
                  </a:lnTo>
                  <a:lnTo>
                    <a:pt x="840" y="16"/>
                  </a:lnTo>
                  <a:lnTo>
                    <a:pt x="851" y="20"/>
                  </a:lnTo>
                  <a:lnTo>
                    <a:pt x="863" y="25"/>
                  </a:lnTo>
                  <a:lnTo>
                    <a:pt x="874" y="31"/>
                  </a:lnTo>
                  <a:lnTo>
                    <a:pt x="884" y="37"/>
                  </a:lnTo>
                  <a:lnTo>
                    <a:pt x="894" y="43"/>
                  </a:lnTo>
                  <a:lnTo>
                    <a:pt x="904" y="50"/>
                  </a:lnTo>
                  <a:lnTo>
                    <a:pt x="914" y="58"/>
                  </a:lnTo>
                  <a:lnTo>
                    <a:pt x="923" y="65"/>
                  </a:lnTo>
                  <a:lnTo>
                    <a:pt x="932" y="74"/>
                  </a:lnTo>
                  <a:lnTo>
                    <a:pt x="940" y="82"/>
                  </a:lnTo>
                  <a:lnTo>
                    <a:pt x="948" y="92"/>
                  </a:lnTo>
                  <a:lnTo>
                    <a:pt x="955" y="101"/>
                  </a:lnTo>
                  <a:lnTo>
                    <a:pt x="962" y="111"/>
                  </a:lnTo>
                  <a:lnTo>
                    <a:pt x="969" y="121"/>
                  </a:lnTo>
                  <a:lnTo>
                    <a:pt x="975" y="131"/>
                  </a:lnTo>
                  <a:lnTo>
                    <a:pt x="980" y="142"/>
                  </a:lnTo>
                  <a:lnTo>
                    <a:pt x="985" y="153"/>
                  </a:lnTo>
                  <a:lnTo>
                    <a:pt x="990" y="165"/>
                  </a:lnTo>
                  <a:lnTo>
                    <a:pt x="994" y="176"/>
                  </a:lnTo>
                  <a:lnTo>
                    <a:pt x="997" y="188"/>
                  </a:lnTo>
                  <a:lnTo>
                    <a:pt x="1000" y="200"/>
                  </a:lnTo>
                  <a:lnTo>
                    <a:pt x="1002" y="214"/>
                  </a:lnTo>
                  <a:lnTo>
                    <a:pt x="1004" y="226"/>
                  </a:lnTo>
                  <a:lnTo>
                    <a:pt x="1005" y="239"/>
                  </a:lnTo>
                  <a:lnTo>
                    <a:pt x="1005" y="2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8" name="Group 167"/>
          <p:cNvGrpSpPr/>
          <p:nvPr/>
        </p:nvGrpSpPr>
        <p:grpSpPr>
          <a:xfrm>
            <a:off x="1358825" y="2026733"/>
            <a:ext cx="389635" cy="446030"/>
            <a:chOff x="2005013" y="4152900"/>
            <a:chExt cx="603250" cy="690563"/>
          </a:xfrm>
          <a:solidFill>
            <a:schemeClr val="bg1"/>
          </a:solidFill>
        </p:grpSpPr>
        <p:sp>
          <p:nvSpPr>
            <p:cNvPr id="79" name="Freeform 193"/>
            <p:cNvSpPr>
              <a:spLocks noEditPoints="1"/>
            </p:cNvSpPr>
            <p:nvPr/>
          </p:nvSpPr>
          <p:spPr bwMode="auto">
            <a:xfrm>
              <a:off x="2005013" y="4152900"/>
              <a:ext cx="603250" cy="690563"/>
            </a:xfrm>
            <a:custGeom>
              <a:avLst/>
              <a:gdLst>
                <a:gd name="T0" fmla="*/ 4158 w 14060"/>
                <a:gd name="T1" fmla="*/ 5259 h 16095"/>
                <a:gd name="T2" fmla="*/ 1877 w 14060"/>
                <a:gd name="T3" fmla="*/ 4442 h 16095"/>
                <a:gd name="T4" fmla="*/ 1004 w 14060"/>
                <a:gd name="T5" fmla="*/ 3269 h 16095"/>
                <a:gd name="T6" fmla="*/ 1877 w 14060"/>
                <a:gd name="T7" fmla="*/ 2095 h 16095"/>
                <a:gd name="T8" fmla="*/ 4158 w 14060"/>
                <a:gd name="T9" fmla="*/ 1279 h 16095"/>
                <a:gd name="T10" fmla="*/ 7340 w 14060"/>
                <a:gd name="T11" fmla="*/ 1009 h 16095"/>
                <a:gd name="T12" fmla="*/ 10399 w 14060"/>
                <a:gd name="T13" fmla="*/ 1392 h 16095"/>
                <a:gd name="T14" fmla="*/ 12461 w 14060"/>
                <a:gd name="T15" fmla="*/ 2288 h 16095"/>
                <a:gd name="T16" fmla="*/ 13025 w 14060"/>
                <a:gd name="T17" fmla="*/ 3501 h 16095"/>
                <a:gd name="T18" fmla="*/ 11859 w 14060"/>
                <a:gd name="T19" fmla="*/ 4623 h 16095"/>
                <a:gd name="T20" fmla="*/ 9376 w 14060"/>
                <a:gd name="T21" fmla="*/ 5355 h 16095"/>
                <a:gd name="T22" fmla="*/ 13055 w 14060"/>
                <a:gd name="T23" fmla="*/ 6798 h 16095"/>
                <a:gd name="T24" fmla="*/ 12329 w 14060"/>
                <a:gd name="T25" fmla="*/ 7877 h 16095"/>
                <a:gd name="T26" fmla="*/ 10154 w 14060"/>
                <a:gd name="T27" fmla="*/ 8729 h 16095"/>
                <a:gd name="T28" fmla="*/ 7030 w 14060"/>
                <a:gd name="T29" fmla="*/ 9053 h 16095"/>
                <a:gd name="T30" fmla="*/ 3906 w 14060"/>
                <a:gd name="T31" fmla="*/ 8729 h 16095"/>
                <a:gd name="T32" fmla="*/ 1731 w 14060"/>
                <a:gd name="T33" fmla="*/ 7877 h 16095"/>
                <a:gd name="T34" fmla="*/ 1005 w 14060"/>
                <a:gd name="T35" fmla="*/ 6798 h 16095"/>
                <a:gd name="T36" fmla="*/ 2178 w 14060"/>
                <a:gd name="T37" fmla="*/ 5717 h 16095"/>
                <a:gd name="T38" fmla="*/ 4255 w 14060"/>
                <a:gd name="T39" fmla="*/ 6300 h 16095"/>
                <a:gd name="T40" fmla="*/ 6598 w 14060"/>
                <a:gd name="T41" fmla="*/ 6533 h 16095"/>
                <a:gd name="T42" fmla="*/ 8968 w 14060"/>
                <a:gd name="T43" fmla="*/ 6425 h 16095"/>
                <a:gd name="T44" fmla="*/ 11177 w 14060"/>
                <a:gd name="T45" fmla="*/ 5970 h 16095"/>
                <a:gd name="T46" fmla="*/ 12929 w 14060"/>
                <a:gd name="T47" fmla="*/ 5154 h 16095"/>
                <a:gd name="T48" fmla="*/ 12866 w 14060"/>
                <a:gd name="T49" fmla="*/ 10385 h 16095"/>
                <a:gd name="T50" fmla="*/ 11291 w 14060"/>
                <a:gd name="T51" fmla="*/ 11413 h 16095"/>
                <a:gd name="T52" fmla="*/ 8535 w 14060"/>
                <a:gd name="T53" fmla="*/ 12001 h 16095"/>
                <a:gd name="T54" fmla="*/ 5238 w 14060"/>
                <a:gd name="T55" fmla="*/ 11971 h 16095"/>
                <a:gd name="T56" fmla="*/ 2570 w 14060"/>
                <a:gd name="T57" fmla="*/ 11335 h 16095"/>
                <a:gd name="T58" fmla="*/ 1127 w 14060"/>
                <a:gd name="T59" fmla="*/ 10277 h 16095"/>
                <a:gd name="T60" fmla="*/ 1334 w 14060"/>
                <a:gd name="T61" fmla="*/ 8216 h 16095"/>
                <a:gd name="T62" fmla="*/ 3083 w 14060"/>
                <a:gd name="T63" fmla="*/ 9035 h 16095"/>
                <a:gd name="T64" fmla="*/ 5412 w 14060"/>
                <a:gd name="T65" fmla="*/ 9477 h 16095"/>
                <a:gd name="T66" fmla="*/ 7960 w 14060"/>
                <a:gd name="T67" fmla="*/ 9530 h 16095"/>
                <a:gd name="T68" fmla="*/ 10383 w 14060"/>
                <a:gd name="T69" fmla="*/ 9193 h 16095"/>
                <a:gd name="T70" fmla="*/ 12328 w 14060"/>
                <a:gd name="T71" fmla="*/ 8477 h 16095"/>
                <a:gd name="T72" fmla="*/ 12986 w 14060"/>
                <a:gd name="T73" fmla="*/ 13170 h 16095"/>
                <a:gd name="T74" fmla="*/ 11680 w 14060"/>
                <a:gd name="T75" fmla="*/ 14265 h 16095"/>
                <a:gd name="T76" fmla="*/ 9102 w 14060"/>
                <a:gd name="T77" fmla="*/ 14951 h 16095"/>
                <a:gd name="T78" fmla="*/ 5816 w 14060"/>
                <a:gd name="T79" fmla="*/ 15043 h 16095"/>
                <a:gd name="T80" fmla="*/ 2979 w 14060"/>
                <a:gd name="T81" fmla="*/ 14501 h 16095"/>
                <a:gd name="T82" fmla="*/ 1275 w 14060"/>
                <a:gd name="T83" fmla="*/ 13499 h 16095"/>
                <a:gd name="T84" fmla="*/ 1459 w 14060"/>
                <a:gd name="T85" fmla="*/ 11324 h 16095"/>
                <a:gd name="T86" fmla="*/ 3277 w 14060"/>
                <a:gd name="T87" fmla="*/ 12109 h 16095"/>
                <a:gd name="T88" fmla="*/ 5640 w 14060"/>
                <a:gd name="T89" fmla="*/ 12516 h 16095"/>
                <a:gd name="T90" fmla="*/ 8191 w 14060"/>
                <a:gd name="T91" fmla="*/ 12534 h 16095"/>
                <a:gd name="T92" fmla="*/ 10586 w 14060"/>
                <a:gd name="T93" fmla="*/ 12162 h 16095"/>
                <a:gd name="T94" fmla="*/ 12468 w 14060"/>
                <a:gd name="T95" fmla="*/ 11410 h 16095"/>
                <a:gd name="T96" fmla="*/ 5756 w 14060"/>
                <a:gd name="T97" fmla="*/ 48 h 16095"/>
                <a:gd name="T98" fmla="*/ 2501 w 14060"/>
                <a:gd name="T99" fmla="*/ 695 h 16095"/>
                <a:gd name="T100" fmla="*/ 359 w 14060"/>
                <a:gd name="T101" fmla="*/ 2134 h 16095"/>
                <a:gd name="T102" fmla="*/ 163 w 14060"/>
                <a:gd name="T103" fmla="*/ 13611 h 16095"/>
                <a:gd name="T104" fmla="*/ 2001 w 14060"/>
                <a:gd name="T105" fmla="*/ 15199 h 16095"/>
                <a:gd name="T106" fmla="*/ 5124 w 14060"/>
                <a:gd name="T107" fmla="*/ 15985 h 16095"/>
                <a:gd name="T108" fmla="*/ 8621 w 14060"/>
                <a:gd name="T109" fmla="*/ 16020 h 16095"/>
                <a:gd name="T110" fmla="*/ 11814 w 14060"/>
                <a:gd name="T111" fmla="*/ 15302 h 16095"/>
                <a:gd name="T112" fmla="*/ 13808 w 14060"/>
                <a:gd name="T113" fmla="*/ 13789 h 16095"/>
                <a:gd name="T114" fmla="*/ 13808 w 14060"/>
                <a:gd name="T115" fmla="*/ 2305 h 16095"/>
                <a:gd name="T116" fmla="*/ 11814 w 14060"/>
                <a:gd name="T117" fmla="*/ 792 h 16095"/>
                <a:gd name="T118" fmla="*/ 8621 w 14060"/>
                <a:gd name="T119" fmla="*/ 75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60" h="16095">
                  <a:moveTo>
                    <a:pt x="7030" y="5533"/>
                  </a:moveTo>
                  <a:lnTo>
                    <a:pt x="6720" y="5530"/>
                  </a:lnTo>
                  <a:lnTo>
                    <a:pt x="6413" y="5521"/>
                  </a:lnTo>
                  <a:lnTo>
                    <a:pt x="6112" y="5507"/>
                  </a:lnTo>
                  <a:lnTo>
                    <a:pt x="5816" y="5486"/>
                  </a:lnTo>
                  <a:lnTo>
                    <a:pt x="5524" y="5461"/>
                  </a:lnTo>
                  <a:lnTo>
                    <a:pt x="5238" y="5431"/>
                  </a:lnTo>
                  <a:lnTo>
                    <a:pt x="4958" y="5395"/>
                  </a:lnTo>
                  <a:lnTo>
                    <a:pt x="4684" y="5355"/>
                  </a:lnTo>
                  <a:lnTo>
                    <a:pt x="4418" y="5309"/>
                  </a:lnTo>
                  <a:lnTo>
                    <a:pt x="4158" y="5259"/>
                  </a:lnTo>
                  <a:lnTo>
                    <a:pt x="3906" y="5205"/>
                  </a:lnTo>
                  <a:lnTo>
                    <a:pt x="3661" y="5145"/>
                  </a:lnTo>
                  <a:lnTo>
                    <a:pt x="3425" y="5083"/>
                  </a:lnTo>
                  <a:lnTo>
                    <a:pt x="3197" y="5016"/>
                  </a:lnTo>
                  <a:lnTo>
                    <a:pt x="2979" y="4944"/>
                  </a:lnTo>
                  <a:lnTo>
                    <a:pt x="2769" y="4870"/>
                  </a:lnTo>
                  <a:lnTo>
                    <a:pt x="2570" y="4791"/>
                  </a:lnTo>
                  <a:lnTo>
                    <a:pt x="2380" y="4709"/>
                  </a:lnTo>
                  <a:lnTo>
                    <a:pt x="2201" y="4623"/>
                  </a:lnTo>
                  <a:lnTo>
                    <a:pt x="2034" y="4535"/>
                  </a:lnTo>
                  <a:lnTo>
                    <a:pt x="1877" y="4442"/>
                  </a:lnTo>
                  <a:lnTo>
                    <a:pt x="1731" y="4348"/>
                  </a:lnTo>
                  <a:lnTo>
                    <a:pt x="1599" y="4250"/>
                  </a:lnTo>
                  <a:lnTo>
                    <a:pt x="1477" y="4149"/>
                  </a:lnTo>
                  <a:lnTo>
                    <a:pt x="1370" y="4047"/>
                  </a:lnTo>
                  <a:lnTo>
                    <a:pt x="1275" y="3942"/>
                  </a:lnTo>
                  <a:lnTo>
                    <a:pt x="1194" y="3835"/>
                  </a:lnTo>
                  <a:lnTo>
                    <a:pt x="1127" y="3725"/>
                  </a:lnTo>
                  <a:lnTo>
                    <a:pt x="1074" y="3613"/>
                  </a:lnTo>
                  <a:lnTo>
                    <a:pt x="1035" y="3501"/>
                  </a:lnTo>
                  <a:lnTo>
                    <a:pt x="1012" y="3386"/>
                  </a:lnTo>
                  <a:lnTo>
                    <a:pt x="1004" y="3269"/>
                  </a:lnTo>
                  <a:lnTo>
                    <a:pt x="1012" y="3153"/>
                  </a:lnTo>
                  <a:lnTo>
                    <a:pt x="1035" y="3038"/>
                  </a:lnTo>
                  <a:lnTo>
                    <a:pt x="1074" y="2924"/>
                  </a:lnTo>
                  <a:lnTo>
                    <a:pt x="1127" y="2813"/>
                  </a:lnTo>
                  <a:lnTo>
                    <a:pt x="1194" y="2703"/>
                  </a:lnTo>
                  <a:lnTo>
                    <a:pt x="1275" y="2596"/>
                  </a:lnTo>
                  <a:lnTo>
                    <a:pt x="1370" y="2491"/>
                  </a:lnTo>
                  <a:lnTo>
                    <a:pt x="1477" y="2388"/>
                  </a:lnTo>
                  <a:lnTo>
                    <a:pt x="1599" y="2288"/>
                  </a:lnTo>
                  <a:lnTo>
                    <a:pt x="1731" y="2190"/>
                  </a:lnTo>
                  <a:lnTo>
                    <a:pt x="1877" y="2095"/>
                  </a:lnTo>
                  <a:lnTo>
                    <a:pt x="2034" y="2004"/>
                  </a:lnTo>
                  <a:lnTo>
                    <a:pt x="2201" y="1915"/>
                  </a:lnTo>
                  <a:lnTo>
                    <a:pt x="2380" y="1830"/>
                  </a:lnTo>
                  <a:lnTo>
                    <a:pt x="2570" y="1747"/>
                  </a:lnTo>
                  <a:lnTo>
                    <a:pt x="2769" y="1669"/>
                  </a:lnTo>
                  <a:lnTo>
                    <a:pt x="2979" y="1593"/>
                  </a:lnTo>
                  <a:lnTo>
                    <a:pt x="3197" y="1523"/>
                  </a:lnTo>
                  <a:lnTo>
                    <a:pt x="3425" y="1456"/>
                  </a:lnTo>
                  <a:lnTo>
                    <a:pt x="3661" y="1392"/>
                  </a:lnTo>
                  <a:lnTo>
                    <a:pt x="3906" y="1334"/>
                  </a:lnTo>
                  <a:lnTo>
                    <a:pt x="4158" y="1279"/>
                  </a:lnTo>
                  <a:lnTo>
                    <a:pt x="4418" y="1229"/>
                  </a:lnTo>
                  <a:lnTo>
                    <a:pt x="4684" y="1184"/>
                  </a:lnTo>
                  <a:lnTo>
                    <a:pt x="4958" y="1143"/>
                  </a:lnTo>
                  <a:lnTo>
                    <a:pt x="5238" y="1108"/>
                  </a:lnTo>
                  <a:lnTo>
                    <a:pt x="5524" y="1077"/>
                  </a:lnTo>
                  <a:lnTo>
                    <a:pt x="5816" y="1052"/>
                  </a:lnTo>
                  <a:lnTo>
                    <a:pt x="6112" y="1032"/>
                  </a:lnTo>
                  <a:lnTo>
                    <a:pt x="6413" y="1018"/>
                  </a:lnTo>
                  <a:lnTo>
                    <a:pt x="6720" y="1009"/>
                  </a:lnTo>
                  <a:lnTo>
                    <a:pt x="7030" y="1006"/>
                  </a:lnTo>
                  <a:lnTo>
                    <a:pt x="7340" y="1009"/>
                  </a:lnTo>
                  <a:lnTo>
                    <a:pt x="7647" y="1018"/>
                  </a:lnTo>
                  <a:lnTo>
                    <a:pt x="7948" y="1032"/>
                  </a:lnTo>
                  <a:lnTo>
                    <a:pt x="8244" y="1052"/>
                  </a:lnTo>
                  <a:lnTo>
                    <a:pt x="8536" y="1077"/>
                  </a:lnTo>
                  <a:lnTo>
                    <a:pt x="8822" y="1108"/>
                  </a:lnTo>
                  <a:lnTo>
                    <a:pt x="9102" y="1143"/>
                  </a:lnTo>
                  <a:lnTo>
                    <a:pt x="9376" y="1184"/>
                  </a:lnTo>
                  <a:lnTo>
                    <a:pt x="9642" y="1229"/>
                  </a:lnTo>
                  <a:lnTo>
                    <a:pt x="9902" y="1279"/>
                  </a:lnTo>
                  <a:lnTo>
                    <a:pt x="10154" y="1334"/>
                  </a:lnTo>
                  <a:lnTo>
                    <a:pt x="10399" y="1392"/>
                  </a:lnTo>
                  <a:lnTo>
                    <a:pt x="10635" y="1456"/>
                  </a:lnTo>
                  <a:lnTo>
                    <a:pt x="10863" y="1523"/>
                  </a:lnTo>
                  <a:lnTo>
                    <a:pt x="11081" y="1593"/>
                  </a:lnTo>
                  <a:lnTo>
                    <a:pt x="11291" y="1669"/>
                  </a:lnTo>
                  <a:lnTo>
                    <a:pt x="11490" y="1747"/>
                  </a:lnTo>
                  <a:lnTo>
                    <a:pt x="11680" y="1830"/>
                  </a:lnTo>
                  <a:lnTo>
                    <a:pt x="11859" y="1915"/>
                  </a:lnTo>
                  <a:lnTo>
                    <a:pt x="12026" y="2004"/>
                  </a:lnTo>
                  <a:lnTo>
                    <a:pt x="12183" y="2095"/>
                  </a:lnTo>
                  <a:lnTo>
                    <a:pt x="12329" y="2190"/>
                  </a:lnTo>
                  <a:lnTo>
                    <a:pt x="12461" y="2288"/>
                  </a:lnTo>
                  <a:lnTo>
                    <a:pt x="12583" y="2388"/>
                  </a:lnTo>
                  <a:lnTo>
                    <a:pt x="12690" y="2491"/>
                  </a:lnTo>
                  <a:lnTo>
                    <a:pt x="12785" y="2596"/>
                  </a:lnTo>
                  <a:lnTo>
                    <a:pt x="12866" y="2703"/>
                  </a:lnTo>
                  <a:lnTo>
                    <a:pt x="12933" y="2813"/>
                  </a:lnTo>
                  <a:lnTo>
                    <a:pt x="12986" y="2924"/>
                  </a:lnTo>
                  <a:lnTo>
                    <a:pt x="13025" y="3038"/>
                  </a:lnTo>
                  <a:lnTo>
                    <a:pt x="13048" y="3153"/>
                  </a:lnTo>
                  <a:lnTo>
                    <a:pt x="13056" y="3269"/>
                  </a:lnTo>
                  <a:lnTo>
                    <a:pt x="13048" y="3386"/>
                  </a:lnTo>
                  <a:lnTo>
                    <a:pt x="13025" y="3501"/>
                  </a:lnTo>
                  <a:lnTo>
                    <a:pt x="12986" y="3613"/>
                  </a:lnTo>
                  <a:lnTo>
                    <a:pt x="12933" y="3725"/>
                  </a:lnTo>
                  <a:lnTo>
                    <a:pt x="12866" y="3835"/>
                  </a:lnTo>
                  <a:lnTo>
                    <a:pt x="12785" y="3942"/>
                  </a:lnTo>
                  <a:lnTo>
                    <a:pt x="12690" y="4047"/>
                  </a:lnTo>
                  <a:lnTo>
                    <a:pt x="12583" y="4149"/>
                  </a:lnTo>
                  <a:lnTo>
                    <a:pt x="12461" y="4250"/>
                  </a:lnTo>
                  <a:lnTo>
                    <a:pt x="12329" y="4348"/>
                  </a:lnTo>
                  <a:lnTo>
                    <a:pt x="12183" y="4442"/>
                  </a:lnTo>
                  <a:lnTo>
                    <a:pt x="12026" y="4535"/>
                  </a:lnTo>
                  <a:lnTo>
                    <a:pt x="11859" y="4623"/>
                  </a:lnTo>
                  <a:lnTo>
                    <a:pt x="11680" y="4709"/>
                  </a:lnTo>
                  <a:lnTo>
                    <a:pt x="11490" y="4791"/>
                  </a:lnTo>
                  <a:lnTo>
                    <a:pt x="11291" y="4870"/>
                  </a:lnTo>
                  <a:lnTo>
                    <a:pt x="11081" y="4944"/>
                  </a:lnTo>
                  <a:lnTo>
                    <a:pt x="10863" y="5016"/>
                  </a:lnTo>
                  <a:lnTo>
                    <a:pt x="10635" y="5083"/>
                  </a:lnTo>
                  <a:lnTo>
                    <a:pt x="10399" y="5145"/>
                  </a:lnTo>
                  <a:lnTo>
                    <a:pt x="10154" y="5205"/>
                  </a:lnTo>
                  <a:lnTo>
                    <a:pt x="9902" y="5259"/>
                  </a:lnTo>
                  <a:lnTo>
                    <a:pt x="9642" y="5309"/>
                  </a:lnTo>
                  <a:lnTo>
                    <a:pt x="9376" y="5355"/>
                  </a:lnTo>
                  <a:lnTo>
                    <a:pt x="9102" y="5395"/>
                  </a:lnTo>
                  <a:lnTo>
                    <a:pt x="8822" y="5431"/>
                  </a:lnTo>
                  <a:lnTo>
                    <a:pt x="8536" y="5461"/>
                  </a:lnTo>
                  <a:lnTo>
                    <a:pt x="8244" y="5486"/>
                  </a:lnTo>
                  <a:lnTo>
                    <a:pt x="7948" y="5507"/>
                  </a:lnTo>
                  <a:lnTo>
                    <a:pt x="7647" y="5521"/>
                  </a:lnTo>
                  <a:lnTo>
                    <a:pt x="7340" y="5530"/>
                  </a:lnTo>
                  <a:lnTo>
                    <a:pt x="7030" y="5533"/>
                  </a:lnTo>
                  <a:close/>
                  <a:moveTo>
                    <a:pt x="13056" y="6790"/>
                  </a:moveTo>
                  <a:lnTo>
                    <a:pt x="13054" y="6790"/>
                  </a:lnTo>
                  <a:lnTo>
                    <a:pt x="13055" y="6798"/>
                  </a:lnTo>
                  <a:lnTo>
                    <a:pt x="13056" y="6805"/>
                  </a:lnTo>
                  <a:lnTo>
                    <a:pt x="13048" y="6921"/>
                  </a:lnTo>
                  <a:lnTo>
                    <a:pt x="13025" y="7036"/>
                  </a:lnTo>
                  <a:lnTo>
                    <a:pt x="12986" y="7148"/>
                  </a:lnTo>
                  <a:lnTo>
                    <a:pt x="12933" y="7259"/>
                  </a:lnTo>
                  <a:lnTo>
                    <a:pt x="12866" y="7367"/>
                  </a:lnTo>
                  <a:lnTo>
                    <a:pt x="12785" y="7474"/>
                  </a:lnTo>
                  <a:lnTo>
                    <a:pt x="12690" y="7579"/>
                  </a:lnTo>
                  <a:lnTo>
                    <a:pt x="12582" y="7680"/>
                  </a:lnTo>
                  <a:lnTo>
                    <a:pt x="12461" y="7780"/>
                  </a:lnTo>
                  <a:lnTo>
                    <a:pt x="12329" y="7877"/>
                  </a:lnTo>
                  <a:lnTo>
                    <a:pt x="12183" y="7971"/>
                  </a:lnTo>
                  <a:lnTo>
                    <a:pt x="12026" y="8063"/>
                  </a:lnTo>
                  <a:lnTo>
                    <a:pt x="11859" y="8151"/>
                  </a:lnTo>
                  <a:lnTo>
                    <a:pt x="11680" y="8236"/>
                  </a:lnTo>
                  <a:lnTo>
                    <a:pt x="11490" y="8317"/>
                  </a:lnTo>
                  <a:lnTo>
                    <a:pt x="11291" y="8396"/>
                  </a:lnTo>
                  <a:lnTo>
                    <a:pt x="11081" y="8470"/>
                  </a:lnTo>
                  <a:lnTo>
                    <a:pt x="10862" y="8540"/>
                  </a:lnTo>
                  <a:lnTo>
                    <a:pt x="10635" y="8607"/>
                  </a:lnTo>
                  <a:lnTo>
                    <a:pt x="10399" y="8670"/>
                  </a:lnTo>
                  <a:lnTo>
                    <a:pt x="10154" y="8729"/>
                  </a:lnTo>
                  <a:lnTo>
                    <a:pt x="9902" y="8782"/>
                  </a:lnTo>
                  <a:lnTo>
                    <a:pt x="9642" y="8832"/>
                  </a:lnTo>
                  <a:lnTo>
                    <a:pt x="9375" y="8876"/>
                  </a:lnTo>
                  <a:lnTo>
                    <a:pt x="9102" y="8917"/>
                  </a:lnTo>
                  <a:lnTo>
                    <a:pt x="8822" y="8953"/>
                  </a:lnTo>
                  <a:lnTo>
                    <a:pt x="8535" y="8983"/>
                  </a:lnTo>
                  <a:lnTo>
                    <a:pt x="8244" y="9008"/>
                  </a:lnTo>
                  <a:lnTo>
                    <a:pt x="7948" y="9027"/>
                  </a:lnTo>
                  <a:lnTo>
                    <a:pt x="7646" y="9041"/>
                  </a:lnTo>
                  <a:lnTo>
                    <a:pt x="7340" y="9050"/>
                  </a:lnTo>
                  <a:lnTo>
                    <a:pt x="7030" y="9053"/>
                  </a:lnTo>
                  <a:lnTo>
                    <a:pt x="6720" y="9050"/>
                  </a:lnTo>
                  <a:lnTo>
                    <a:pt x="6414" y="9041"/>
                  </a:lnTo>
                  <a:lnTo>
                    <a:pt x="6112" y="9027"/>
                  </a:lnTo>
                  <a:lnTo>
                    <a:pt x="5816" y="9008"/>
                  </a:lnTo>
                  <a:lnTo>
                    <a:pt x="5525" y="8983"/>
                  </a:lnTo>
                  <a:lnTo>
                    <a:pt x="5238" y="8953"/>
                  </a:lnTo>
                  <a:lnTo>
                    <a:pt x="4958" y="8917"/>
                  </a:lnTo>
                  <a:lnTo>
                    <a:pt x="4685" y="8876"/>
                  </a:lnTo>
                  <a:lnTo>
                    <a:pt x="4418" y="8832"/>
                  </a:lnTo>
                  <a:lnTo>
                    <a:pt x="4158" y="8782"/>
                  </a:lnTo>
                  <a:lnTo>
                    <a:pt x="3906" y="8729"/>
                  </a:lnTo>
                  <a:lnTo>
                    <a:pt x="3661" y="8670"/>
                  </a:lnTo>
                  <a:lnTo>
                    <a:pt x="3425" y="8607"/>
                  </a:lnTo>
                  <a:lnTo>
                    <a:pt x="3197" y="8540"/>
                  </a:lnTo>
                  <a:lnTo>
                    <a:pt x="2979" y="8470"/>
                  </a:lnTo>
                  <a:lnTo>
                    <a:pt x="2769" y="8396"/>
                  </a:lnTo>
                  <a:lnTo>
                    <a:pt x="2570" y="8317"/>
                  </a:lnTo>
                  <a:lnTo>
                    <a:pt x="2380" y="8236"/>
                  </a:lnTo>
                  <a:lnTo>
                    <a:pt x="2201" y="8151"/>
                  </a:lnTo>
                  <a:lnTo>
                    <a:pt x="2034" y="8063"/>
                  </a:lnTo>
                  <a:lnTo>
                    <a:pt x="1877" y="7971"/>
                  </a:lnTo>
                  <a:lnTo>
                    <a:pt x="1731" y="7877"/>
                  </a:lnTo>
                  <a:lnTo>
                    <a:pt x="1599" y="7780"/>
                  </a:lnTo>
                  <a:lnTo>
                    <a:pt x="1477" y="7680"/>
                  </a:lnTo>
                  <a:lnTo>
                    <a:pt x="1370" y="7579"/>
                  </a:lnTo>
                  <a:lnTo>
                    <a:pt x="1275" y="7474"/>
                  </a:lnTo>
                  <a:lnTo>
                    <a:pt x="1194" y="7367"/>
                  </a:lnTo>
                  <a:lnTo>
                    <a:pt x="1127" y="7259"/>
                  </a:lnTo>
                  <a:lnTo>
                    <a:pt x="1074" y="7148"/>
                  </a:lnTo>
                  <a:lnTo>
                    <a:pt x="1035" y="7036"/>
                  </a:lnTo>
                  <a:lnTo>
                    <a:pt x="1012" y="6921"/>
                  </a:lnTo>
                  <a:lnTo>
                    <a:pt x="1004" y="6805"/>
                  </a:lnTo>
                  <a:lnTo>
                    <a:pt x="1005" y="6798"/>
                  </a:lnTo>
                  <a:lnTo>
                    <a:pt x="1006" y="6790"/>
                  </a:lnTo>
                  <a:lnTo>
                    <a:pt x="1004" y="6790"/>
                  </a:lnTo>
                  <a:lnTo>
                    <a:pt x="1004" y="5062"/>
                  </a:lnTo>
                  <a:lnTo>
                    <a:pt x="1131" y="5154"/>
                  </a:lnTo>
                  <a:lnTo>
                    <a:pt x="1263" y="5244"/>
                  </a:lnTo>
                  <a:lnTo>
                    <a:pt x="1402" y="5330"/>
                  </a:lnTo>
                  <a:lnTo>
                    <a:pt x="1547" y="5414"/>
                  </a:lnTo>
                  <a:lnTo>
                    <a:pt x="1697" y="5493"/>
                  </a:lnTo>
                  <a:lnTo>
                    <a:pt x="1852" y="5571"/>
                  </a:lnTo>
                  <a:lnTo>
                    <a:pt x="2013" y="5645"/>
                  </a:lnTo>
                  <a:lnTo>
                    <a:pt x="2178" y="5717"/>
                  </a:lnTo>
                  <a:lnTo>
                    <a:pt x="2348" y="5784"/>
                  </a:lnTo>
                  <a:lnTo>
                    <a:pt x="2523" y="5850"/>
                  </a:lnTo>
                  <a:lnTo>
                    <a:pt x="2701" y="5911"/>
                  </a:lnTo>
                  <a:lnTo>
                    <a:pt x="2883" y="5970"/>
                  </a:lnTo>
                  <a:lnTo>
                    <a:pt x="3070" y="6027"/>
                  </a:lnTo>
                  <a:lnTo>
                    <a:pt x="3260" y="6080"/>
                  </a:lnTo>
                  <a:lnTo>
                    <a:pt x="3453" y="6129"/>
                  </a:lnTo>
                  <a:lnTo>
                    <a:pt x="3650" y="6176"/>
                  </a:lnTo>
                  <a:lnTo>
                    <a:pt x="3848" y="6221"/>
                  </a:lnTo>
                  <a:lnTo>
                    <a:pt x="4050" y="6262"/>
                  </a:lnTo>
                  <a:lnTo>
                    <a:pt x="4255" y="6300"/>
                  </a:lnTo>
                  <a:lnTo>
                    <a:pt x="4461" y="6336"/>
                  </a:lnTo>
                  <a:lnTo>
                    <a:pt x="4670" y="6369"/>
                  </a:lnTo>
                  <a:lnTo>
                    <a:pt x="4880" y="6399"/>
                  </a:lnTo>
                  <a:lnTo>
                    <a:pt x="5092" y="6425"/>
                  </a:lnTo>
                  <a:lnTo>
                    <a:pt x="5305" y="6449"/>
                  </a:lnTo>
                  <a:lnTo>
                    <a:pt x="5519" y="6470"/>
                  </a:lnTo>
                  <a:lnTo>
                    <a:pt x="5733" y="6488"/>
                  </a:lnTo>
                  <a:lnTo>
                    <a:pt x="5949" y="6503"/>
                  </a:lnTo>
                  <a:lnTo>
                    <a:pt x="6165" y="6516"/>
                  </a:lnTo>
                  <a:lnTo>
                    <a:pt x="6382" y="6527"/>
                  </a:lnTo>
                  <a:lnTo>
                    <a:pt x="6598" y="6533"/>
                  </a:lnTo>
                  <a:lnTo>
                    <a:pt x="6814" y="6538"/>
                  </a:lnTo>
                  <a:lnTo>
                    <a:pt x="7030" y="6539"/>
                  </a:lnTo>
                  <a:lnTo>
                    <a:pt x="7246" y="6538"/>
                  </a:lnTo>
                  <a:lnTo>
                    <a:pt x="7462" y="6533"/>
                  </a:lnTo>
                  <a:lnTo>
                    <a:pt x="7678" y="6527"/>
                  </a:lnTo>
                  <a:lnTo>
                    <a:pt x="7895" y="6516"/>
                  </a:lnTo>
                  <a:lnTo>
                    <a:pt x="8111" y="6503"/>
                  </a:lnTo>
                  <a:lnTo>
                    <a:pt x="8327" y="6488"/>
                  </a:lnTo>
                  <a:lnTo>
                    <a:pt x="8541" y="6470"/>
                  </a:lnTo>
                  <a:lnTo>
                    <a:pt x="8755" y="6449"/>
                  </a:lnTo>
                  <a:lnTo>
                    <a:pt x="8968" y="6425"/>
                  </a:lnTo>
                  <a:lnTo>
                    <a:pt x="9180" y="6399"/>
                  </a:lnTo>
                  <a:lnTo>
                    <a:pt x="9390" y="6369"/>
                  </a:lnTo>
                  <a:lnTo>
                    <a:pt x="9599" y="6336"/>
                  </a:lnTo>
                  <a:lnTo>
                    <a:pt x="9805" y="6300"/>
                  </a:lnTo>
                  <a:lnTo>
                    <a:pt x="10010" y="6262"/>
                  </a:lnTo>
                  <a:lnTo>
                    <a:pt x="10212" y="6221"/>
                  </a:lnTo>
                  <a:lnTo>
                    <a:pt x="10410" y="6176"/>
                  </a:lnTo>
                  <a:lnTo>
                    <a:pt x="10607" y="6129"/>
                  </a:lnTo>
                  <a:lnTo>
                    <a:pt x="10800" y="6080"/>
                  </a:lnTo>
                  <a:lnTo>
                    <a:pt x="10990" y="6027"/>
                  </a:lnTo>
                  <a:lnTo>
                    <a:pt x="11177" y="5970"/>
                  </a:lnTo>
                  <a:lnTo>
                    <a:pt x="11358" y="5911"/>
                  </a:lnTo>
                  <a:lnTo>
                    <a:pt x="11537" y="5850"/>
                  </a:lnTo>
                  <a:lnTo>
                    <a:pt x="11712" y="5784"/>
                  </a:lnTo>
                  <a:lnTo>
                    <a:pt x="11882" y="5717"/>
                  </a:lnTo>
                  <a:lnTo>
                    <a:pt x="12047" y="5645"/>
                  </a:lnTo>
                  <a:lnTo>
                    <a:pt x="12208" y="5571"/>
                  </a:lnTo>
                  <a:lnTo>
                    <a:pt x="12363" y="5493"/>
                  </a:lnTo>
                  <a:lnTo>
                    <a:pt x="12513" y="5414"/>
                  </a:lnTo>
                  <a:lnTo>
                    <a:pt x="12658" y="5330"/>
                  </a:lnTo>
                  <a:lnTo>
                    <a:pt x="12797" y="5244"/>
                  </a:lnTo>
                  <a:lnTo>
                    <a:pt x="12929" y="5154"/>
                  </a:lnTo>
                  <a:lnTo>
                    <a:pt x="13056" y="5062"/>
                  </a:lnTo>
                  <a:lnTo>
                    <a:pt x="13056" y="6790"/>
                  </a:lnTo>
                  <a:close/>
                  <a:moveTo>
                    <a:pt x="13056" y="9808"/>
                  </a:moveTo>
                  <a:lnTo>
                    <a:pt x="13054" y="9808"/>
                  </a:lnTo>
                  <a:lnTo>
                    <a:pt x="13055" y="9816"/>
                  </a:lnTo>
                  <a:lnTo>
                    <a:pt x="13056" y="9824"/>
                  </a:lnTo>
                  <a:lnTo>
                    <a:pt x="13048" y="9940"/>
                  </a:lnTo>
                  <a:lnTo>
                    <a:pt x="13025" y="10053"/>
                  </a:lnTo>
                  <a:lnTo>
                    <a:pt x="12986" y="10166"/>
                  </a:lnTo>
                  <a:lnTo>
                    <a:pt x="12933" y="10277"/>
                  </a:lnTo>
                  <a:lnTo>
                    <a:pt x="12866" y="10385"/>
                  </a:lnTo>
                  <a:lnTo>
                    <a:pt x="12785" y="10492"/>
                  </a:lnTo>
                  <a:lnTo>
                    <a:pt x="12690" y="10597"/>
                  </a:lnTo>
                  <a:lnTo>
                    <a:pt x="12582" y="10698"/>
                  </a:lnTo>
                  <a:lnTo>
                    <a:pt x="12461" y="10798"/>
                  </a:lnTo>
                  <a:lnTo>
                    <a:pt x="12329" y="10895"/>
                  </a:lnTo>
                  <a:lnTo>
                    <a:pt x="12183" y="10989"/>
                  </a:lnTo>
                  <a:lnTo>
                    <a:pt x="12026" y="11080"/>
                  </a:lnTo>
                  <a:lnTo>
                    <a:pt x="11859" y="11169"/>
                  </a:lnTo>
                  <a:lnTo>
                    <a:pt x="11680" y="11253"/>
                  </a:lnTo>
                  <a:lnTo>
                    <a:pt x="11490" y="11335"/>
                  </a:lnTo>
                  <a:lnTo>
                    <a:pt x="11291" y="11413"/>
                  </a:lnTo>
                  <a:lnTo>
                    <a:pt x="11081" y="11488"/>
                  </a:lnTo>
                  <a:lnTo>
                    <a:pt x="10862" y="11558"/>
                  </a:lnTo>
                  <a:lnTo>
                    <a:pt x="10635" y="11625"/>
                  </a:lnTo>
                  <a:lnTo>
                    <a:pt x="10399" y="11688"/>
                  </a:lnTo>
                  <a:lnTo>
                    <a:pt x="10154" y="11746"/>
                  </a:lnTo>
                  <a:lnTo>
                    <a:pt x="9902" y="11800"/>
                  </a:lnTo>
                  <a:lnTo>
                    <a:pt x="9642" y="11850"/>
                  </a:lnTo>
                  <a:lnTo>
                    <a:pt x="9375" y="11895"/>
                  </a:lnTo>
                  <a:lnTo>
                    <a:pt x="9102" y="11934"/>
                  </a:lnTo>
                  <a:lnTo>
                    <a:pt x="8822" y="11971"/>
                  </a:lnTo>
                  <a:lnTo>
                    <a:pt x="8535" y="12001"/>
                  </a:lnTo>
                  <a:lnTo>
                    <a:pt x="8244" y="12026"/>
                  </a:lnTo>
                  <a:lnTo>
                    <a:pt x="7948" y="12045"/>
                  </a:lnTo>
                  <a:lnTo>
                    <a:pt x="7646" y="12060"/>
                  </a:lnTo>
                  <a:lnTo>
                    <a:pt x="7340" y="12068"/>
                  </a:lnTo>
                  <a:lnTo>
                    <a:pt x="7030" y="12071"/>
                  </a:lnTo>
                  <a:lnTo>
                    <a:pt x="6720" y="12068"/>
                  </a:lnTo>
                  <a:lnTo>
                    <a:pt x="6414" y="12060"/>
                  </a:lnTo>
                  <a:lnTo>
                    <a:pt x="6112" y="12045"/>
                  </a:lnTo>
                  <a:lnTo>
                    <a:pt x="5816" y="12026"/>
                  </a:lnTo>
                  <a:lnTo>
                    <a:pt x="5525" y="12001"/>
                  </a:lnTo>
                  <a:lnTo>
                    <a:pt x="5238" y="11971"/>
                  </a:lnTo>
                  <a:lnTo>
                    <a:pt x="4958" y="11934"/>
                  </a:lnTo>
                  <a:lnTo>
                    <a:pt x="4685" y="11895"/>
                  </a:lnTo>
                  <a:lnTo>
                    <a:pt x="4418" y="11850"/>
                  </a:lnTo>
                  <a:lnTo>
                    <a:pt x="4158" y="11800"/>
                  </a:lnTo>
                  <a:lnTo>
                    <a:pt x="3906" y="11746"/>
                  </a:lnTo>
                  <a:lnTo>
                    <a:pt x="3661" y="11688"/>
                  </a:lnTo>
                  <a:lnTo>
                    <a:pt x="3425" y="11625"/>
                  </a:lnTo>
                  <a:lnTo>
                    <a:pt x="3197" y="11558"/>
                  </a:lnTo>
                  <a:lnTo>
                    <a:pt x="2979" y="11488"/>
                  </a:lnTo>
                  <a:lnTo>
                    <a:pt x="2769" y="11413"/>
                  </a:lnTo>
                  <a:lnTo>
                    <a:pt x="2570" y="11335"/>
                  </a:lnTo>
                  <a:lnTo>
                    <a:pt x="2380" y="11253"/>
                  </a:lnTo>
                  <a:lnTo>
                    <a:pt x="2201" y="11169"/>
                  </a:lnTo>
                  <a:lnTo>
                    <a:pt x="2034" y="11080"/>
                  </a:lnTo>
                  <a:lnTo>
                    <a:pt x="1877" y="10989"/>
                  </a:lnTo>
                  <a:lnTo>
                    <a:pt x="1731" y="10895"/>
                  </a:lnTo>
                  <a:lnTo>
                    <a:pt x="1599" y="10798"/>
                  </a:lnTo>
                  <a:lnTo>
                    <a:pt x="1477" y="10698"/>
                  </a:lnTo>
                  <a:lnTo>
                    <a:pt x="1370" y="10597"/>
                  </a:lnTo>
                  <a:lnTo>
                    <a:pt x="1275" y="10492"/>
                  </a:lnTo>
                  <a:lnTo>
                    <a:pt x="1194" y="10385"/>
                  </a:lnTo>
                  <a:lnTo>
                    <a:pt x="1127" y="10277"/>
                  </a:lnTo>
                  <a:lnTo>
                    <a:pt x="1074" y="10166"/>
                  </a:lnTo>
                  <a:lnTo>
                    <a:pt x="1035" y="10053"/>
                  </a:lnTo>
                  <a:lnTo>
                    <a:pt x="1012" y="9940"/>
                  </a:lnTo>
                  <a:lnTo>
                    <a:pt x="1004" y="9824"/>
                  </a:lnTo>
                  <a:lnTo>
                    <a:pt x="1005" y="9816"/>
                  </a:lnTo>
                  <a:lnTo>
                    <a:pt x="1006" y="9808"/>
                  </a:lnTo>
                  <a:lnTo>
                    <a:pt x="1004" y="9808"/>
                  </a:lnTo>
                  <a:lnTo>
                    <a:pt x="1004" y="7929"/>
                  </a:lnTo>
                  <a:lnTo>
                    <a:pt x="1106" y="8027"/>
                  </a:lnTo>
                  <a:lnTo>
                    <a:pt x="1215" y="8124"/>
                  </a:lnTo>
                  <a:lnTo>
                    <a:pt x="1334" y="8216"/>
                  </a:lnTo>
                  <a:lnTo>
                    <a:pt x="1459" y="8306"/>
                  </a:lnTo>
                  <a:lnTo>
                    <a:pt x="1592" y="8393"/>
                  </a:lnTo>
                  <a:lnTo>
                    <a:pt x="1732" y="8477"/>
                  </a:lnTo>
                  <a:lnTo>
                    <a:pt x="1880" y="8558"/>
                  </a:lnTo>
                  <a:lnTo>
                    <a:pt x="2034" y="8635"/>
                  </a:lnTo>
                  <a:lnTo>
                    <a:pt x="2194" y="8709"/>
                  </a:lnTo>
                  <a:lnTo>
                    <a:pt x="2361" y="8781"/>
                  </a:lnTo>
                  <a:lnTo>
                    <a:pt x="2534" y="8849"/>
                  </a:lnTo>
                  <a:lnTo>
                    <a:pt x="2712" y="8915"/>
                  </a:lnTo>
                  <a:lnTo>
                    <a:pt x="2895" y="8976"/>
                  </a:lnTo>
                  <a:lnTo>
                    <a:pt x="3083" y="9035"/>
                  </a:lnTo>
                  <a:lnTo>
                    <a:pt x="3277" y="9092"/>
                  </a:lnTo>
                  <a:lnTo>
                    <a:pt x="3474" y="9144"/>
                  </a:lnTo>
                  <a:lnTo>
                    <a:pt x="3677" y="9193"/>
                  </a:lnTo>
                  <a:lnTo>
                    <a:pt x="3883" y="9241"/>
                  </a:lnTo>
                  <a:lnTo>
                    <a:pt x="4091" y="9284"/>
                  </a:lnTo>
                  <a:lnTo>
                    <a:pt x="4305" y="9324"/>
                  </a:lnTo>
                  <a:lnTo>
                    <a:pt x="4521" y="9360"/>
                  </a:lnTo>
                  <a:lnTo>
                    <a:pt x="4740" y="9394"/>
                  </a:lnTo>
                  <a:lnTo>
                    <a:pt x="4962" y="9426"/>
                  </a:lnTo>
                  <a:lnTo>
                    <a:pt x="5186" y="9453"/>
                  </a:lnTo>
                  <a:lnTo>
                    <a:pt x="5412" y="9477"/>
                  </a:lnTo>
                  <a:lnTo>
                    <a:pt x="5640" y="9498"/>
                  </a:lnTo>
                  <a:lnTo>
                    <a:pt x="5869" y="9516"/>
                  </a:lnTo>
                  <a:lnTo>
                    <a:pt x="6100" y="9530"/>
                  </a:lnTo>
                  <a:lnTo>
                    <a:pt x="6332" y="9541"/>
                  </a:lnTo>
                  <a:lnTo>
                    <a:pt x="6564" y="9549"/>
                  </a:lnTo>
                  <a:lnTo>
                    <a:pt x="6797" y="9554"/>
                  </a:lnTo>
                  <a:lnTo>
                    <a:pt x="7030" y="9556"/>
                  </a:lnTo>
                  <a:lnTo>
                    <a:pt x="7263" y="9554"/>
                  </a:lnTo>
                  <a:lnTo>
                    <a:pt x="7496" y="9549"/>
                  </a:lnTo>
                  <a:lnTo>
                    <a:pt x="7728" y="9541"/>
                  </a:lnTo>
                  <a:lnTo>
                    <a:pt x="7960" y="9530"/>
                  </a:lnTo>
                  <a:lnTo>
                    <a:pt x="8191" y="9516"/>
                  </a:lnTo>
                  <a:lnTo>
                    <a:pt x="8420" y="9498"/>
                  </a:lnTo>
                  <a:lnTo>
                    <a:pt x="8648" y="9477"/>
                  </a:lnTo>
                  <a:lnTo>
                    <a:pt x="8874" y="9453"/>
                  </a:lnTo>
                  <a:lnTo>
                    <a:pt x="9098" y="9426"/>
                  </a:lnTo>
                  <a:lnTo>
                    <a:pt x="9320" y="9394"/>
                  </a:lnTo>
                  <a:lnTo>
                    <a:pt x="9539" y="9360"/>
                  </a:lnTo>
                  <a:lnTo>
                    <a:pt x="9755" y="9324"/>
                  </a:lnTo>
                  <a:lnTo>
                    <a:pt x="9969" y="9284"/>
                  </a:lnTo>
                  <a:lnTo>
                    <a:pt x="10177" y="9241"/>
                  </a:lnTo>
                  <a:lnTo>
                    <a:pt x="10383" y="9193"/>
                  </a:lnTo>
                  <a:lnTo>
                    <a:pt x="10586" y="9144"/>
                  </a:lnTo>
                  <a:lnTo>
                    <a:pt x="10783" y="9092"/>
                  </a:lnTo>
                  <a:lnTo>
                    <a:pt x="10977" y="9035"/>
                  </a:lnTo>
                  <a:lnTo>
                    <a:pt x="11165" y="8976"/>
                  </a:lnTo>
                  <a:lnTo>
                    <a:pt x="11348" y="8915"/>
                  </a:lnTo>
                  <a:lnTo>
                    <a:pt x="11526" y="8849"/>
                  </a:lnTo>
                  <a:lnTo>
                    <a:pt x="11699" y="8781"/>
                  </a:lnTo>
                  <a:lnTo>
                    <a:pt x="11866" y="8709"/>
                  </a:lnTo>
                  <a:lnTo>
                    <a:pt x="12026" y="8635"/>
                  </a:lnTo>
                  <a:lnTo>
                    <a:pt x="12180" y="8558"/>
                  </a:lnTo>
                  <a:lnTo>
                    <a:pt x="12328" y="8477"/>
                  </a:lnTo>
                  <a:lnTo>
                    <a:pt x="12468" y="8393"/>
                  </a:lnTo>
                  <a:lnTo>
                    <a:pt x="12601" y="8306"/>
                  </a:lnTo>
                  <a:lnTo>
                    <a:pt x="12726" y="8216"/>
                  </a:lnTo>
                  <a:lnTo>
                    <a:pt x="12845" y="8124"/>
                  </a:lnTo>
                  <a:lnTo>
                    <a:pt x="12954" y="8027"/>
                  </a:lnTo>
                  <a:lnTo>
                    <a:pt x="13056" y="7929"/>
                  </a:lnTo>
                  <a:lnTo>
                    <a:pt x="13056" y="9808"/>
                  </a:lnTo>
                  <a:close/>
                  <a:moveTo>
                    <a:pt x="13056" y="12826"/>
                  </a:moveTo>
                  <a:lnTo>
                    <a:pt x="13048" y="12942"/>
                  </a:lnTo>
                  <a:lnTo>
                    <a:pt x="13025" y="13057"/>
                  </a:lnTo>
                  <a:lnTo>
                    <a:pt x="12986" y="13170"/>
                  </a:lnTo>
                  <a:lnTo>
                    <a:pt x="12933" y="13281"/>
                  </a:lnTo>
                  <a:lnTo>
                    <a:pt x="12866" y="13391"/>
                  </a:lnTo>
                  <a:lnTo>
                    <a:pt x="12785" y="13499"/>
                  </a:lnTo>
                  <a:lnTo>
                    <a:pt x="12690" y="13603"/>
                  </a:lnTo>
                  <a:lnTo>
                    <a:pt x="12583" y="13707"/>
                  </a:lnTo>
                  <a:lnTo>
                    <a:pt x="12461" y="13806"/>
                  </a:lnTo>
                  <a:lnTo>
                    <a:pt x="12329" y="13904"/>
                  </a:lnTo>
                  <a:lnTo>
                    <a:pt x="12183" y="13999"/>
                  </a:lnTo>
                  <a:lnTo>
                    <a:pt x="12026" y="14091"/>
                  </a:lnTo>
                  <a:lnTo>
                    <a:pt x="11859" y="14180"/>
                  </a:lnTo>
                  <a:lnTo>
                    <a:pt x="11680" y="14265"/>
                  </a:lnTo>
                  <a:lnTo>
                    <a:pt x="11490" y="14348"/>
                  </a:lnTo>
                  <a:lnTo>
                    <a:pt x="11291" y="14426"/>
                  </a:lnTo>
                  <a:lnTo>
                    <a:pt x="11081" y="14501"/>
                  </a:lnTo>
                  <a:lnTo>
                    <a:pt x="10863" y="14572"/>
                  </a:lnTo>
                  <a:lnTo>
                    <a:pt x="10635" y="14639"/>
                  </a:lnTo>
                  <a:lnTo>
                    <a:pt x="10399" y="14703"/>
                  </a:lnTo>
                  <a:lnTo>
                    <a:pt x="10154" y="14761"/>
                  </a:lnTo>
                  <a:lnTo>
                    <a:pt x="9902" y="14815"/>
                  </a:lnTo>
                  <a:lnTo>
                    <a:pt x="9642" y="14866"/>
                  </a:lnTo>
                  <a:lnTo>
                    <a:pt x="9376" y="14911"/>
                  </a:lnTo>
                  <a:lnTo>
                    <a:pt x="9102" y="14951"/>
                  </a:lnTo>
                  <a:lnTo>
                    <a:pt x="8822" y="14987"/>
                  </a:lnTo>
                  <a:lnTo>
                    <a:pt x="8536" y="15018"/>
                  </a:lnTo>
                  <a:lnTo>
                    <a:pt x="8244" y="15043"/>
                  </a:lnTo>
                  <a:lnTo>
                    <a:pt x="7948" y="15063"/>
                  </a:lnTo>
                  <a:lnTo>
                    <a:pt x="7647" y="15077"/>
                  </a:lnTo>
                  <a:lnTo>
                    <a:pt x="7340" y="15086"/>
                  </a:lnTo>
                  <a:lnTo>
                    <a:pt x="7030" y="15089"/>
                  </a:lnTo>
                  <a:lnTo>
                    <a:pt x="6720" y="15086"/>
                  </a:lnTo>
                  <a:lnTo>
                    <a:pt x="6413" y="15077"/>
                  </a:lnTo>
                  <a:lnTo>
                    <a:pt x="6112" y="15063"/>
                  </a:lnTo>
                  <a:lnTo>
                    <a:pt x="5816" y="15043"/>
                  </a:lnTo>
                  <a:lnTo>
                    <a:pt x="5524" y="15018"/>
                  </a:lnTo>
                  <a:lnTo>
                    <a:pt x="5238" y="14987"/>
                  </a:lnTo>
                  <a:lnTo>
                    <a:pt x="4958" y="14951"/>
                  </a:lnTo>
                  <a:lnTo>
                    <a:pt x="4684" y="14911"/>
                  </a:lnTo>
                  <a:lnTo>
                    <a:pt x="4418" y="14866"/>
                  </a:lnTo>
                  <a:lnTo>
                    <a:pt x="4158" y="14815"/>
                  </a:lnTo>
                  <a:lnTo>
                    <a:pt x="3906" y="14761"/>
                  </a:lnTo>
                  <a:lnTo>
                    <a:pt x="3661" y="14703"/>
                  </a:lnTo>
                  <a:lnTo>
                    <a:pt x="3425" y="14639"/>
                  </a:lnTo>
                  <a:lnTo>
                    <a:pt x="3197" y="14572"/>
                  </a:lnTo>
                  <a:lnTo>
                    <a:pt x="2979" y="14501"/>
                  </a:lnTo>
                  <a:lnTo>
                    <a:pt x="2769" y="14426"/>
                  </a:lnTo>
                  <a:lnTo>
                    <a:pt x="2570" y="14348"/>
                  </a:lnTo>
                  <a:lnTo>
                    <a:pt x="2380" y="14265"/>
                  </a:lnTo>
                  <a:lnTo>
                    <a:pt x="2201" y="14180"/>
                  </a:lnTo>
                  <a:lnTo>
                    <a:pt x="2034" y="14091"/>
                  </a:lnTo>
                  <a:lnTo>
                    <a:pt x="1877" y="13999"/>
                  </a:lnTo>
                  <a:lnTo>
                    <a:pt x="1731" y="13904"/>
                  </a:lnTo>
                  <a:lnTo>
                    <a:pt x="1599" y="13806"/>
                  </a:lnTo>
                  <a:lnTo>
                    <a:pt x="1477" y="13707"/>
                  </a:lnTo>
                  <a:lnTo>
                    <a:pt x="1370" y="13603"/>
                  </a:lnTo>
                  <a:lnTo>
                    <a:pt x="1275" y="13499"/>
                  </a:lnTo>
                  <a:lnTo>
                    <a:pt x="1194" y="13391"/>
                  </a:lnTo>
                  <a:lnTo>
                    <a:pt x="1127" y="13281"/>
                  </a:lnTo>
                  <a:lnTo>
                    <a:pt x="1074" y="13170"/>
                  </a:lnTo>
                  <a:lnTo>
                    <a:pt x="1035" y="13057"/>
                  </a:lnTo>
                  <a:lnTo>
                    <a:pt x="1012" y="12942"/>
                  </a:lnTo>
                  <a:lnTo>
                    <a:pt x="1004" y="12826"/>
                  </a:lnTo>
                  <a:lnTo>
                    <a:pt x="1004" y="10947"/>
                  </a:lnTo>
                  <a:lnTo>
                    <a:pt x="1106" y="11045"/>
                  </a:lnTo>
                  <a:lnTo>
                    <a:pt x="1215" y="11141"/>
                  </a:lnTo>
                  <a:lnTo>
                    <a:pt x="1334" y="11234"/>
                  </a:lnTo>
                  <a:lnTo>
                    <a:pt x="1459" y="11324"/>
                  </a:lnTo>
                  <a:lnTo>
                    <a:pt x="1592" y="11410"/>
                  </a:lnTo>
                  <a:lnTo>
                    <a:pt x="1732" y="11495"/>
                  </a:lnTo>
                  <a:lnTo>
                    <a:pt x="1880" y="11575"/>
                  </a:lnTo>
                  <a:lnTo>
                    <a:pt x="2034" y="11653"/>
                  </a:lnTo>
                  <a:lnTo>
                    <a:pt x="2194" y="11727"/>
                  </a:lnTo>
                  <a:lnTo>
                    <a:pt x="2361" y="11799"/>
                  </a:lnTo>
                  <a:lnTo>
                    <a:pt x="2534" y="11867"/>
                  </a:lnTo>
                  <a:lnTo>
                    <a:pt x="2712" y="11932"/>
                  </a:lnTo>
                  <a:lnTo>
                    <a:pt x="2895" y="11994"/>
                  </a:lnTo>
                  <a:lnTo>
                    <a:pt x="3083" y="12053"/>
                  </a:lnTo>
                  <a:lnTo>
                    <a:pt x="3277" y="12109"/>
                  </a:lnTo>
                  <a:lnTo>
                    <a:pt x="3474" y="12162"/>
                  </a:lnTo>
                  <a:lnTo>
                    <a:pt x="3677" y="12211"/>
                  </a:lnTo>
                  <a:lnTo>
                    <a:pt x="3883" y="12258"/>
                  </a:lnTo>
                  <a:lnTo>
                    <a:pt x="4091" y="12302"/>
                  </a:lnTo>
                  <a:lnTo>
                    <a:pt x="4305" y="12342"/>
                  </a:lnTo>
                  <a:lnTo>
                    <a:pt x="4521" y="12378"/>
                  </a:lnTo>
                  <a:lnTo>
                    <a:pt x="4740" y="12412"/>
                  </a:lnTo>
                  <a:lnTo>
                    <a:pt x="4962" y="12443"/>
                  </a:lnTo>
                  <a:lnTo>
                    <a:pt x="5186" y="12471"/>
                  </a:lnTo>
                  <a:lnTo>
                    <a:pt x="5412" y="12495"/>
                  </a:lnTo>
                  <a:lnTo>
                    <a:pt x="5640" y="12516"/>
                  </a:lnTo>
                  <a:lnTo>
                    <a:pt x="5869" y="12534"/>
                  </a:lnTo>
                  <a:lnTo>
                    <a:pt x="6100" y="12548"/>
                  </a:lnTo>
                  <a:lnTo>
                    <a:pt x="6332" y="12559"/>
                  </a:lnTo>
                  <a:lnTo>
                    <a:pt x="6564" y="12567"/>
                  </a:lnTo>
                  <a:lnTo>
                    <a:pt x="6797" y="12572"/>
                  </a:lnTo>
                  <a:lnTo>
                    <a:pt x="7030" y="12574"/>
                  </a:lnTo>
                  <a:lnTo>
                    <a:pt x="7263" y="12572"/>
                  </a:lnTo>
                  <a:lnTo>
                    <a:pt x="7496" y="12567"/>
                  </a:lnTo>
                  <a:lnTo>
                    <a:pt x="7728" y="12559"/>
                  </a:lnTo>
                  <a:lnTo>
                    <a:pt x="7960" y="12548"/>
                  </a:lnTo>
                  <a:lnTo>
                    <a:pt x="8191" y="12534"/>
                  </a:lnTo>
                  <a:lnTo>
                    <a:pt x="8420" y="12516"/>
                  </a:lnTo>
                  <a:lnTo>
                    <a:pt x="8648" y="12495"/>
                  </a:lnTo>
                  <a:lnTo>
                    <a:pt x="8874" y="12471"/>
                  </a:lnTo>
                  <a:lnTo>
                    <a:pt x="9098" y="12443"/>
                  </a:lnTo>
                  <a:lnTo>
                    <a:pt x="9320" y="12412"/>
                  </a:lnTo>
                  <a:lnTo>
                    <a:pt x="9539" y="12378"/>
                  </a:lnTo>
                  <a:lnTo>
                    <a:pt x="9755" y="12342"/>
                  </a:lnTo>
                  <a:lnTo>
                    <a:pt x="9969" y="12302"/>
                  </a:lnTo>
                  <a:lnTo>
                    <a:pt x="10177" y="12258"/>
                  </a:lnTo>
                  <a:lnTo>
                    <a:pt x="10383" y="12211"/>
                  </a:lnTo>
                  <a:lnTo>
                    <a:pt x="10586" y="12162"/>
                  </a:lnTo>
                  <a:lnTo>
                    <a:pt x="10783" y="12109"/>
                  </a:lnTo>
                  <a:lnTo>
                    <a:pt x="10977" y="12053"/>
                  </a:lnTo>
                  <a:lnTo>
                    <a:pt x="11165" y="11994"/>
                  </a:lnTo>
                  <a:lnTo>
                    <a:pt x="11348" y="11932"/>
                  </a:lnTo>
                  <a:lnTo>
                    <a:pt x="11526" y="11867"/>
                  </a:lnTo>
                  <a:lnTo>
                    <a:pt x="11699" y="11799"/>
                  </a:lnTo>
                  <a:lnTo>
                    <a:pt x="11866" y="11727"/>
                  </a:lnTo>
                  <a:lnTo>
                    <a:pt x="12026" y="11653"/>
                  </a:lnTo>
                  <a:lnTo>
                    <a:pt x="12180" y="11575"/>
                  </a:lnTo>
                  <a:lnTo>
                    <a:pt x="12328" y="11495"/>
                  </a:lnTo>
                  <a:lnTo>
                    <a:pt x="12468" y="11410"/>
                  </a:lnTo>
                  <a:lnTo>
                    <a:pt x="12601" y="11324"/>
                  </a:lnTo>
                  <a:lnTo>
                    <a:pt x="12726" y="11234"/>
                  </a:lnTo>
                  <a:lnTo>
                    <a:pt x="12845" y="11141"/>
                  </a:lnTo>
                  <a:lnTo>
                    <a:pt x="12954" y="11045"/>
                  </a:lnTo>
                  <a:lnTo>
                    <a:pt x="13056" y="10947"/>
                  </a:lnTo>
                  <a:lnTo>
                    <a:pt x="13056" y="12826"/>
                  </a:lnTo>
                  <a:close/>
                  <a:moveTo>
                    <a:pt x="7030" y="0"/>
                  </a:moveTo>
                  <a:lnTo>
                    <a:pt x="6712" y="3"/>
                  </a:lnTo>
                  <a:lnTo>
                    <a:pt x="6393" y="12"/>
                  </a:lnTo>
                  <a:lnTo>
                    <a:pt x="6074" y="27"/>
                  </a:lnTo>
                  <a:lnTo>
                    <a:pt x="5756" y="48"/>
                  </a:lnTo>
                  <a:lnTo>
                    <a:pt x="5439" y="75"/>
                  </a:lnTo>
                  <a:lnTo>
                    <a:pt x="5124" y="110"/>
                  </a:lnTo>
                  <a:lnTo>
                    <a:pt x="4812" y="149"/>
                  </a:lnTo>
                  <a:lnTo>
                    <a:pt x="4503" y="195"/>
                  </a:lnTo>
                  <a:lnTo>
                    <a:pt x="4199" y="247"/>
                  </a:lnTo>
                  <a:lnTo>
                    <a:pt x="3900" y="306"/>
                  </a:lnTo>
                  <a:lnTo>
                    <a:pt x="3605" y="370"/>
                  </a:lnTo>
                  <a:lnTo>
                    <a:pt x="3318" y="442"/>
                  </a:lnTo>
                  <a:lnTo>
                    <a:pt x="3037" y="520"/>
                  </a:lnTo>
                  <a:lnTo>
                    <a:pt x="2765" y="604"/>
                  </a:lnTo>
                  <a:lnTo>
                    <a:pt x="2501" y="695"/>
                  </a:lnTo>
                  <a:lnTo>
                    <a:pt x="2246" y="792"/>
                  </a:lnTo>
                  <a:lnTo>
                    <a:pt x="2001" y="896"/>
                  </a:lnTo>
                  <a:lnTo>
                    <a:pt x="1766" y="1007"/>
                  </a:lnTo>
                  <a:lnTo>
                    <a:pt x="1543" y="1124"/>
                  </a:lnTo>
                  <a:lnTo>
                    <a:pt x="1332" y="1247"/>
                  </a:lnTo>
                  <a:lnTo>
                    <a:pt x="1133" y="1378"/>
                  </a:lnTo>
                  <a:lnTo>
                    <a:pt x="948" y="1515"/>
                  </a:lnTo>
                  <a:lnTo>
                    <a:pt x="778" y="1660"/>
                  </a:lnTo>
                  <a:lnTo>
                    <a:pt x="623" y="1811"/>
                  </a:lnTo>
                  <a:lnTo>
                    <a:pt x="482" y="1969"/>
                  </a:lnTo>
                  <a:lnTo>
                    <a:pt x="359" y="2134"/>
                  </a:lnTo>
                  <a:lnTo>
                    <a:pt x="252" y="2305"/>
                  </a:lnTo>
                  <a:lnTo>
                    <a:pt x="163" y="2484"/>
                  </a:lnTo>
                  <a:lnTo>
                    <a:pt x="93" y="2670"/>
                  </a:lnTo>
                  <a:lnTo>
                    <a:pt x="42" y="2862"/>
                  </a:lnTo>
                  <a:lnTo>
                    <a:pt x="11" y="3062"/>
                  </a:lnTo>
                  <a:lnTo>
                    <a:pt x="0" y="3269"/>
                  </a:lnTo>
                  <a:lnTo>
                    <a:pt x="0" y="12826"/>
                  </a:lnTo>
                  <a:lnTo>
                    <a:pt x="11" y="13033"/>
                  </a:lnTo>
                  <a:lnTo>
                    <a:pt x="42" y="13232"/>
                  </a:lnTo>
                  <a:lnTo>
                    <a:pt x="93" y="13425"/>
                  </a:lnTo>
                  <a:lnTo>
                    <a:pt x="163" y="13611"/>
                  </a:lnTo>
                  <a:lnTo>
                    <a:pt x="252" y="13789"/>
                  </a:lnTo>
                  <a:lnTo>
                    <a:pt x="359" y="13961"/>
                  </a:lnTo>
                  <a:lnTo>
                    <a:pt x="482" y="14126"/>
                  </a:lnTo>
                  <a:lnTo>
                    <a:pt x="623" y="14284"/>
                  </a:lnTo>
                  <a:lnTo>
                    <a:pt x="778" y="14435"/>
                  </a:lnTo>
                  <a:lnTo>
                    <a:pt x="948" y="14579"/>
                  </a:lnTo>
                  <a:lnTo>
                    <a:pt x="1133" y="14717"/>
                  </a:lnTo>
                  <a:lnTo>
                    <a:pt x="1332" y="14847"/>
                  </a:lnTo>
                  <a:lnTo>
                    <a:pt x="1543" y="14971"/>
                  </a:lnTo>
                  <a:lnTo>
                    <a:pt x="1766" y="15088"/>
                  </a:lnTo>
                  <a:lnTo>
                    <a:pt x="2001" y="15199"/>
                  </a:lnTo>
                  <a:lnTo>
                    <a:pt x="2246" y="15302"/>
                  </a:lnTo>
                  <a:lnTo>
                    <a:pt x="2501" y="15400"/>
                  </a:lnTo>
                  <a:lnTo>
                    <a:pt x="2765" y="15490"/>
                  </a:lnTo>
                  <a:lnTo>
                    <a:pt x="3037" y="15575"/>
                  </a:lnTo>
                  <a:lnTo>
                    <a:pt x="3318" y="15652"/>
                  </a:lnTo>
                  <a:lnTo>
                    <a:pt x="3605" y="15724"/>
                  </a:lnTo>
                  <a:lnTo>
                    <a:pt x="3900" y="15789"/>
                  </a:lnTo>
                  <a:lnTo>
                    <a:pt x="4199" y="15848"/>
                  </a:lnTo>
                  <a:lnTo>
                    <a:pt x="4503" y="15900"/>
                  </a:lnTo>
                  <a:lnTo>
                    <a:pt x="4812" y="15946"/>
                  </a:lnTo>
                  <a:lnTo>
                    <a:pt x="5124" y="15985"/>
                  </a:lnTo>
                  <a:lnTo>
                    <a:pt x="5439" y="16020"/>
                  </a:lnTo>
                  <a:lnTo>
                    <a:pt x="5756" y="16047"/>
                  </a:lnTo>
                  <a:lnTo>
                    <a:pt x="6074" y="16068"/>
                  </a:lnTo>
                  <a:lnTo>
                    <a:pt x="6393" y="16083"/>
                  </a:lnTo>
                  <a:lnTo>
                    <a:pt x="6712" y="16092"/>
                  </a:lnTo>
                  <a:lnTo>
                    <a:pt x="7030" y="16095"/>
                  </a:lnTo>
                  <a:lnTo>
                    <a:pt x="7348" y="16092"/>
                  </a:lnTo>
                  <a:lnTo>
                    <a:pt x="7667" y="16083"/>
                  </a:lnTo>
                  <a:lnTo>
                    <a:pt x="7986" y="16068"/>
                  </a:lnTo>
                  <a:lnTo>
                    <a:pt x="8304" y="16047"/>
                  </a:lnTo>
                  <a:lnTo>
                    <a:pt x="8621" y="16020"/>
                  </a:lnTo>
                  <a:lnTo>
                    <a:pt x="8936" y="15985"/>
                  </a:lnTo>
                  <a:lnTo>
                    <a:pt x="9248" y="15946"/>
                  </a:lnTo>
                  <a:lnTo>
                    <a:pt x="9557" y="15900"/>
                  </a:lnTo>
                  <a:lnTo>
                    <a:pt x="9861" y="15848"/>
                  </a:lnTo>
                  <a:lnTo>
                    <a:pt x="10160" y="15789"/>
                  </a:lnTo>
                  <a:lnTo>
                    <a:pt x="10455" y="15724"/>
                  </a:lnTo>
                  <a:lnTo>
                    <a:pt x="10742" y="15652"/>
                  </a:lnTo>
                  <a:lnTo>
                    <a:pt x="11023" y="15575"/>
                  </a:lnTo>
                  <a:lnTo>
                    <a:pt x="11295" y="15490"/>
                  </a:lnTo>
                  <a:lnTo>
                    <a:pt x="11559" y="15400"/>
                  </a:lnTo>
                  <a:lnTo>
                    <a:pt x="11814" y="15302"/>
                  </a:lnTo>
                  <a:lnTo>
                    <a:pt x="12059" y="15199"/>
                  </a:lnTo>
                  <a:lnTo>
                    <a:pt x="12294" y="15088"/>
                  </a:lnTo>
                  <a:lnTo>
                    <a:pt x="12517" y="14971"/>
                  </a:lnTo>
                  <a:lnTo>
                    <a:pt x="12728" y="14847"/>
                  </a:lnTo>
                  <a:lnTo>
                    <a:pt x="12927" y="14717"/>
                  </a:lnTo>
                  <a:lnTo>
                    <a:pt x="13112" y="14579"/>
                  </a:lnTo>
                  <a:lnTo>
                    <a:pt x="13282" y="14435"/>
                  </a:lnTo>
                  <a:lnTo>
                    <a:pt x="13437" y="14284"/>
                  </a:lnTo>
                  <a:lnTo>
                    <a:pt x="13578" y="14126"/>
                  </a:lnTo>
                  <a:lnTo>
                    <a:pt x="13701" y="13961"/>
                  </a:lnTo>
                  <a:lnTo>
                    <a:pt x="13808" y="13789"/>
                  </a:lnTo>
                  <a:lnTo>
                    <a:pt x="13897" y="13611"/>
                  </a:lnTo>
                  <a:lnTo>
                    <a:pt x="13967" y="13425"/>
                  </a:lnTo>
                  <a:lnTo>
                    <a:pt x="14018" y="13232"/>
                  </a:lnTo>
                  <a:lnTo>
                    <a:pt x="14049" y="13033"/>
                  </a:lnTo>
                  <a:lnTo>
                    <a:pt x="14060" y="12826"/>
                  </a:lnTo>
                  <a:lnTo>
                    <a:pt x="14060" y="3269"/>
                  </a:lnTo>
                  <a:lnTo>
                    <a:pt x="14049" y="3062"/>
                  </a:lnTo>
                  <a:lnTo>
                    <a:pt x="14018" y="2862"/>
                  </a:lnTo>
                  <a:lnTo>
                    <a:pt x="13967" y="2670"/>
                  </a:lnTo>
                  <a:lnTo>
                    <a:pt x="13897" y="2484"/>
                  </a:lnTo>
                  <a:lnTo>
                    <a:pt x="13808" y="2305"/>
                  </a:lnTo>
                  <a:lnTo>
                    <a:pt x="13701" y="2134"/>
                  </a:lnTo>
                  <a:lnTo>
                    <a:pt x="13578" y="1969"/>
                  </a:lnTo>
                  <a:lnTo>
                    <a:pt x="13437" y="1811"/>
                  </a:lnTo>
                  <a:lnTo>
                    <a:pt x="13282" y="1660"/>
                  </a:lnTo>
                  <a:lnTo>
                    <a:pt x="13112" y="1515"/>
                  </a:lnTo>
                  <a:lnTo>
                    <a:pt x="12927" y="1378"/>
                  </a:lnTo>
                  <a:lnTo>
                    <a:pt x="12728" y="1247"/>
                  </a:lnTo>
                  <a:lnTo>
                    <a:pt x="12517" y="1124"/>
                  </a:lnTo>
                  <a:lnTo>
                    <a:pt x="12294" y="1007"/>
                  </a:lnTo>
                  <a:lnTo>
                    <a:pt x="12059" y="896"/>
                  </a:lnTo>
                  <a:lnTo>
                    <a:pt x="11814" y="792"/>
                  </a:lnTo>
                  <a:lnTo>
                    <a:pt x="11559" y="695"/>
                  </a:lnTo>
                  <a:lnTo>
                    <a:pt x="11295" y="604"/>
                  </a:lnTo>
                  <a:lnTo>
                    <a:pt x="11023" y="520"/>
                  </a:lnTo>
                  <a:lnTo>
                    <a:pt x="10742" y="442"/>
                  </a:lnTo>
                  <a:lnTo>
                    <a:pt x="10455" y="370"/>
                  </a:lnTo>
                  <a:lnTo>
                    <a:pt x="10160" y="306"/>
                  </a:lnTo>
                  <a:lnTo>
                    <a:pt x="9861" y="247"/>
                  </a:lnTo>
                  <a:lnTo>
                    <a:pt x="9557" y="195"/>
                  </a:lnTo>
                  <a:lnTo>
                    <a:pt x="9248" y="149"/>
                  </a:lnTo>
                  <a:lnTo>
                    <a:pt x="8936" y="110"/>
                  </a:lnTo>
                  <a:lnTo>
                    <a:pt x="8621" y="75"/>
                  </a:lnTo>
                  <a:lnTo>
                    <a:pt x="8304" y="48"/>
                  </a:lnTo>
                  <a:lnTo>
                    <a:pt x="7986" y="27"/>
                  </a:lnTo>
                  <a:lnTo>
                    <a:pt x="7667" y="12"/>
                  </a:lnTo>
                  <a:lnTo>
                    <a:pt x="7348" y="3"/>
                  </a:lnTo>
                  <a:lnTo>
                    <a:pt x="70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Freeform 194"/>
            <p:cNvSpPr>
              <a:spLocks/>
            </p:cNvSpPr>
            <p:nvPr/>
          </p:nvSpPr>
          <p:spPr bwMode="auto">
            <a:xfrm>
              <a:off x="2479676" y="4692650"/>
              <a:ext cx="42863" cy="42863"/>
            </a:xfrm>
            <a:custGeom>
              <a:avLst/>
              <a:gdLst>
                <a:gd name="T0" fmla="*/ 554 w 1004"/>
                <a:gd name="T1" fmla="*/ 1003 h 1006"/>
                <a:gd name="T2" fmla="*/ 628 w 1004"/>
                <a:gd name="T3" fmla="*/ 990 h 1006"/>
                <a:gd name="T4" fmla="*/ 698 w 1004"/>
                <a:gd name="T5" fmla="*/ 967 h 1006"/>
                <a:gd name="T6" fmla="*/ 762 w 1004"/>
                <a:gd name="T7" fmla="*/ 934 h 1006"/>
                <a:gd name="T8" fmla="*/ 822 w 1004"/>
                <a:gd name="T9" fmla="*/ 891 h 1006"/>
                <a:gd name="T10" fmla="*/ 874 w 1004"/>
                <a:gd name="T11" fmla="*/ 841 h 1006"/>
                <a:gd name="T12" fmla="*/ 919 w 1004"/>
                <a:gd name="T13" fmla="*/ 785 h 1006"/>
                <a:gd name="T14" fmla="*/ 955 w 1004"/>
                <a:gd name="T15" fmla="*/ 721 h 1006"/>
                <a:gd name="T16" fmla="*/ 981 w 1004"/>
                <a:gd name="T17" fmla="*/ 653 h 1006"/>
                <a:gd name="T18" fmla="*/ 998 w 1004"/>
                <a:gd name="T19" fmla="*/ 580 h 1006"/>
                <a:gd name="T20" fmla="*/ 1004 w 1004"/>
                <a:gd name="T21" fmla="*/ 503 h 1006"/>
                <a:gd name="T22" fmla="*/ 998 w 1004"/>
                <a:gd name="T23" fmla="*/ 427 h 1006"/>
                <a:gd name="T24" fmla="*/ 981 w 1004"/>
                <a:gd name="T25" fmla="*/ 353 h 1006"/>
                <a:gd name="T26" fmla="*/ 955 w 1004"/>
                <a:gd name="T27" fmla="*/ 285 h 1006"/>
                <a:gd name="T28" fmla="*/ 919 w 1004"/>
                <a:gd name="T29" fmla="*/ 222 h 1006"/>
                <a:gd name="T30" fmla="*/ 874 w 1004"/>
                <a:gd name="T31" fmla="*/ 165 h 1006"/>
                <a:gd name="T32" fmla="*/ 822 w 1004"/>
                <a:gd name="T33" fmla="*/ 115 h 1006"/>
                <a:gd name="T34" fmla="*/ 762 w 1004"/>
                <a:gd name="T35" fmla="*/ 73 h 1006"/>
                <a:gd name="T36" fmla="*/ 698 w 1004"/>
                <a:gd name="T37" fmla="*/ 39 h 1006"/>
                <a:gd name="T38" fmla="*/ 628 w 1004"/>
                <a:gd name="T39" fmla="*/ 16 h 1006"/>
                <a:gd name="T40" fmla="*/ 554 w 1004"/>
                <a:gd name="T41" fmla="*/ 3 h 1006"/>
                <a:gd name="T42" fmla="*/ 476 w 1004"/>
                <a:gd name="T43" fmla="*/ 1 h 1006"/>
                <a:gd name="T44" fmla="*/ 401 w 1004"/>
                <a:gd name="T45" fmla="*/ 10 h 1006"/>
                <a:gd name="T46" fmla="*/ 330 w 1004"/>
                <a:gd name="T47" fmla="*/ 30 h 1006"/>
                <a:gd name="T48" fmla="*/ 262 w 1004"/>
                <a:gd name="T49" fmla="*/ 61 h 1006"/>
                <a:gd name="T50" fmla="*/ 202 w 1004"/>
                <a:gd name="T51" fmla="*/ 100 h 1006"/>
                <a:gd name="T52" fmla="*/ 147 w 1004"/>
                <a:gd name="T53" fmla="*/ 147 h 1006"/>
                <a:gd name="T54" fmla="*/ 100 w 1004"/>
                <a:gd name="T55" fmla="*/ 202 h 1006"/>
                <a:gd name="T56" fmla="*/ 60 w 1004"/>
                <a:gd name="T57" fmla="*/ 263 h 1006"/>
                <a:gd name="T58" fmla="*/ 30 w 1004"/>
                <a:gd name="T59" fmla="*/ 330 h 1006"/>
                <a:gd name="T60" fmla="*/ 10 w 1004"/>
                <a:gd name="T61" fmla="*/ 402 h 1006"/>
                <a:gd name="T62" fmla="*/ 1 w 1004"/>
                <a:gd name="T63" fmla="*/ 477 h 1006"/>
                <a:gd name="T64" fmla="*/ 3 w 1004"/>
                <a:gd name="T65" fmla="*/ 554 h 1006"/>
                <a:gd name="T66" fmla="*/ 16 w 1004"/>
                <a:gd name="T67" fmla="*/ 629 h 1006"/>
                <a:gd name="T68" fmla="*/ 39 w 1004"/>
                <a:gd name="T69" fmla="*/ 699 h 1006"/>
                <a:gd name="T70" fmla="*/ 72 w 1004"/>
                <a:gd name="T71" fmla="*/ 764 h 1006"/>
                <a:gd name="T72" fmla="*/ 115 w 1004"/>
                <a:gd name="T73" fmla="*/ 823 h 1006"/>
                <a:gd name="T74" fmla="*/ 165 w 1004"/>
                <a:gd name="T75" fmla="*/ 875 h 1006"/>
                <a:gd name="T76" fmla="*/ 221 w 1004"/>
                <a:gd name="T77" fmla="*/ 921 h 1006"/>
                <a:gd name="T78" fmla="*/ 284 w 1004"/>
                <a:gd name="T79" fmla="*/ 957 h 1006"/>
                <a:gd name="T80" fmla="*/ 353 w 1004"/>
                <a:gd name="T81" fmla="*/ 984 h 1006"/>
                <a:gd name="T82" fmla="*/ 426 w 1004"/>
                <a:gd name="T83" fmla="*/ 1000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1000"/>
                  </a:lnTo>
                  <a:lnTo>
                    <a:pt x="604" y="996"/>
                  </a:lnTo>
                  <a:lnTo>
                    <a:pt x="628" y="990"/>
                  </a:lnTo>
                  <a:lnTo>
                    <a:pt x="652" y="984"/>
                  </a:lnTo>
                  <a:lnTo>
                    <a:pt x="675" y="976"/>
                  </a:lnTo>
                  <a:lnTo>
                    <a:pt x="698" y="967"/>
                  </a:lnTo>
                  <a:lnTo>
                    <a:pt x="720" y="957"/>
                  </a:lnTo>
                  <a:lnTo>
                    <a:pt x="741" y="946"/>
                  </a:lnTo>
                  <a:lnTo>
                    <a:pt x="762" y="934"/>
                  </a:lnTo>
                  <a:lnTo>
                    <a:pt x="783" y="921"/>
                  </a:lnTo>
                  <a:lnTo>
                    <a:pt x="803" y="907"/>
                  </a:lnTo>
                  <a:lnTo>
                    <a:pt x="822" y="891"/>
                  </a:lnTo>
                  <a:lnTo>
                    <a:pt x="840" y="875"/>
                  </a:lnTo>
                  <a:lnTo>
                    <a:pt x="858" y="859"/>
                  </a:lnTo>
                  <a:lnTo>
                    <a:pt x="874" y="841"/>
                  </a:lnTo>
                  <a:lnTo>
                    <a:pt x="890" y="823"/>
                  </a:lnTo>
                  <a:lnTo>
                    <a:pt x="905" y="804"/>
                  </a:lnTo>
                  <a:lnTo>
                    <a:pt x="919" y="785"/>
                  </a:lnTo>
                  <a:lnTo>
                    <a:pt x="932" y="764"/>
                  </a:lnTo>
                  <a:lnTo>
                    <a:pt x="944" y="743"/>
                  </a:lnTo>
                  <a:lnTo>
                    <a:pt x="955" y="721"/>
                  </a:lnTo>
                  <a:lnTo>
                    <a:pt x="965" y="699"/>
                  </a:lnTo>
                  <a:lnTo>
                    <a:pt x="974" y="676"/>
                  </a:lnTo>
                  <a:lnTo>
                    <a:pt x="981" y="653"/>
                  </a:lnTo>
                  <a:lnTo>
                    <a:pt x="988" y="629"/>
                  </a:lnTo>
                  <a:lnTo>
                    <a:pt x="994" y="605"/>
                  </a:lnTo>
                  <a:lnTo>
                    <a:pt x="998" y="580"/>
                  </a:lnTo>
                  <a:lnTo>
                    <a:pt x="1001" y="554"/>
                  </a:lnTo>
                  <a:lnTo>
                    <a:pt x="1003" y="529"/>
                  </a:lnTo>
                  <a:lnTo>
                    <a:pt x="1004" y="503"/>
                  </a:lnTo>
                  <a:lnTo>
                    <a:pt x="1003" y="477"/>
                  </a:lnTo>
                  <a:lnTo>
                    <a:pt x="1001" y="452"/>
                  </a:lnTo>
                  <a:lnTo>
                    <a:pt x="998" y="427"/>
                  </a:lnTo>
                  <a:lnTo>
                    <a:pt x="994" y="402"/>
                  </a:lnTo>
                  <a:lnTo>
                    <a:pt x="988" y="377"/>
                  </a:lnTo>
                  <a:lnTo>
                    <a:pt x="981" y="353"/>
                  </a:lnTo>
                  <a:lnTo>
                    <a:pt x="974" y="330"/>
                  </a:lnTo>
                  <a:lnTo>
                    <a:pt x="965" y="307"/>
                  </a:lnTo>
                  <a:lnTo>
                    <a:pt x="955" y="285"/>
                  </a:lnTo>
                  <a:lnTo>
                    <a:pt x="944" y="263"/>
                  </a:lnTo>
                  <a:lnTo>
                    <a:pt x="932" y="243"/>
                  </a:lnTo>
                  <a:lnTo>
                    <a:pt x="919" y="222"/>
                  </a:lnTo>
                  <a:lnTo>
                    <a:pt x="905" y="202"/>
                  </a:lnTo>
                  <a:lnTo>
                    <a:pt x="890" y="183"/>
                  </a:lnTo>
                  <a:lnTo>
                    <a:pt x="874" y="165"/>
                  </a:lnTo>
                  <a:lnTo>
                    <a:pt x="858" y="147"/>
                  </a:lnTo>
                  <a:lnTo>
                    <a:pt x="840" y="131"/>
                  </a:lnTo>
                  <a:lnTo>
                    <a:pt x="822" y="115"/>
                  </a:lnTo>
                  <a:lnTo>
                    <a:pt x="803" y="100"/>
                  </a:lnTo>
                  <a:lnTo>
                    <a:pt x="783" y="86"/>
                  </a:lnTo>
                  <a:lnTo>
                    <a:pt x="762" y="73"/>
                  </a:lnTo>
                  <a:lnTo>
                    <a:pt x="741" y="61"/>
                  </a:lnTo>
                  <a:lnTo>
                    <a:pt x="720" y="50"/>
                  </a:lnTo>
                  <a:lnTo>
                    <a:pt x="698" y="39"/>
                  </a:lnTo>
                  <a:lnTo>
                    <a:pt x="675" y="30"/>
                  </a:lnTo>
                  <a:lnTo>
                    <a:pt x="652" y="22"/>
                  </a:lnTo>
                  <a:lnTo>
                    <a:pt x="628" y="16"/>
                  </a:lnTo>
                  <a:lnTo>
                    <a:pt x="604" y="10"/>
                  </a:lnTo>
                  <a:lnTo>
                    <a:pt x="579" y="6"/>
                  </a:lnTo>
                  <a:lnTo>
                    <a:pt x="554" y="3"/>
                  </a:lnTo>
                  <a:lnTo>
                    <a:pt x="528" y="1"/>
                  </a:lnTo>
                  <a:lnTo>
                    <a:pt x="502" y="0"/>
                  </a:lnTo>
                  <a:lnTo>
                    <a:pt x="476" y="1"/>
                  </a:lnTo>
                  <a:lnTo>
                    <a:pt x="451" y="3"/>
                  </a:lnTo>
                  <a:lnTo>
                    <a:pt x="426" y="6"/>
                  </a:lnTo>
                  <a:lnTo>
                    <a:pt x="401" y="10"/>
                  </a:lnTo>
                  <a:lnTo>
                    <a:pt x="377" y="16"/>
                  </a:lnTo>
                  <a:lnTo>
                    <a:pt x="353" y="22"/>
                  </a:lnTo>
                  <a:lnTo>
                    <a:pt x="330" y="30"/>
                  </a:lnTo>
                  <a:lnTo>
                    <a:pt x="306" y="39"/>
                  </a:lnTo>
                  <a:lnTo>
                    <a:pt x="284" y="50"/>
                  </a:lnTo>
                  <a:lnTo>
                    <a:pt x="262" y="61"/>
                  </a:lnTo>
                  <a:lnTo>
                    <a:pt x="242" y="73"/>
                  </a:lnTo>
                  <a:lnTo>
                    <a:pt x="221" y="86"/>
                  </a:lnTo>
                  <a:lnTo>
                    <a:pt x="202" y="100"/>
                  </a:lnTo>
                  <a:lnTo>
                    <a:pt x="183" y="115"/>
                  </a:lnTo>
                  <a:lnTo>
                    <a:pt x="165" y="131"/>
                  </a:lnTo>
                  <a:lnTo>
                    <a:pt x="147" y="147"/>
                  </a:lnTo>
                  <a:lnTo>
                    <a:pt x="131" y="165"/>
                  </a:lnTo>
                  <a:lnTo>
                    <a:pt x="115" y="183"/>
                  </a:lnTo>
                  <a:lnTo>
                    <a:pt x="100" y="202"/>
                  </a:lnTo>
                  <a:lnTo>
                    <a:pt x="86" y="222"/>
                  </a:lnTo>
                  <a:lnTo>
                    <a:pt x="72" y="243"/>
                  </a:lnTo>
                  <a:lnTo>
                    <a:pt x="60" y="263"/>
                  </a:lnTo>
                  <a:lnTo>
                    <a:pt x="49" y="285"/>
                  </a:lnTo>
                  <a:lnTo>
                    <a:pt x="39" y="307"/>
                  </a:lnTo>
                  <a:lnTo>
                    <a:pt x="30" y="330"/>
                  </a:lnTo>
                  <a:lnTo>
                    <a:pt x="22" y="353"/>
                  </a:lnTo>
                  <a:lnTo>
                    <a:pt x="16" y="377"/>
                  </a:lnTo>
                  <a:lnTo>
                    <a:pt x="10" y="402"/>
                  </a:lnTo>
                  <a:lnTo>
                    <a:pt x="6" y="427"/>
                  </a:lnTo>
                  <a:lnTo>
                    <a:pt x="3" y="452"/>
                  </a:lnTo>
                  <a:lnTo>
                    <a:pt x="1" y="477"/>
                  </a:lnTo>
                  <a:lnTo>
                    <a:pt x="0" y="503"/>
                  </a:lnTo>
                  <a:lnTo>
                    <a:pt x="1" y="529"/>
                  </a:lnTo>
                  <a:lnTo>
                    <a:pt x="3" y="554"/>
                  </a:lnTo>
                  <a:lnTo>
                    <a:pt x="6" y="580"/>
                  </a:lnTo>
                  <a:lnTo>
                    <a:pt x="10" y="605"/>
                  </a:lnTo>
                  <a:lnTo>
                    <a:pt x="16" y="629"/>
                  </a:lnTo>
                  <a:lnTo>
                    <a:pt x="22" y="653"/>
                  </a:lnTo>
                  <a:lnTo>
                    <a:pt x="30" y="676"/>
                  </a:lnTo>
                  <a:lnTo>
                    <a:pt x="39" y="699"/>
                  </a:lnTo>
                  <a:lnTo>
                    <a:pt x="49" y="721"/>
                  </a:lnTo>
                  <a:lnTo>
                    <a:pt x="60" y="743"/>
                  </a:lnTo>
                  <a:lnTo>
                    <a:pt x="72" y="764"/>
                  </a:lnTo>
                  <a:lnTo>
                    <a:pt x="86" y="785"/>
                  </a:lnTo>
                  <a:lnTo>
                    <a:pt x="100" y="804"/>
                  </a:lnTo>
                  <a:lnTo>
                    <a:pt x="115" y="823"/>
                  </a:lnTo>
                  <a:lnTo>
                    <a:pt x="131" y="841"/>
                  </a:lnTo>
                  <a:lnTo>
                    <a:pt x="147" y="859"/>
                  </a:lnTo>
                  <a:lnTo>
                    <a:pt x="165" y="875"/>
                  </a:lnTo>
                  <a:lnTo>
                    <a:pt x="183" y="891"/>
                  </a:lnTo>
                  <a:lnTo>
                    <a:pt x="202" y="907"/>
                  </a:lnTo>
                  <a:lnTo>
                    <a:pt x="221" y="921"/>
                  </a:lnTo>
                  <a:lnTo>
                    <a:pt x="242" y="934"/>
                  </a:lnTo>
                  <a:lnTo>
                    <a:pt x="262" y="946"/>
                  </a:lnTo>
                  <a:lnTo>
                    <a:pt x="284" y="957"/>
                  </a:lnTo>
                  <a:lnTo>
                    <a:pt x="306" y="967"/>
                  </a:lnTo>
                  <a:lnTo>
                    <a:pt x="330" y="976"/>
                  </a:lnTo>
                  <a:lnTo>
                    <a:pt x="353" y="984"/>
                  </a:lnTo>
                  <a:lnTo>
                    <a:pt x="377" y="990"/>
                  </a:lnTo>
                  <a:lnTo>
                    <a:pt x="401" y="996"/>
                  </a:lnTo>
                  <a:lnTo>
                    <a:pt x="426" y="1000"/>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195"/>
            <p:cNvSpPr>
              <a:spLocks/>
            </p:cNvSpPr>
            <p:nvPr/>
          </p:nvSpPr>
          <p:spPr bwMode="auto">
            <a:xfrm>
              <a:off x="2479676" y="4562475"/>
              <a:ext cx="42863" cy="42863"/>
            </a:xfrm>
            <a:custGeom>
              <a:avLst/>
              <a:gdLst>
                <a:gd name="T0" fmla="*/ 554 w 1004"/>
                <a:gd name="T1" fmla="*/ 1003 h 1006"/>
                <a:gd name="T2" fmla="*/ 628 w 1004"/>
                <a:gd name="T3" fmla="*/ 990 h 1006"/>
                <a:gd name="T4" fmla="*/ 698 w 1004"/>
                <a:gd name="T5" fmla="*/ 967 h 1006"/>
                <a:gd name="T6" fmla="*/ 762 w 1004"/>
                <a:gd name="T7" fmla="*/ 934 h 1006"/>
                <a:gd name="T8" fmla="*/ 822 w 1004"/>
                <a:gd name="T9" fmla="*/ 892 h 1006"/>
                <a:gd name="T10" fmla="*/ 874 w 1004"/>
                <a:gd name="T11" fmla="*/ 841 h 1006"/>
                <a:gd name="T12" fmla="*/ 919 w 1004"/>
                <a:gd name="T13" fmla="*/ 785 h 1006"/>
                <a:gd name="T14" fmla="*/ 955 w 1004"/>
                <a:gd name="T15" fmla="*/ 722 h 1006"/>
                <a:gd name="T16" fmla="*/ 981 w 1004"/>
                <a:gd name="T17" fmla="*/ 653 h 1006"/>
                <a:gd name="T18" fmla="*/ 998 w 1004"/>
                <a:gd name="T19" fmla="*/ 580 h 1006"/>
                <a:gd name="T20" fmla="*/ 1004 w 1004"/>
                <a:gd name="T21" fmla="*/ 503 h 1006"/>
                <a:gd name="T22" fmla="*/ 998 w 1004"/>
                <a:gd name="T23" fmla="*/ 427 h 1006"/>
                <a:gd name="T24" fmla="*/ 981 w 1004"/>
                <a:gd name="T25" fmla="*/ 353 h 1006"/>
                <a:gd name="T26" fmla="*/ 955 w 1004"/>
                <a:gd name="T27" fmla="*/ 285 h 1006"/>
                <a:gd name="T28" fmla="*/ 919 w 1004"/>
                <a:gd name="T29" fmla="*/ 222 h 1006"/>
                <a:gd name="T30" fmla="*/ 874 w 1004"/>
                <a:gd name="T31" fmla="*/ 165 h 1006"/>
                <a:gd name="T32" fmla="*/ 822 w 1004"/>
                <a:gd name="T33" fmla="*/ 115 h 1006"/>
                <a:gd name="T34" fmla="*/ 762 w 1004"/>
                <a:gd name="T35" fmla="*/ 73 h 1006"/>
                <a:gd name="T36" fmla="*/ 698 w 1004"/>
                <a:gd name="T37" fmla="*/ 40 h 1006"/>
                <a:gd name="T38" fmla="*/ 628 w 1004"/>
                <a:gd name="T39" fmla="*/ 17 h 1006"/>
                <a:gd name="T40" fmla="*/ 554 w 1004"/>
                <a:gd name="T41" fmla="*/ 3 h 1006"/>
                <a:gd name="T42" fmla="*/ 476 w 1004"/>
                <a:gd name="T43" fmla="*/ 1 h 1006"/>
                <a:gd name="T44" fmla="*/ 401 w 1004"/>
                <a:gd name="T45" fmla="*/ 10 h 1006"/>
                <a:gd name="T46" fmla="*/ 330 w 1004"/>
                <a:gd name="T47" fmla="*/ 31 h 1006"/>
                <a:gd name="T48" fmla="*/ 262 w 1004"/>
                <a:gd name="T49" fmla="*/ 61 h 1006"/>
                <a:gd name="T50" fmla="*/ 202 w 1004"/>
                <a:gd name="T51" fmla="*/ 100 h 1006"/>
                <a:gd name="T52" fmla="*/ 147 w 1004"/>
                <a:gd name="T53" fmla="*/ 147 h 1006"/>
                <a:gd name="T54" fmla="*/ 100 w 1004"/>
                <a:gd name="T55" fmla="*/ 203 h 1006"/>
                <a:gd name="T56" fmla="*/ 60 w 1004"/>
                <a:gd name="T57" fmla="*/ 263 h 1006"/>
                <a:gd name="T58" fmla="*/ 30 w 1004"/>
                <a:gd name="T59" fmla="*/ 330 h 1006"/>
                <a:gd name="T60" fmla="*/ 10 w 1004"/>
                <a:gd name="T61" fmla="*/ 402 h 1006"/>
                <a:gd name="T62" fmla="*/ 1 w 1004"/>
                <a:gd name="T63" fmla="*/ 477 h 1006"/>
                <a:gd name="T64" fmla="*/ 3 w 1004"/>
                <a:gd name="T65" fmla="*/ 555 h 1006"/>
                <a:gd name="T66" fmla="*/ 16 w 1004"/>
                <a:gd name="T67" fmla="*/ 629 h 1006"/>
                <a:gd name="T68" fmla="*/ 39 w 1004"/>
                <a:gd name="T69" fmla="*/ 700 h 1006"/>
                <a:gd name="T70" fmla="*/ 72 w 1004"/>
                <a:gd name="T71" fmla="*/ 764 h 1006"/>
                <a:gd name="T72" fmla="*/ 115 w 1004"/>
                <a:gd name="T73" fmla="*/ 823 h 1006"/>
                <a:gd name="T74" fmla="*/ 165 w 1004"/>
                <a:gd name="T75" fmla="*/ 876 h 1006"/>
                <a:gd name="T76" fmla="*/ 221 w 1004"/>
                <a:gd name="T77" fmla="*/ 921 h 1006"/>
                <a:gd name="T78" fmla="*/ 284 w 1004"/>
                <a:gd name="T79" fmla="*/ 957 h 1006"/>
                <a:gd name="T80" fmla="*/ 353 w 1004"/>
                <a:gd name="T81" fmla="*/ 983 h 1006"/>
                <a:gd name="T82" fmla="*/ 426 w 1004"/>
                <a:gd name="T83" fmla="*/ 1000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1000"/>
                  </a:lnTo>
                  <a:lnTo>
                    <a:pt x="604" y="996"/>
                  </a:lnTo>
                  <a:lnTo>
                    <a:pt x="628" y="990"/>
                  </a:lnTo>
                  <a:lnTo>
                    <a:pt x="652" y="983"/>
                  </a:lnTo>
                  <a:lnTo>
                    <a:pt x="675" y="976"/>
                  </a:lnTo>
                  <a:lnTo>
                    <a:pt x="698" y="967"/>
                  </a:lnTo>
                  <a:lnTo>
                    <a:pt x="720" y="957"/>
                  </a:lnTo>
                  <a:lnTo>
                    <a:pt x="741" y="946"/>
                  </a:lnTo>
                  <a:lnTo>
                    <a:pt x="762" y="934"/>
                  </a:lnTo>
                  <a:lnTo>
                    <a:pt x="783" y="921"/>
                  </a:lnTo>
                  <a:lnTo>
                    <a:pt x="803" y="907"/>
                  </a:lnTo>
                  <a:lnTo>
                    <a:pt x="822" y="892"/>
                  </a:lnTo>
                  <a:lnTo>
                    <a:pt x="840" y="876"/>
                  </a:lnTo>
                  <a:lnTo>
                    <a:pt x="858" y="859"/>
                  </a:lnTo>
                  <a:lnTo>
                    <a:pt x="874" y="841"/>
                  </a:lnTo>
                  <a:lnTo>
                    <a:pt x="890" y="823"/>
                  </a:lnTo>
                  <a:lnTo>
                    <a:pt x="905" y="804"/>
                  </a:lnTo>
                  <a:lnTo>
                    <a:pt x="919" y="785"/>
                  </a:lnTo>
                  <a:lnTo>
                    <a:pt x="932" y="764"/>
                  </a:lnTo>
                  <a:lnTo>
                    <a:pt x="944" y="743"/>
                  </a:lnTo>
                  <a:lnTo>
                    <a:pt x="955" y="722"/>
                  </a:lnTo>
                  <a:lnTo>
                    <a:pt x="965" y="700"/>
                  </a:lnTo>
                  <a:lnTo>
                    <a:pt x="974" y="676"/>
                  </a:lnTo>
                  <a:lnTo>
                    <a:pt x="981" y="653"/>
                  </a:lnTo>
                  <a:lnTo>
                    <a:pt x="988" y="629"/>
                  </a:lnTo>
                  <a:lnTo>
                    <a:pt x="994" y="605"/>
                  </a:lnTo>
                  <a:lnTo>
                    <a:pt x="998" y="580"/>
                  </a:lnTo>
                  <a:lnTo>
                    <a:pt x="1001" y="555"/>
                  </a:lnTo>
                  <a:lnTo>
                    <a:pt x="1003" y="530"/>
                  </a:lnTo>
                  <a:lnTo>
                    <a:pt x="1004" y="503"/>
                  </a:lnTo>
                  <a:lnTo>
                    <a:pt x="1003" y="477"/>
                  </a:lnTo>
                  <a:lnTo>
                    <a:pt x="1001" y="452"/>
                  </a:lnTo>
                  <a:lnTo>
                    <a:pt x="998" y="427"/>
                  </a:lnTo>
                  <a:lnTo>
                    <a:pt x="994" y="402"/>
                  </a:lnTo>
                  <a:lnTo>
                    <a:pt x="988" y="378"/>
                  </a:lnTo>
                  <a:lnTo>
                    <a:pt x="981" y="353"/>
                  </a:lnTo>
                  <a:lnTo>
                    <a:pt x="974" y="330"/>
                  </a:lnTo>
                  <a:lnTo>
                    <a:pt x="965" y="307"/>
                  </a:lnTo>
                  <a:lnTo>
                    <a:pt x="955" y="285"/>
                  </a:lnTo>
                  <a:lnTo>
                    <a:pt x="944" y="263"/>
                  </a:lnTo>
                  <a:lnTo>
                    <a:pt x="932" y="243"/>
                  </a:lnTo>
                  <a:lnTo>
                    <a:pt x="919" y="222"/>
                  </a:lnTo>
                  <a:lnTo>
                    <a:pt x="905" y="203"/>
                  </a:lnTo>
                  <a:lnTo>
                    <a:pt x="890" y="183"/>
                  </a:lnTo>
                  <a:lnTo>
                    <a:pt x="874" y="165"/>
                  </a:lnTo>
                  <a:lnTo>
                    <a:pt x="858" y="147"/>
                  </a:lnTo>
                  <a:lnTo>
                    <a:pt x="840" y="131"/>
                  </a:lnTo>
                  <a:lnTo>
                    <a:pt x="822" y="115"/>
                  </a:lnTo>
                  <a:lnTo>
                    <a:pt x="803" y="100"/>
                  </a:lnTo>
                  <a:lnTo>
                    <a:pt x="783" y="86"/>
                  </a:lnTo>
                  <a:lnTo>
                    <a:pt x="762" y="73"/>
                  </a:lnTo>
                  <a:lnTo>
                    <a:pt x="741" y="61"/>
                  </a:lnTo>
                  <a:lnTo>
                    <a:pt x="720" y="50"/>
                  </a:lnTo>
                  <a:lnTo>
                    <a:pt x="698" y="40"/>
                  </a:lnTo>
                  <a:lnTo>
                    <a:pt x="675" y="31"/>
                  </a:lnTo>
                  <a:lnTo>
                    <a:pt x="652" y="23"/>
                  </a:lnTo>
                  <a:lnTo>
                    <a:pt x="628" y="17"/>
                  </a:lnTo>
                  <a:lnTo>
                    <a:pt x="604" y="10"/>
                  </a:lnTo>
                  <a:lnTo>
                    <a:pt x="579" y="6"/>
                  </a:lnTo>
                  <a:lnTo>
                    <a:pt x="554" y="3"/>
                  </a:lnTo>
                  <a:lnTo>
                    <a:pt x="528" y="1"/>
                  </a:lnTo>
                  <a:lnTo>
                    <a:pt x="502" y="0"/>
                  </a:lnTo>
                  <a:lnTo>
                    <a:pt x="476" y="1"/>
                  </a:lnTo>
                  <a:lnTo>
                    <a:pt x="451" y="3"/>
                  </a:lnTo>
                  <a:lnTo>
                    <a:pt x="426" y="6"/>
                  </a:lnTo>
                  <a:lnTo>
                    <a:pt x="401" y="10"/>
                  </a:lnTo>
                  <a:lnTo>
                    <a:pt x="377" y="17"/>
                  </a:lnTo>
                  <a:lnTo>
                    <a:pt x="353" y="23"/>
                  </a:lnTo>
                  <a:lnTo>
                    <a:pt x="330" y="31"/>
                  </a:lnTo>
                  <a:lnTo>
                    <a:pt x="306" y="40"/>
                  </a:lnTo>
                  <a:lnTo>
                    <a:pt x="284" y="50"/>
                  </a:lnTo>
                  <a:lnTo>
                    <a:pt x="262" y="61"/>
                  </a:lnTo>
                  <a:lnTo>
                    <a:pt x="242" y="73"/>
                  </a:lnTo>
                  <a:lnTo>
                    <a:pt x="221" y="86"/>
                  </a:lnTo>
                  <a:lnTo>
                    <a:pt x="202" y="100"/>
                  </a:lnTo>
                  <a:lnTo>
                    <a:pt x="183" y="115"/>
                  </a:lnTo>
                  <a:lnTo>
                    <a:pt x="165" y="131"/>
                  </a:lnTo>
                  <a:lnTo>
                    <a:pt x="147" y="147"/>
                  </a:lnTo>
                  <a:lnTo>
                    <a:pt x="131" y="165"/>
                  </a:lnTo>
                  <a:lnTo>
                    <a:pt x="115" y="183"/>
                  </a:lnTo>
                  <a:lnTo>
                    <a:pt x="100" y="203"/>
                  </a:lnTo>
                  <a:lnTo>
                    <a:pt x="86" y="222"/>
                  </a:lnTo>
                  <a:lnTo>
                    <a:pt x="72" y="243"/>
                  </a:lnTo>
                  <a:lnTo>
                    <a:pt x="60" y="263"/>
                  </a:lnTo>
                  <a:lnTo>
                    <a:pt x="49" y="285"/>
                  </a:lnTo>
                  <a:lnTo>
                    <a:pt x="39" y="307"/>
                  </a:lnTo>
                  <a:lnTo>
                    <a:pt x="30" y="330"/>
                  </a:lnTo>
                  <a:lnTo>
                    <a:pt x="22" y="353"/>
                  </a:lnTo>
                  <a:lnTo>
                    <a:pt x="16" y="378"/>
                  </a:lnTo>
                  <a:lnTo>
                    <a:pt x="10" y="402"/>
                  </a:lnTo>
                  <a:lnTo>
                    <a:pt x="6" y="427"/>
                  </a:lnTo>
                  <a:lnTo>
                    <a:pt x="3" y="452"/>
                  </a:lnTo>
                  <a:lnTo>
                    <a:pt x="1" y="477"/>
                  </a:lnTo>
                  <a:lnTo>
                    <a:pt x="0" y="503"/>
                  </a:lnTo>
                  <a:lnTo>
                    <a:pt x="1" y="530"/>
                  </a:lnTo>
                  <a:lnTo>
                    <a:pt x="3" y="555"/>
                  </a:lnTo>
                  <a:lnTo>
                    <a:pt x="6" y="580"/>
                  </a:lnTo>
                  <a:lnTo>
                    <a:pt x="10" y="605"/>
                  </a:lnTo>
                  <a:lnTo>
                    <a:pt x="16" y="629"/>
                  </a:lnTo>
                  <a:lnTo>
                    <a:pt x="22" y="653"/>
                  </a:lnTo>
                  <a:lnTo>
                    <a:pt x="30" y="676"/>
                  </a:lnTo>
                  <a:lnTo>
                    <a:pt x="39" y="700"/>
                  </a:lnTo>
                  <a:lnTo>
                    <a:pt x="49" y="722"/>
                  </a:lnTo>
                  <a:lnTo>
                    <a:pt x="60" y="743"/>
                  </a:lnTo>
                  <a:lnTo>
                    <a:pt x="72" y="764"/>
                  </a:lnTo>
                  <a:lnTo>
                    <a:pt x="86" y="785"/>
                  </a:lnTo>
                  <a:lnTo>
                    <a:pt x="100" y="804"/>
                  </a:lnTo>
                  <a:lnTo>
                    <a:pt x="115" y="823"/>
                  </a:lnTo>
                  <a:lnTo>
                    <a:pt x="131" y="841"/>
                  </a:lnTo>
                  <a:lnTo>
                    <a:pt x="147" y="859"/>
                  </a:lnTo>
                  <a:lnTo>
                    <a:pt x="165" y="876"/>
                  </a:lnTo>
                  <a:lnTo>
                    <a:pt x="183" y="892"/>
                  </a:lnTo>
                  <a:lnTo>
                    <a:pt x="202" y="907"/>
                  </a:lnTo>
                  <a:lnTo>
                    <a:pt x="221" y="921"/>
                  </a:lnTo>
                  <a:lnTo>
                    <a:pt x="242" y="934"/>
                  </a:lnTo>
                  <a:lnTo>
                    <a:pt x="262" y="946"/>
                  </a:lnTo>
                  <a:lnTo>
                    <a:pt x="284" y="957"/>
                  </a:lnTo>
                  <a:lnTo>
                    <a:pt x="306" y="967"/>
                  </a:lnTo>
                  <a:lnTo>
                    <a:pt x="330" y="976"/>
                  </a:lnTo>
                  <a:lnTo>
                    <a:pt x="353" y="983"/>
                  </a:lnTo>
                  <a:lnTo>
                    <a:pt x="377" y="990"/>
                  </a:lnTo>
                  <a:lnTo>
                    <a:pt x="401" y="996"/>
                  </a:lnTo>
                  <a:lnTo>
                    <a:pt x="426" y="1000"/>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196"/>
            <p:cNvSpPr>
              <a:spLocks/>
            </p:cNvSpPr>
            <p:nvPr/>
          </p:nvSpPr>
          <p:spPr bwMode="auto">
            <a:xfrm>
              <a:off x="2479676" y="4433888"/>
              <a:ext cx="42863" cy="42863"/>
            </a:xfrm>
            <a:custGeom>
              <a:avLst/>
              <a:gdLst>
                <a:gd name="T0" fmla="*/ 554 w 1004"/>
                <a:gd name="T1" fmla="*/ 1003 h 1006"/>
                <a:gd name="T2" fmla="*/ 628 w 1004"/>
                <a:gd name="T3" fmla="*/ 989 h 1006"/>
                <a:gd name="T4" fmla="*/ 698 w 1004"/>
                <a:gd name="T5" fmla="*/ 966 h 1006"/>
                <a:gd name="T6" fmla="*/ 762 w 1004"/>
                <a:gd name="T7" fmla="*/ 933 h 1006"/>
                <a:gd name="T8" fmla="*/ 822 w 1004"/>
                <a:gd name="T9" fmla="*/ 891 h 1006"/>
                <a:gd name="T10" fmla="*/ 874 w 1004"/>
                <a:gd name="T11" fmla="*/ 841 h 1006"/>
                <a:gd name="T12" fmla="*/ 919 w 1004"/>
                <a:gd name="T13" fmla="*/ 784 h 1006"/>
                <a:gd name="T14" fmla="*/ 955 w 1004"/>
                <a:gd name="T15" fmla="*/ 721 h 1006"/>
                <a:gd name="T16" fmla="*/ 981 w 1004"/>
                <a:gd name="T17" fmla="*/ 652 h 1006"/>
                <a:gd name="T18" fmla="*/ 998 w 1004"/>
                <a:gd name="T19" fmla="*/ 579 h 1006"/>
                <a:gd name="T20" fmla="*/ 1004 w 1004"/>
                <a:gd name="T21" fmla="*/ 503 h 1006"/>
                <a:gd name="T22" fmla="*/ 998 w 1004"/>
                <a:gd name="T23" fmla="*/ 426 h 1006"/>
                <a:gd name="T24" fmla="*/ 981 w 1004"/>
                <a:gd name="T25" fmla="*/ 353 h 1006"/>
                <a:gd name="T26" fmla="*/ 955 w 1004"/>
                <a:gd name="T27" fmla="*/ 284 h 1006"/>
                <a:gd name="T28" fmla="*/ 919 w 1004"/>
                <a:gd name="T29" fmla="*/ 221 h 1006"/>
                <a:gd name="T30" fmla="*/ 874 w 1004"/>
                <a:gd name="T31" fmla="*/ 165 h 1006"/>
                <a:gd name="T32" fmla="*/ 822 w 1004"/>
                <a:gd name="T33" fmla="*/ 114 h 1006"/>
                <a:gd name="T34" fmla="*/ 762 w 1004"/>
                <a:gd name="T35" fmla="*/ 72 h 1006"/>
                <a:gd name="T36" fmla="*/ 698 w 1004"/>
                <a:gd name="T37" fmla="*/ 39 h 1006"/>
                <a:gd name="T38" fmla="*/ 628 w 1004"/>
                <a:gd name="T39" fmla="*/ 16 h 1006"/>
                <a:gd name="T40" fmla="*/ 554 w 1004"/>
                <a:gd name="T41" fmla="*/ 3 h 1006"/>
                <a:gd name="T42" fmla="*/ 476 w 1004"/>
                <a:gd name="T43" fmla="*/ 1 h 1006"/>
                <a:gd name="T44" fmla="*/ 401 w 1004"/>
                <a:gd name="T45" fmla="*/ 10 h 1006"/>
                <a:gd name="T46" fmla="*/ 330 w 1004"/>
                <a:gd name="T47" fmla="*/ 30 h 1006"/>
                <a:gd name="T48" fmla="*/ 262 w 1004"/>
                <a:gd name="T49" fmla="*/ 60 h 1006"/>
                <a:gd name="T50" fmla="*/ 202 w 1004"/>
                <a:gd name="T51" fmla="*/ 99 h 1006"/>
                <a:gd name="T52" fmla="*/ 147 w 1004"/>
                <a:gd name="T53" fmla="*/ 146 h 1006"/>
                <a:gd name="T54" fmla="*/ 100 w 1004"/>
                <a:gd name="T55" fmla="*/ 202 h 1006"/>
                <a:gd name="T56" fmla="*/ 60 w 1004"/>
                <a:gd name="T57" fmla="*/ 263 h 1006"/>
                <a:gd name="T58" fmla="*/ 30 w 1004"/>
                <a:gd name="T59" fmla="*/ 330 h 1006"/>
                <a:gd name="T60" fmla="*/ 10 w 1004"/>
                <a:gd name="T61" fmla="*/ 401 h 1006"/>
                <a:gd name="T62" fmla="*/ 1 w 1004"/>
                <a:gd name="T63" fmla="*/ 476 h 1006"/>
                <a:gd name="T64" fmla="*/ 3 w 1004"/>
                <a:gd name="T65" fmla="*/ 554 h 1006"/>
                <a:gd name="T66" fmla="*/ 16 w 1004"/>
                <a:gd name="T67" fmla="*/ 628 h 1006"/>
                <a:gd name="T68" fmla="*/ 39 w 1004"/>
                <a:gd name="T69" fmla="*/ 699 h 1006"/>
                <a:gd name="T70" fmla="*/ 72 w 1004"/>
                <a:gd name="T71" fmla="*/ 763 h 1006"/>
                <a:gd name="T72" fmla="*/ 115 w 1004"/>
                <a:gd name="T73" fmla="*/ 822 h 1006"/>
                <a:gd name="T74" fmla="*/ 165 w 1004"/>
                <a:gd name="T75" fmla="*/ 875 h 1006"/>
                <a:gd name="T76" fmla="*/ 221 w 1004"/>
                <a:gd name="T77" fmla="*/ 920 h 1006"/>
                <a:gd name="T78" fmla="*/ 284 w 1004"/>
                <a:gd name="T79" fmla="*/ 956 h 1006"/>
                <a:gd name="T80" fmla="*/ 353 w 1004"/>
                <a:gd name="T81" fmla="*/ 983 h 1006"/>
                <a:gd name="T82" fmla="*/ 426 w 1004"/>
                <a:gd name="T83" fmla="*/ 999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999"/>
                  </a:lnTo>
                  <a:lnTo>
                    <a:pt x="604" y="995"/>
                  </a:lnTo>
                  <a:lnTo>
                    <a:pt x="628" y="989"/>
                  </a:lnTo>
                  <a:lnTo>
                    <a:pt x="652" y="983"/>
                  </a:lnTo>
                  <a:lnTo>
                    <a:pt x="675" y="975"/>
                  </a:lnTo>
                  <a:lnTo>
                    <a:pt x="698" y="966"/>
                  </a:lnTo>
                  <a:lnTo>
                    <a:pt x="720" y="956"/>
                  </a:lnTo>
                  <a:lnTo>
                    <a:pt x="741" y="945"/>
                  </a:lnTo>
                  <a:lnTo>
                    <a:pt x="762" y="933"/>
                  </a:lnTo>
                  <a:lnTo>
                    <a:pt x="783" y="920"/>
                  </a:lnTo>
                  <a:lnTo>
                    <a:pt x="803" y="906"/>
                  </a:lnTo>
                  <a:lnTo>
                    <a:pt x="822" y="891"/>
                  </a:lnTo>
                  <a:lnTo>
                    <a:pt x="840" y="875"/>
                  </a:lnTo>
                  <a:lnTo>
                    <a:pt x="858" y="859"/>
                  </a:lnTo>
                  <a:lnTo>
                    <a:pt x="874" y="841"/>
                  </a:lnTo>
                  <a:lnTo>
                    <a:pt x="890" y="822"/>
                  </a:lnTo>
                  <a:lnTo>
                    <a:pt x="905" y="803"/>
                  </a:lnTo>
                  <a:lnTo>
                    <a:pt x="919" y="784"/>
                  </a:lnTo>
                  <a:lnTo>
                    <a:pt x="932" y="763"/>
                  </a:lnTo>
                  <a:lnTo>
                    <a:pt x="944" y="743"/>
                  </a:lnTo>
                  <a:lnTo>
                    <a:pt x="955" y="721"/>
                  </a:lnTo>
                  <a:lnTo>
                    <a:pt x="965" y="699"/>
                  </a:lnTo>
                  <a:lnTo>
                    <a:pt x="974" y="676"/>
                  </a:lnTo>
                  <a:lnTo>
                    <a:pt x="981" y="652"/>
                  </a:lnTo>
                  <a:lnTo>
                    <a:pt x="988" y="628"/>
                  </a:lnTo>
                  <a:lnTo>
                    <a:pt x="994" y="604"/>
                  </a:lnTo>
                  <a:lnTo>
                    <a:pt x="998" y="579"/>
                  </a:lnTo>
                  <a:lnTo>
                    <a:pt x="1001" y="554"/>
                  </a:lnTo>
                  <a:lnTo>
                    <a:pt x="1003" y="529"/>
                  </a:lnTo>
                  <a:lnTo>
                    <a:pt x="1004" y="503"/>
                  </a:lnTo>
                  <a:lnTo>
                    <a:pt x="1003" y="476"/>
                  </a:lnTo>
                  <a:lnTo>
                    <a:pt x="1001" y="451"/>
                  </a:lnTo>
                  <a:lnTo>
                    <a:pt x="998" y="426"/>
                  </a:lnTo>
                  <a:lnTo>
                    <a:pt x="994" y="401"/>
                  </a:lnTo>
                  <a:lnTo>
                    <a:pt x="988" y="377"/>
                  </a:lnTo>
                  <a:lnTo>
                    <a:pt x="981" y="353"/>
                  </a:lnTo>
                  <a:lnTo>
                    <a:pt x="974" y="330"/>
                  </a:lnTo>
                  <a:lnTo>
                    <a:pt x="965" y="306"/>
                  </a:lnTo>
                  <a:lnTo>
                    <a:pt x="955" y="284"/>
                  </a:lnTo>
                  <a:lnTo>
                    <a:pt x="944" y="263"/>
                  </a:lnTo>
                  <a:lnTo>
                    <a:pt x="932" y="242"/>
                  </a:lnTo>
                  <a:lnTo>
                    <a:pt x="919" y="221"/>
                  </a:lnTo>
                  <a:lnTo>
                    <a:pt x="905" y="202"/>
                  </a:lnTo>
                  <a:lnTo>
                    <a:pt x="890" y="183"/>
                  </a:lnTo>
                  <a:lnTo>
                    <a:pt x="874" y="165"/>
                  </a:lnTo>
                  <a:lnTo>
                    <a:pt x="858" y="146"/>
                  </a:lnTo>
                  <a:lnTo>
                    <a:pt x="840" y="130"/>
                  </a:lnTo>
                  <a:lnTo>
                    <a:pt x="822" y="114"/>
                  </a:lnTo>
                  <a:lnTo>
                    <a:pt x="803" y="99"/>
                  </a:lnTo>
                  <a:lnTo>
                    <a:pt x="783" y="85"/>
                  </a:lnTo>
                  <a:lnTo>
                    <a:pt x="762" y="72"/>
                  </a:lnTo>
                  <a:lnTo>
                    <a:pt x="741" y="60"/>
                  </a:lnTo>
                  <a:lnTo>
                    <a:pt x="720" y="49"/>
                  </a:lnTo>
                  <a:lnTo>
                    <a:pt x="698" y="39"/>
                  </a:lnTo>
                  <a:lnTo>
                    <a:pt x="675" y="30"/>
                  </a:lnTo>
                  <a:lnTo>
                    <a:pt x="652" y="22"/>
                  </a:lnTo>
                  <a:lnTo>
                    <a:pt x="628" y="16"/>
                  </a:lnTo>
                  <a:lnTo>
                    <a:pt x="604" y="10"/>
                  </a:lnTo>
                  <a:lnTo>
                    <a:pt x="579" y="6"/>
                  </a:lnTo>
                  <a:lnTo>
                    <a:pt x="554" y="3"/>
                  </a:lnTo>
                  <a:lnTo>
                    <a:pt x="528" y="1"/>
                  </a:lnTo>
                  <a:lnTo>
                    <a:pt x="502" y="0"/>
                  </a:lnTo>
                  <a:lnTo>
                    <a:pt x="476" y="1"/>
                  </a:lnTo>
                  <a:lnTo>
                    <a:pt x="451" y="3"/>
                  </a:lnTo>
                  <a:lnTo>
                    <a:pt x="426" y="6"/>
                  </a:lnTo>
                  <a:lnTo>
                    <a:pt x="401" y="10"/>
                  </a:lnTo>
                  <a:lnTo>
                    <a:pt x="377" y="16"/>
                  </a:lnTo>
                  <a:lnTo>
                    <a:pt x="353" y="22"/>
                  </a:lnTo>
                  <a:lnTo>
                    <a:pt x="330" y="30"/>
                  </a:lnTo>
                  <a:lnTo>
                    <a:pt x="306" y="39"/>
                  </a:lnTo>
                  <a:lnTo>
                    <a:pt x="284" y="49"/>
                  </a:lnTo>
                  <a:lnTo>
                    <a:pt x="262" y="60"/>
                  </a:lnTo>
                  <a:lnTo>
                    <a:pt x="242" y="72"/>
                  </a:lnTo>
                  <a:lnTo>
                    <a:pt x="221" y="85"/>
                  </a:lnTo>
                  <a:lnTo>
                    <a:pt x="202" y="99"/>
                  </a:lnTo>
                  <a:lnTo>
                    <a:pt x="183" y="114"/>
                  </a:lnTo>
                  <a:lnTo>
                    <a:pt x="165" y="130"/>
                  </a:lnTo>
                  <a:lnTo>
                    <a:pt x="147" y="146"/>
                  </a:lnTo>
                  <a:lnTo>
                    <a:pt x="131" y="165"/>
                  </a:lnTo>
                  <a:lnTo>
                    <a:pt x="115" y="183"/>
                  </a:lnTo>
                  <a:lnTo>
                    <a:pt x="100" y="202"/>
                  </a:lnTo>
                  <a:lnTo>
                    <a:pt x="86" y="221"/>
                  </a:lnTo>
                  <a:lnTo>
                    <a:pt x="72" y="242"/>
                  </a:lnTo>
                  <a:lnTo>
                    <a:pt x="60" y="263"/>
                  </a:lnTo>
                  <a:lnTo>
                    <a:pt x="49" y="284"/>
                  </a:lnTo>
                  <a:lnTo>
                    <a:pt x="39" y="306"/>
                  </a:lnTo>
                  <a:lnTo>
                    <a:pt x="30" y="330"/>
                  </a:lnTo>
                  <a:lnTo>
                    <a:pt x="22" y="353"/>
                  </a:lnTo>
                  <a:lnTo>
                    <a:pt x="16" y="377"/>
                  </a:lnTo>
                  <a:lnTo>
                    <a:pt x="10" y="401"/>
                  </a:lnTo>
                  <a:lnTo>
                    <a:pt x="6" y="426"/>
                  </a:lnTo>
                  <a:lnTo>
                    <a:pt x="3" y="451"/>
                  </a:lnTo>
                  <a:lnTo>
                    <a:pt x="1" y="476"/>
                  </a:lnTo>
                  <a:lnTo>
                    <a:pt x="0" y="503"/>
                  </a:lnTo>
                  <a:lnTo>
                    <a:pt x="1" y="529"/>
                  </a:lnTo>
                  <a:lnTo>
                    <a:pt x="3" y="554"/>
                  </a:lnTo>
                  <a:lnTo>
                    <a:pt x="6" y="579"/>
                  </a:lnTo>
                  <a:lnTo>
                    <a:pt x="10" y="604"/>
                  </a:lnTo>
                  <a:lnTo>
                    <a:pt x="16" y="628"/>
                  </a:lnTo>
                  <a:lnTo>
                    <a:pt x="22" y="652"/>
                  </a:lnTo>
                  <a:lnTo>
                    <a:pt x="30" y="676"/>
                  </a:lnTo>
                  <a:lnTo>
                    <a:pt x="39" y="699"/>
                  </a:lnTo>
                  <a:lnTo>
                    <a:pt x="49" y="721"/>
                  </a:lnTo>
                  <a:lnTo>
                    <a:pt x="60" y="743"/>
                  </a:lnTo>
                  <a:lnTo>
                    <a:pt x="72" y="763"/>
                  </a:lnTo>
                  <a:lnTo>
                    <a:pt x="86" y="784"/>
                  </a:lnTo>
                  <a:lnTo>
                    <a:pt x="100" y="803"/>
                  </a:lnTo>
                  <a:lnTo>
                    <a:pt x="115" y="822"/>
                  </a:lnTo>
                  <a:lnTo>
                    <a:pt x="131" y="841"/>
                  </a:lnTo>
                  <a:lnTo>
                    <a:pt x="147" y="859"/>
                  </a:lnTo>
                  <a:lnTo>
                    <a:pt x="165" y="875"/>
                  </a:lnTo>
                  <a:lnTo>
                    <a:pt x="183" y="891"/>
                  </a:lnTo>
                  <a:lnTo>
                    <a:pt x="202" y="906"/>
                  </a:lnTo>
                  <a:lnTo>
                    <a:pt x="221" y="920"/>
                  </a:lnTo>
                  <a:lnTo>
                    <a:pt x="242" y="933"/>
                  </a:lnTo>
                  <a:lnTo>
                    <a:pt x="262" y="945"/>
                  </a:lnTo>
                  <a:lnTo>
                    <a:pt x="284" y="956"/>
                  </a:lnTo>
                  <a:lnTo>
                    <a:pt x="306" y="966"/>
                  </a:lnTo>
                  <a:lnTo>
                    <a:pt x="330" y="975"/>
                  </a:lnTo>
                  <a:lnTo>
                    <a:pt x="353" y="983"/>
                  </a:lnTo>
                  <a:lnTo>
                    <a:pt x="377" y="989"/>
                  </a:lnTo>
                  <a:lnTo>
                    <a:pt x="401" y="995"/>
                  </a:lnTo>
                  <a:lnTo>
                    <a:pt x="426" y="999"/>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3" name="Group 172"/>
          <p:cNvGrpSpPr/>
          <p:nvPr/>
        </p:nvGrpSpPr>
        <p:grpSpPr>
          <a:xfrm>
            <a:off x="3350444" y="2026733"/>
            <a:ext cx="447055" cy="446030"/>
            <a:chOff x="2790825" y="4152900"/>
            <a:chExt cx="692150" cy="690563"/>
          </a:xfrm>
          <a:solidFill>
            <a:schemeClr val="bg1"/>
          </a:solidFill>
        </p:grpSpPr>
        <p:sp>
          <p:nvSpPr>
            <p:cNvPr id="84" name="Freeform 200"/>
            <p:cNvSpPr>
              <a:spLocks noEditPoints="1"/>
            </p:cNvSpPr>
            <p:nvPr/>
          </p:nvSpPr>
          <p:spPr bwMode="auto">
            <a:xfrm>
              <a:off x="2790825" y="4152900"/>
              <a:ext cx="692150" cy="690563"/>
            </a:xfrm>
            <a:custGeom>
              <a:avLst/>
              <a:gdLst>
                <a:gd name="T0" fmla="*/ 3529 w 16132"/>
                <a:gd name="T1" fmla="*/ 12574 h 16095"/>
                <a:gd name="T2" fmla="*/ 1156 w 16132"/>
                <a:gd name="T3" fmla="*/ 9639 h 16095"/>
                <a:gd name="T4" fmla="*/ 3459 w 16132"/>
                <a:gd name="T5" fmla="*/ 6841 h 16095"/>
                <a:gd name="T6" fmla="*/ 6612 w 16132"/>
                <a:gd name="T7" fmla="*/ 4902 h 16095"/>
                <a:gd name="T8" fmla="*/ 9339 w 16132"/>
                <a:gd name="T9" fmla="*/ 2534 h 16095"/>
                <a:gd name="T10" fmla="*/ 11655 w 16132"/>
                <a:gd name="T11" fmla="*/ 2575 h 16095"/>
                <a:gd name="T12" fmla="*/ 14497 w 16132"/>
                <a:gd name="T13" fmla="*/ 5410 h 16095"/>
                <a:gd name="T14" fmla="*/ 13598 w 16132"/>
                <a:gd name="T15" fmla="*/ 8480 h 16095"/>
                <a:gd name="T16" fmla="*/ 10587 w 16132"/>
                <a:gd name="T17" fmla="*/ 10562 h 16095"/>
                <a:gd name="T18" fmla="*/ 7575 w 16132"/>
                <a:gd name="T19" fmla="*/ 12645 h 16095"/>
                <a:gd name="T20" fmla="*/ 10795 w 16132"/>
                <a:gd name="T21" fmla="*/ 295 h 16095"/>
                <a:gd name="T22" fmla="*/ 10560 w 16132"/>
                <a:gd name="T23" fmla="*/ 121 h 16095"/>
                <a:gd name="T24" fmla="*/ 10290 w 16132"/>
                <a:gd name="T25" fmla="*/ 22 h 16095"/>
                <a:gd name="T26" fmla="*/ 10002 w 16132"/>
                <a:gd name="T27" fmla="*/ 3 h 16095"/>
                <a:gd name="T28" fmla="*/ 9708 w 16132"/>
                <a:gd name="T29" fmla="*/ 71 h 16095"/>
                <a:gd name="T30" fmla="*/ 9445 w 16132"/>
                <a:gd name="T31" fmla="*/ 226 h 16095"/>
                <a:gd name="T32" fmla="*/ 9253 w 16132"/>
                <a:gd name="T33" fmla="*/ 434 h 16095"/>
                <a:gd name="T34" fmla="*/ 9129 w 16132"/>
                <a:gd name="T35" fmla="*/ 679 h 16095"/>
                <a:gd name="T36" fmla="*/ 8916 w 16132"/>
                <a:gd name="T37" fmla="*/ 1244 h 16095"/>
                <a:gd name="T38" fmla="*/ 8610 w 16132"/>
                <a:gd name="T39" fmla="*/ 1810 h 16095"/>
                <a:gd name="T40" fmla="*/ 8220 w 16132"/>
                <a:gd name="T41" fmla="*/ 2338 h 16095"/>
                <a:gd name="T42" fmla="*/ 7686 w 16132"/>
                <a:gd name="T43" fmla="*/ 2886 h 16095"/>
                <a:gd name="T44" fmla="*/ 6944 w 16132"/>
                <a:gd name="T45" fmla="*/ 3480 h 16095"/>
                <a:gd name="T46" fmla="*/ 6121 w 16132"/>
                <a:gd name="T47" fmla="*/ 4023 h 16095"/>
                <a:gd name="T48" fmla="*/ 4611 w 16132"/>
                <a:gd name="T49" fmla="*/ 4912 h 16095"/>
                <a:gd name="T50" fmla="*/ 3435 w 16132"/>
                <a:gd name="T51" fmla="*/ 5632 h 16095"/>
                <a:gd name="T52" fmla="*/ 2514 w 16132"/>
                <a:gd name="T53" fmla="*/ 6295 h 16095"/>
                <a:gd name="T54" fmla="*/ 1677 w 16132"/>
                <a:gd name="T55" fmla="*/ 7047 h 16095"/>
                <a:gd name="T56" fmla="*/ 1059 w 16132"/>
                <a:gd name="T57" fmla="*/ 7768 h 16095"/>
                <a:gd name="T58" fmla="*/ 561 w 16132"/>
                <a:gd name="T59" fmla="*/ 8540 h 16095"/>
                <a:gd name="T60" fmla="*/ 178 w 16132"/>
                <a:gd name="T61" fmla="*/ 9371 h 16095"/>
                <a:gd name="T62" fmla="*/ 8 w 16132"/>
                <a:gd name="T63" fmla="*/ 9931 h 16095"/>
                <a:gd name="T64" fmla="*/ 16 w 16132"/>
                <a:gd name="T65" fmla="*/ 10235 h 16095"/>
                <a:gd name="T66" fmla="*/ 113 w 16132"/>
                <a:gd name="T67" fmla="*/ 10522 h 16095"/>
                <a:gd name="T68" fmla="*/ 295 w 16132"/>
                <a:gd name="T69" fmla="*/ 10771 h 16095"/>
                <a:gd name="T70" fmla="*/ 5543 w 16132"/>
                <a:gd name="T71" fmla="*/ 15959 h 16095"/>
                <a:gd name="T72" fmla="*/ 5811 w 16132"/>
                <a:gd name="T73" fmla="*/ 16066 h 16095"/>
                <a:gd name="T74" fmla="*/ 6098 w 16132"/>
                <a:gd name="T75" fmla="*/ 16094 h 16095"/>
                <a:gd name="T76" fmla="*/ 6391 w 16132"/>
                <a:gd name="T77" fmla="*/ 16036 h 16095"/>
                <a:gd name="T78" fmla="*/ 6660 w 16132"/>
                <a:gd name="T79" fmla="*/ 15890 h 16095"/>
                <a:gd name="T80" fmla="*/ 6861 w 16132"/>
                <a:gd name="T81" fmla="*/ 15686 h 16095"/>
                <a:gd name="T82" fmla="*/ 6992 w 16132"/>
                <a:gd name="T83" fmla="*/ 15445 h 16095"/>
                <a:gd name="T84" fmla="*/ 7187 w 16132"/>
                <a:gd name="T85" fmla="*/ 14915 h 16095"/>
                <a:gd name="T86" fmla="*/ 7483 w 16132"/>
                <a:gd name="T87" fmla="*/ 14346 h 16095"/>
                <a:gd name="T88" fmla="*/ 7864 w 16132"/>
                <a:gd name="T89" fmla="*/ 13814 h 16095"/>
                <a:gd name="T90" fmla="*/ 8370 w 16132"/>
                <a:gd name="T91" fmla="*/ 13278 h 16095"/>
                <a:gd name="T92" fmla="*/ 9101 w 16132"/>
                <a:gd name="T93" fmla="*/ 12678 h 16095"/>
                <a:gd name="T94" fmla="*/ 9917 w 16132"/>
                <a:gd name="T95" fmla="*/ 12131 h 16095"/>
                <a:gd name="T96" fmla="*/ 11308 w 16132"/>
                <a:gd name="T97" fmla="*/ 11309 h 16095"/>
                <a:gd name="T98" fmla="*/ 12591 w 16132"/>
                <a:gd name="T99" fmla="*/ 10530 h 16095"/>
                <a:gd name="T100" fmla="*/ 13519 w 16132"/>
                <a:gd name="T101" fmla="*/ 9876 h 16095"/>
                <a:gd name="T102" fmla="*/ 14379 w 16132"/>
                <a:gd name="T103" fmla="*/ 9125 h 16095"/>
                <a:gd name="T104" fmla="*/ 15011 w 16132"/>
                <a:gd name="T105" fmla="*/ 8410 h 16095"/>
                <a:gd name="T106" fmla="*/ 15522 w 16132"/>
                <a:gd name="T107" fmla="*/ 7643 h 16095"/>
                <a:gd name="T108" fmla="*/ 15916 w 16132"/>
                <a:gd name="T109" fmla="*/ 6818 h 16095"/>
                <a:gd name="T110" fmla="*/ 16119 w 16132"/>
                <a:gd name="T111" fmla="*/ 6198 h 16095"/>
                <a:gd name="T112" fmla="*/ 16122 w 16132"/>
                <a:gd name="T113" fmla="*/ 5893 h 16095"/>
                <a:gd name="T114" fmla="*/ 16034 w 16132"/>
                <a:gd name="T115" fmla="*/ 5603 h 16095"/>
                <a:gd name="T116" fmla="*/ 15861 w 16132"/>
                <a:gd name="T117" fmla="*/ 535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32" h="16095">
                  <a:moveTo>
                    <a:pt x="6050" y="15089"/>
                  </a:moveTo>
                  <a:lnTo>
                    <a:pt x="5736" y="14776"/>
                  </a:lnTo>
                  <a:lnTo>
                    <a:pt x="5422" y="14463"/>
                  </a:lnTo>
                  <a:lnTo>
                    <a:pt x="5108" y="14150"/>
                  </a:lnTo>
                  <a:lnTo>
                    <a:pt x="4792" y="13835"/>
                  </a:lnTo>
                  <a:lnTo>
                    <a:pt x="4477" y="13520"/>
                  </a:lnTo>
                  <a:lnTo>
                    <a:pt x="4161" y="13205"/>
                  </a:lnTo>
                  <a:lnTo>
                    <a:pt x="3844" y="12889"/>
                  </a:lnTo>
                  <a:lnTo>
                    <a:pt x="3529" y="12574"/>
                  </a:lnTo>
                  <a:lnTo>
                    <a:pt x="3213" y="12258"/>
                  </a:lnTo>
                  <a:lnTo>
                    <a:pt x="2897" y="11943"/>
                  </a:lnTo>
                  <a:lnTo>
                    <a:pt x="2581" y="11629"/>
                  </a:lnTo>
                  <a:lnTo>
                    <a:pt x="2266" y="11314"/>
                  </a:lnTo>
                  <a:lnTo>
                    <a:pt x="1950" y="10999"/>
                  </a:lnTo>
                  <a:lnTo>
                    <a:pt x="1635" y="10685"/>
                  </a:lnTo>
                  <a:lnTo>
                    <a:pt x="1322" y="10372"/>
                  </a:lnTo>
                  <a:lnTo>
                    <a:pt x="1008" y="10059"/>
                  </a:lnTo>
                  <a:lnTo>
                    <a:pt x="1156" y="9639"/>
                  </a:lnTo>
                  <a:lnTo>
                    <a:pt x="1330" y="9246"/>
                  </a:lnTo>
                  <a:lnTo>
                    <a:pt x="1529" y="8877"/>
                  </a:lnTo>
                  <a:lnTo>
                    <a:pt x="1750" y="8531"/>
                  </a:lnTo>
                  <a:lnTo>
                    <a:pt x="1993" y="8206"/>
                  </a:lnTo>
                  <a:lnTo>
                    <a:pt x="2254" y="7902"/>
                  </a:lnTo>
                  <a:lnTo>
                    <a:pt x="2534" y="7615"/>
                  </a:lnTo>
                  <a:lnTo>
                    <a:pt x="2829" y="7343"/>
                  </a:lnTo>
                  <a:lnTo>
                    <a:pt x="3138" y="7086"/>
                  </a:lnTo>
                  <a:lnTo>
                    <a:pt x="3459" y="6841"/>
                  </a:lnTo>
                  <a:lnTo>
                    <a:pt x="3791" y="6607"/>
                  </a:lnTo>
                  <a:lnTo>
                    <a:pt x="4131" y="6382"/>
                  </a:lnTo>
                  <a:lnTo>
                    <a:pt x="4479" y="6162"/>
                  </a:lnTo>
                  <a:lnTo>
                    <a:pt x="4832" y="5950"/>
                  </a:lnTo>
                  <a:lnTo>
                    <a:pt x="5187" y="5740"/>
                  </a:lnTo>
                  <a:lnTo>
                    <a:pt x="5545" y="5533"/>
                  </a:lnTo>
                  <a:lnTo>
                    <a:pt x="5903" y="5324"/>
                  </a:lnTo>
                  <a:lnTo>
                    <a:pt x="6259" y="5115"/>
                  </a:lnTo>
                  <a:lnTo>
                    <a:pt x="6612" y="4902"/>
                  </a:lnTo>
                  <a:lnTo>
                    <a:pt x="6960" y="4684"/>
                  </a:lnTo>
                  <a:lnTo>
                    <a:pt x="7300" y="4458"/>
                  </a:lnTo>
                  <a:lnTo>
                    <a:pt x="7631" y="4224"/>
                  </a:lnTo>
                  <a:lnTo>
                    <a:pt x="7953" y="3979"/>
                  </a:lnTo>
                  <a:lnTo>
                    <a:pt x="8262" y="3722"/>
                  </a:lnTo>
                  <a:lnTo>
                    <a:pt x="8557" y="3450"/>
                  </a:lnTo>
                  <a:lnTo>
                    <a:pt x="8835" y="3164"/>
                  </a:lnTo>
                  <a:lnTo>
                    <a:pt x="9097" y="2858"/>
                  </a:lnTo>
                  <a:lnTo>
                    <a:pt x="9339" y="2534"/>
                  </a:lnTo>
                  <a:lnTo>
                    <a:pt x="9561" y="2188"/>
                  </a:lnTo>
                  <a:lnTo>
                    <a:pt x="9760" y="1820"/>
                  </a:lnTo>
                  <a:lnTo>
                    <a:pt x="9934" y="1425"/>
                  </a:lnTo>
                  <a:lnTo>
                    <a:pt x="10083" y="1006"/>
                  </a:lnTo>
                  <a:lnTo>
                    <a:pt x="10396" y="1319"/>
                  </a:lnTo>
                  <a:lnTo>
                    <a:pt x="10710" y="1632"/>
                  </a:lnTo>
                  <a:lnTo>
                    <a:pt x="11024" y="1945"/>
                  </a:lnTo>
                  <a:lnTo>
                    <a:pt x="11340" y="2260"/>
                  </a:lnTo>
                  <a:lnTo>
                    <a:pt x="11655" y="2575"/>
                  </a:lnTo>
                  <a:lnTo>
                    <a:pt x="11971" y="2890"/>
                  </a:lnTo>
                  <a:lnTo>
                    <a:pt x="12288" y="3205"/>
                  </a:lnTo>
                  <a:lnTo>
                    <a:pt x="12603" y="3521"/>
                  </a:lnTo>
                  <a:lnTo>
                    <a:pt x="12920" y="3836"/>
                  </a:lnTo>
                  <a:lnTo>
                    <a:pt x="13235" y="4152"/>
                  </a:lnTo>
                  <a:lnTo>
                    <a:pt x="13551" y="4466"/>
                  </a:lnTo>
                  <a:lnTo>
                    <a:pt x="13866" y="4781"/>
                  </a:lnTo>
                  <a:lnTo>
                    <a:pt x="14182" y="5095"/>
                  </a:lnTo>
                  <a:lnTo>
                    <a:pt x="14497" y="5410"/>
                  </a:lnTo>
                  <a:lnTo>
                    <a:pt x="14810" y="5723"/>
                  </a:lnTo>
                  <a:lnTo>
                    <a:pt x="15124" y="6036"/>
                  </a:lnTo>
                  <a:lnTo>
                    <a:pt x="14977" y="6455"/>
                  </a:lnTo>
                  <a:lnTo>
                    <a:pt x="14802" y="6848"/>
                  </a:lnTo>
                  <a:lnTo>
                    <a:pt x="14603" y="7218"/>
                  </a:lnTo>
                  <a:lnTo>
                    <a:pt x="14382" y="7564"/>
                  </a:lnTo>
                  <a:lnTo>
                    <a:pt x="14139" y="7888"/>
                  </a:lnTo>
                  <a:lnTo>
                    <a:pt x="13878" y="8192"/>
                  </a:lnTo>
                  <a:lnTo>
                    <a:pt x="13598" y="8480"/>
                  </a:lnTo>
                  <a:lnTo>
                    <a:pt x="13303" y="8752"/>
                  </a:lnTo>
                  <a:lnTo>
                    <a:pt x="12994" y="9008"/>
                  </a:lnTo>
                  <a:lnTo>
                    <a:pt x="12673" y="9254"/>
                  </a:lnTo>
                  <a:lnTo>
                    <a:pt x="12341" y="9488"/>
                  </a:lnTo>
                  <a:lnTo>
                    <a:pt x="12001" y="9713"/>
                  </a:lnTo>
                  <a:lnTo>
                    <a:pt x="11653" y="9932"/>
                  </a:lnTo>
                  <a:lnTo>
                    <a:pt x="11300" y="10145"/>
                  </a:lnTo>
                  <a:lnTo>
                    <a:pt x="10945" y="10354"/>
                  </a:lnTo>
                  <a:lnTo>
                    <a:pt x="10587" y="10562"/>
                  </a:lnTo>
                  <a:lnTo>
                    <a:pt x="10229" y="10770"/>
                  </a:lnTo>
                  <a:lnTo>
                    <a:pt x="9873" y="10980"/>
                  </a:lnTo>
                  <a:lnTo>
                    <a:pt x="9520" y="11192"/>
                  </a:lnTo>
                  <a:lnTo>
                    <a:pt x="9173" y="11410"/>
                  </a:lnTo>
                  <a:lnTo>
                    <a:pt x="8832" y="11637"/>
                  </a:lnTo>
                  <a:lnTo>
                    <a:pt x="8501" y="11871"/>
                  </a:lnTo>
                  <a:lnTo>
                    <a:pt x="8179" y="12116"/>
                  </a:lnTo>
                  <a:lnTo>
                    <a:pt x="7870" y="12373"/>
                  </a:lnTo>
                  <a:lnTo>
                    <a:pt x="7575" y="12645"/>
                  </a:lnTo>
                  <a:lnTo>
                    <a:pt x="7297" y="12931"/>
                  </a:lnTo>
                  <a:lnTo>
                    <a:pt x="7035" y="13237"/>
                  </a:lnTo>
                  <a:lnTo>
                    <a:pt x="6793" y="13561"/>
                  </a:lnTo>
                  <a:lnTo>
                    <a:pt x="6571" y="13907"/>
                  </a:lnTo>
                  <a:lnTo>
                    <a:pt x="6372" y="14275"/>
                  </a:lnTo>
                  <a:lnTo>
                    <a:pt x="6198" y="14670"/>
                  </a:lnTo>
                  <a:lnTo>
                    <a:pt x="6050" y="15089"/>
                  </a:lnTo>
                  <a:close/>
                  <a:moveTo>
                    <a:pt x="15837" y="5324"/>
                  </a:moveTo>
                  <a:lnTo>
                    <a:pt x="10795" y="295"/>
                  </a:lnTo>
                  <a:lnTo>
                    <a:pt x="10772" y="272"/>
                  </a:lnTo>
                  <a:lnTo>
                    <a:pt x="10747" y="249"/>
                  </a:lnTo>
                  <a:lnTo>
                    <a:pt x="10723" y="228"/>
                  </a:lnTo>
                  <a:lnTo>
                    <a:pt x="10697" y="208"/>
                  </a:lnTo>
                  <a:lnTo>
                    <a:pt x="10670" y="189"/>
                  </a:lnTo>
                  <a:lnTo>
                    <a:pt x="10644" y="170"/>
                  </a:lnTo>
                  <a:lnTo>
                    <a:pt x="10617" y="153"/>
                  </a:lnTo>
                  <a:lnTo>
                    <a:pt x="10589" y="136"/>
                  </a:lnTo>
                  <a:lnTo>
                    <a:pt x="10560" y="121"/>
                  </a:lnTo>
                  <a:lnTo>
                    <a:pt x="10532" y="106"/>
                  </a:lnTo>
                  <a:lnTo>
                    <a:pt x="10503" y="92"/>
                  </a:lnTo>
                  <a:lnTo>
                    <a:pt x="10474" y="78"/>
                  </a:lnTo>
                  <a:lnTo>
                    <a:pt x="10444" y="66"/>
                  </a:lnTo>
                  <a:lnTo>
                    <a:pt x="10414" y="56"/>
                  </a:lnTo>
                  <a:lnTo>
                    <a:pt x="10384" y="46"/>
                  </a:lnTo>
                  <a:lnTo>
                    <a:pt x="10353" y="37"/>
                  </a:lnTo>
                  <a:lnTo>
                    <a:pt x="10321" y="29"/>
                  </a:lnTo>
                  <a:lnTo>
                    <a:pt x="10290" y="22"/>
                  </a:lnTo>
                  <a:lnTo>
                    <a:pt x="10259" y="16"/>
                  </a:lnTo>
                  <a:lnTo>
                    <a:pt x="10228" y="10"/>
                  </a:lnTo>
                  <a:lnTo>
                    <a:pt x="10195" y="6"/>
                  </a:lnTo>
                  <a:lnTo>
                    <a:pt x="10163" y="3"/>
                  </a:lnTo>
                  <a:lnTo>
                    <a:pt x="10131" y="1"/>
                  </a:lnTo>
                  <a:lnTo>
                    <a:pt x="10099" y="0"/>
                  </a:lnTo>
                  <a:lnTo>
                    <a:pt x="10066" y="0"/>
                  </a:lnTo>
                  <a:lnTo>
                    <a:pt x="10034" y="1"/>
                  </a:lnTo>
                  <a:lnTo>
                    <a:pt x="10002" y="3"/>
                  </a:lnTo>
                  <a:lnTo>
                    <a:pt x="9970" y="6"/>
                  </a:lnTo>
                  <a:lnTo>
                    <a:pt x="9937" y="11"/>
                  </a:lnTo>
                  <a:lnTo>
                    <a:pt x="9905" y="16"/>
                  </a:lnTo>
                  <a:lnTo>
                    <a:pt x="9873" y="22"/>
                  </a:lnTo>
                  <a:lnTo>
                    <a:pt x="9841" y="29"/>
                  </a:lnTo>
                  <a:lnTo>
                    <a:pt x="9806" y="38"/>
                  </a:lnTo>
                  <a:lnTo>
                    <a:pt x="9773" y="48"/>
                  </a:lnTo>
                  <a:lnTo>
                    <a:pt x="9741" y="59"/>
                  </a:lnTo>
                  <a:lnTo>
                    <a:pt x="9708" y="71"/>
                  </a:lnTo>
                  <a:lnTo>
                    <a:pt x="9676" y="84"/>
                  </a:lnTo>
                  <a:lnTo>
                    <a:pt x="9645" y="99"/>
                  </a:lnTo>
                  <a:lnTo>
                    <a:pt x="9615" y="115"/>
                  </a:lnTo>
                  <a:lnTo>
                    <a:pt x="9584" y="131"/>
                  </a:lnTo>
                  <a:lnTo>
                    <a:pt x="9555" y="148"/>
                  </a:lnTo>
                  <a:lnTo>
                    <a:pt x="9527" y="166"/>
                  </a:lnTo>
                  <a:lnTo>
                    <a:pt x="9499" y="185"/>
                  </a:lnTo>
                  <a:lnTo>
                    <a:pt x="9472" y="205"/>
                  </a:lnTo>
                  <a:lnTo>
                    <a:pt x="9445" y="226"/>
                  </a:lnTo>
                  <a:lnTo>
                    <a:pt x="9419" y="248"/>
                  </a:lnTo>
                  <a:lnTo>
                    <a:pt x="9394" y="271"/>
                  </a:lnTo>
                  <a:lnTo>
                    <a:pt x="9370" y="295"/>
                  </a:lnTo>
                  <a:lnTo>
                    <a:pt x="9348" y="316"/>
                  </a:lnTo>
                  <a:lnTo>
                    <a:pt x="9328" y="339"/>
                  </a:lnTo>
                  <a:lnTo>
                    <a:pt x="9308" y="362"/>
                  </a:lnTo>
                  <a:lnTo>
                    <a:pt x="9289" y="385"/>
                  </a:lnTo>
                  <a:lnTo>
                    <a:pt x="9271" y="409"/>
                  </a:lnTo>
                  <a:lnTo>
                    <a:pt x="9253" y="434"/>
                  </a:lnTo>
                  <a:lnTo>
                    <a:pt x="9237" y="459"/>
                  </a:lnTo>
                  <a:lnTo>
                    <a:pt x="9220" y="485"/>
                  </a:lnTo>
                  <a:lnTo>
                    <a:pt x="9204" y="511"/>
                  </a:lnTo>
                  <a:lnTo>
                    <a:pt x="9190" y="538"/>
                  </a:lnTo>
                  <a:lnTo>
                    <a:pt x="9176" y="565"/>
                  </a:lnTo>
                  <a:lnTo>
                    <a:pt x="9163" y="592"/>
                  </a:lnTo>
                  <a:lnTo>
                    <a:pt x="9151" y="621"/>
                  </a:lnTo>
                  <a:lnTo>
                    <a:pt x="9140" y="650"/>
                  </a:lnTo>
                  <a:lnTo>
                    <a:pt x="9129" y="679"/>
                  </a:lnTo>
                  <a:lnTo>
                    <a:pt x="9120" y="708"/>
                  </a:lnTo>
                  <a:lnTo>
                    <a:pt x="9097" y="777"/>
                  </a:lnTo>
                  <a:lnTo>
                    <a:pt x="9074" y="846"/>
                  </a:lnTo>
                  <a:lnTo>
                    <a:pt x="9051" y="913"/>
                  </a:lnTo>
                  <a:lnTo>
                    <a:pt x="9026" y="981"/>
                  </a:lnTo>
                  <a:lnTo>
                    <a:pt x="9000" y="1047"/>
                  </a:lnTo>
                  <a:lnTo>
                    <a:pt x="8973" y="1114"/>
                  </a:lnTo>
                  <a:lnTo>
                    <a:pt x="8945" y="1180"/>
                  </a:lnTo>
                  <a:lnTo>
                    <a:pt x="8916" y="1244"/>
                  </a:lnTo>
                  <a:lnTo>
                    <a:pt x="8887" y="1310"/>
                  </a:lnTo>
                  <a:lnTo>
                    <a:pt x="8855" y="1373"/>
                  </a:lnTo>
                  <a:lnTo>
                    <a:pt x="8823" y="1437"/>
                  </a:lnTo>
                  <a:lnTo>
                    <a:pt x="8791" y="1501"/>
                  </a:lnTo>
                  <a:lnTo>
                    <a:pt x="8757" y="1563"/>
                  </a:lnTo>
                  <a:lnTo>
                    <a:pt x="8721" y="1626"/>
                  </a:lnTo>
                  <a:lnTo>
                    <a:pt x="8686" y="1687"/>
                  </a:lnTo>
                  <a:lnTo>
                    <a:pt x="8649" y="1748"/>
                  </a:lnTo>
                  <a:lnTo>
                    <a:pt x="8610" y="1810"/>
                  </a:lnTo>
                  <a:lnTo>
                    <a:pt x="8571" y="1870"/>
                  </a:lnTo>
                  <a:lnTo>
                    <a:pt x="8532" y="1929"/>
                  </a:lnTo>
                  <a:lnTo>
                    <a:pt x="8490" y="1990"/>
                  </a:lnTo>
                  <a:lnTo>
                    <a:pt x="8448" y="2048"/>
                  </a:lnTo>
                  <a:lnTo>
                    <a:pt x="8405" y="2107"/>
                  </a:lnTo>
                  <a:lnTo>
                    <a:pt x="8360" y="2166"/>
                  </a:lnTo>
                  <a:lnTo>
                    <a:pt x="8315" y="2223"/>
                  </a:lnTo>
                  <a:lnTo>
                    <a:pt x="8268" y="2280"/>
                  </a:lnTo>
                  <a:lnTo>
                    <a:pt x="8220" y="2338"/>
                  </a:lnTo>
                  <a:lnTo>
                    <a:pt x="8172" y="2394"/>
                  </a:lnTo>
                  <a:lnTo>
                    <a:pt x="8121" y="2450"/>
                  </a:lnTo>
                  <a:lnTo>
                    <a:pt x="8071" y="2507"/>
                  </a:lnTo>
                  <a:lnTo>
                    <a:pt x="8019" y="2562"/>
                  </a:lnTo>
                  <a:lnTo>
                    <a:pt x="7966" y="2617"/>
                  </a:lnTo>
                  <a:lnTo>
                    <a:pt x="7912" y="2672"/>
                  </a:lnTo>
                  <a:lnTo>
                    <a:pt x="7838" y="2744"/>
                  </a:lnTo>
                  <a:lnTo>
                    <a:pt x="7763" y="2816"/>
                  </a:lnTo>
                  <a:lnTo>
                    <a:pt x="7686" y="2886"/>
                  </a:lnTo>
                  <a:lnTo>
                    <a:pt x="7608" y="2955"/>
                  </a:lnTo>
                  <a:lnTo>
                    <a:pt x="7530" y="3024"/>
                  </a:lnTo>
                  <a:lnTo>
                    <a:pt x="7449" y="3091"/>
                  </a:lnTo>
                  <a:lnTo>
                    <a:pt x="7367" y="3158"/>
                  </a:lnTo>
                  <a:lnTo>
                    <a:pt x="7285" y="3224"/>
                  </a:lnTo>
                  <a:lnTo>
                    <a:pt x="7201" y="3288"/>
                  </a:lnTo>
                  <a:lnTo>
                    <a:pt x="7116" y="3353"/>
                  </a:lnTo>
                  <a:lnTo>
                    <a:pt x="7031" y="3416"/>
                  </a:lnTo>
                  <a:lnTo>
                    <a:pt x="6944" y="3480"/>
                  </a:lnTo>
                  <a:lnTo>
                    <a:pt x="6856" y="3542"/>
                  </a:lnTo>
                  <a:lnTo>
                    <a:pt x="6767" y="3603"/>
                  </a:lnTo>
                  <a:lnTo>
                    <a:pt x="6678" y="3665"/>
                  </a:lnTo>
                  <a:lnTo>
                    <a:pt x="6587" y="3725"/>
                  </a:lnTo>
                  <a:lnTo>
                    <a:pt x="6495" y="3785"/>
                  </a:lnTo>
                  <a:lnTo>
                    <a:pt x="6402" y="3846"/>
                  </a:lnTo>
                  <a:lnTo>
                    <a:pt x="6310" y="3905"/>
                  </a:lnTo>
                  <a:lnTo>
                    <a:pt x="6215" y="3963"/>
                  </a:lnTo>
                  <a:lnTo>
                    <a:pt x="6121" y="4023"/>
                  </a:lnTo>
                  <a:lnTo>
                    <a:pt x="6025" y="4081"/>
                  </a:lnTo>
                  <a:lnTo>
                    <a:pt x="5930" y="4139"/>
                  </a:lnTo>
                  <a:lnTo>
                    <a:pt x="5833" y="4198"/>
                  </a:lnTo>
                  <a:lnTo>
                    <a:pt x="5637" y="4314"/>
                  </a:lnTo>
                  <a:lnTo>
                    <a:pt x="5440" y="4430"/>
                  </a:lnTo>
                  <a:lnTo>
                    <a:pt x="5241" y="4546"/>
                  </a:lnTo>
                  <a:lnTo>
                    <a:pt x="5039" y="4663"/>
                  </a:lnTo>
                  <a:lnTo>
                    <a:pt x="4825" y="4786"/>
                  </a:lnTo>
                  <a:lnTo>
                    <a:pt x="4611" y="4912"/>
                  </a:lnTo>
                  <a:lnTo>
                    <a:pt x="4395" y="5038"/>
                  </a:lnTo>
                  <a:lnTo>
                    <a:pt x="4180" y="5165"/>
                  </a:lnTo>
                  <a:lnTo>
                    <a:pt x="4073" y="5231"/>
                  </a:lnTo>
                  <a:lnTo>
                    <a:pt x="3966" y="5296"/>
                  </a:lnTo>
                  <a:lnTo>
                    <a:pt x="3860" y="5362"/>
                  </a:lnTo>
                  <a:lnTo>
                    <a:pt x="3753" y="5428"/>
                  </a:lnTo>
                  <a:lnTo>
                    <a:pt x="3647" y="5495"/>
                  </a:lnTo>
                  <a:lnTo>
                    <a:pt x="3541" y="5564"/>
                  </a:lnTo>
                  <a:lnTo>
                    <a:pt x="3435" y="5632"/>
                  </a:lnTo>
                  <a:lnTo>
                    <a:pt x="3330" y="5702"/>
                  </a:lnTo>
                  <a:lnTo>
                    <a:pt x="3226" y="5773"/>
                  </a:lnTo>
                  <a:lnTo>
                    <a:pt x="3123" y="5844"/>
                  </a:lnTo>
                  <a:lnTo>
                    <a:pt x="3020" y="5917"/>
                  </a:lnTo>
                  <a:lnTo>
                    <a:pt x="2917" y="5990"/>
                  </a:lnTo>
                  <a:lnTo>
                    <a:pt x="2815" y="6065"/>
                  </a:lnTo>
                  <a:lnTo>
                    <a:pt x="2713" y="6140"/>
                  </a:lnTo>
                  <a:lnTo>
                    <a:pt x="2613" y="6218"/>
                  </a:lnTo>
                  <a:lnTo>
                    <a:pt x="2514" y="6295"/>
                  </a:lnTo>
                  <a:lnTo>
                    <a:pt x="2415" y="6375"/>
                  </a:lnTo>
                  <a:lnTo>
                    <a:pt x="2317" y="6455"/>
                  </a:lnTo>
                  <a:lnTo>
                    <a:pt x="2220" y="6538"/>
                  </a:lnTo>
                  <a:lnTo>
                    <a:pt x="2125" y="6621"/>
                  </a:lnTo>
                  <a:lnTo>
                    <a:pt x="2031" y="6706"/>
                  </a:lnTo>
                  <a:lnTo>
                    <a:pt x="1937" y="6792"/>
                  </a:lnTo>
                  <a:lnTo>
                    <a:pt x="1844" y="6880"/>
                  </a:lnTo>
                  <a:lnTo>
                    <a:pt x="1753" y="6969"/>
                  </a:lnTo>
                  <a:lnTo>
                    <a:pt x="1677" y="7047"/>
                  </a:lnTo>
                  <a:lnTo>
                    <a:pt x="1602" y="7124"/>
                  </a:lnTo>
                  <a:lnTo>
                    <a:pt x="1529" y="7203"/>
                  </a:lnTo>
                  <a:lnTo>
                    <a:pt x="1457" y="7282"/>
                  </a:lnTo>
                  <a:lnTo>
                    <a:pt x="1387" y="7361"/>
                  </a:lnTo>
                  <a:lnTo>
                    <a:pt x="1319" y="7441"/>
                  </a:lnTo>
                  <a:lnTo>
                    <a:pt x="1251" y="7521"/>
                  </a:lnTo>
                  <a:lnTo>
                    <a:pt x="1186" y="7603"/>
                  </a:lnTo>
                  <a:lnTo>
                    <a:pt x="1121" y="7685"/>
                  </a:lnTo>
                  <a:lnTo>
                    <a:pt x="1059" y="7768"/>
                  </a:lnTo>
                  <a:lnTo>
                    <a:pt x="998" y="7850"/>
                  </a:lnTo>
                  <a:lnTo>
                    <a:pt x="938" y="7935"/>
                  </a:lnTo>
                  <a:lnTo>
                    <a:pt x="880" y="8018"/>
                  </a:lnTo>
                  <a:lnTo>
                    <a:pt x="823" y="8104"/>
                  </a:lnTo>
                  <a:lnTo>
                    <a:pt x="767" y="8189"/>
                  </a:lnTo>
                  <a:lnTo>
                    <a:pt x="714" y="8276"/>
                  </a:lnTo>
                  <a:lnTo>
                    <a:pt x="661" y="8363"/>
                  </a:lnTo>
                  <a:lnTo>
                    <a:pt x="610" y="8451"/>
                  </a:lnTo>
                  <a:lnTo>
                    <a:pt x="561" y="8540"/>
                  </a:lnTo>
                  <a:lnTo>
                    <a:pt x="513" y="8629"/>
                  </a:lnTo>
                  <a:lnTo>
                    <a:pt x="466" y="8719"/>
                  </a:lnTo>
                  <a:lnTo>
                    <a:pt x="420" y="8810"/>
                  </a:lnTo>
                  <a:lnTo>
                    <a:pt x="377" y="8902"/>
                  </a:lnTo>
                  <a:lnTo>
                    <a:pt x="335" y="8994"/>
                  </a:lnTo>
                  <a:lnTo>
                    <a:pt x="293" y="9088"/>
                  </a:lnTo>
                  <a:lnTo>
                    <a:pt x="254" y="9181"/>
                  </a:lnTo>
                  <a:lnTo>
                    <a:pt x="216" y="9276"/>
                  </a:lnTo>
                  <a:lnTo>
                    <a:pt x="178" y="9371"/>
                  </a:lnTo>
                  <a:lnTo>
                    <a:pt x="143" y="9468"/>
                  </a:lnTo>
                  <a:lnTo>
                    <a:pt x="109" y="9564"/>
                  </a:lnTo>
                  <a:lnTo>
                    <a:pt x="77" y="9663"/>
                  </a:lnTo>
                  <a:lnTo>
                    <a:pt x="45" y="9762"/>
                  </a:lnTo>
                  <a:lnTo>
                    <a:pt x="35" y="9795"/>
                  </a:lnTo>
                  <a:lnTo>
                    <a:pt x="27" y="9829"/>
                  </a:lnTo>
                  <a:lnTo>
                    <a:pt x="19" y="9863"/>
                  </a:lnTo>
                  <a:lnTo>
                    <a:pt x="13" y="9896"/>
                  </a:lnTo>
                  <a:lnTo>
                    <a:pt x="8" y="9931"/>
                  </a:lnTo>
                  <a:lnTo>
                    <a:pt x="5" y="9965"/>
                  </a:lnTo>
                  <a:lnTo>
                    <a:pt x="2" y="9999"/>
                  </a:lnTo>
                  <a:lnTo>
                    <a:pt x="0" y="10033"/>
                  </a:lnTo>
                  <a:lnTo>
                    <a:pt x="0" y="10067"/>
                  </a:lnTo>
                  <a:lnTo>
                    <a:pt x="1" y="10101"/>
                  </a:lnTo>
                  <a:lnTo>
                    <a:pt x="3" y="10135"/>
                  </a:lnTo>
                  <a:lnTo>
                    <a:pt x="6" y="10168"/>
                  </a:lnTo>
                  <a:lnTo>
                    <a:pt x="10" y="10202"/>
                  </a:lnTo>
                  <a:lnTo>
                    <a:pt x="16" y="10235"/>
                  </a:lnTo>
                  <a:lnTo>
                    <a:pt x="22" y="10269"/>
                  </a:lnTo>
                  <a:lnTo>
                    <a:pt x="29" y="10301"/>
                  </a:lnTo>
                  <a:lnTo>
                    <a:pt x="38" y="10334"/>
                  </a:lnTo>
                  <a:lnTo>
                    <a:pt x="48" y="10366"/>
                  </a:lnTo>
                  <a:lnTo>
                    <a:pt x="58" y="10398"/>
                  </a:lnTo>
                  <a:lnTo>
                    <a:pt x="71" y="10430"/>
                  </a:lnTo>
                  <a:lnTo>
                    <a:pt x="84" y="10461"/>
                  </a:lnTo>
                  <a:lnTo>
                    <a:pt x="98" y="10492"/>
                  </a:lnTo>
                  <a:lnTo>
                    <a:pt x="113" y="10522"/>
                  </a:lnTo>
                  <a:lnTo>
                    <a:pt x="129" y="10552"/>
                  </a:lnTo>
                  <a:lnTo>
                    <a:pt x="146" y="10581"/>
                  </a:lnTo>
                  <a:lnTo>
                    <a:pt x="164" y="10611"/>
                  </a:lnTo>
                  <a:lnTo>
                    <a:pt x="184" y="10639"/>
                  </a:lnTo>
                  <a:lnTo>
                    <a:pt x="204" y="10666"/>
                  </a:lnTo>
                  <a:lnTo>
                    <a:pt x="225" y="10693"/>
                  </a:lnTo>
                  <a:lnTo>
                    <a:pt x="248" y="10719"/>
                  </a:lnTo>
                  <a:lnTo>
                    <a:pt x="271" y="10745"/>
                  </a:lnTo>
                  <a:lnTo>
                    <a:pt x="295" y="10771"/>
                  </a:lnTo>
                  <a:lnTo>
                    <a:pt x="5337" y="15800"/>
                  </a:lnTo>
                  <a:lnTo>
                    <a:pt x="5360" y="15823"/>
                  </a:lnTo>
                  <a:lnTo>
                    <a:pt x="5385" y="15846"/>
                  </a:lnTo>
                  <a:lnTo>
                    <a:pt x="5409" y="15867"/>
                  </a:lnTo>
                  <a:lnTo>
                    <a:pt x="5435" y="15887"/>
                  </a:lnTo>
                  <a:lnTo>
                    <a:pt x="5462" y="15906"/>
                  </a:lnTo>
                  <a:lnTo>
                    <a:pt x="5488" y="15925"/>
                  </a:lnTo>
                  <a:lnTo>
                    <a:pt x="5515" y="15942"/>
                  </a:lnTo>
                  <a:lnTo>
                    <a:pt x="5543" y="15959"/>
                  </a:lnTo>
                  <a:lnTo>
                    <a:pt x="5572" y="15974"/>
                  </a:lnTo>
                  <a:lnTo>
                    <a:pt x="5600" y="15989"/>
                  </a:lnTo>
                  <a:lnTo>
                    <a:pt x="5629" y="16003"/>
                  </a:lnTo>
                  <a:lnTo>
                    <a:pt x="5658" y="16017"/>
                  </a:lnTo>
                  <a:lnTo>
                    <a:pt x="5688" y="16029"/>
                  </a:lnTo>
                  <a:lnTo>
                    <a:pt x="5718" y="16039"/>
                  </a:lnTo>
                  <a:lnTo>
                    <a:pt x="5749" y="16049"/>
                  </a:lnTo>
                  <a:lnTo>
                    <a:pt x="5779" y="16058"/>
                  </a:lnTo>
                  <a:lnTo>
                    <a:pt x="5811" y="16066"/>
                  </a:lnTo>
                  <a:lnTo>
                    <a:pt x="5842" y="16073"/>
                  </a:lnTo>
                  <a:lnTo>
                    <a:pt x="5873" y="16079"/>
                  </a:lnTo>
                  <a:lnTo>
                    <a:pt x="5904" y="16085"/>
                  </a:lnTo>
                  <a:lnTo>
                    <a:pt x="5937" y="16089"/>
                  </a:lnTo>
                  <a:lnTo>
                    <a:pt x="5969" y="16092"/>
                  </a:lnTo>
                  <a:lnTo>
                    <a:pt x="6001" y="16094"/>
                  </a:lnTo>
                  <a:lnTo>
                    <a:pt x="6033" y="16095"/>
                  </a:lnTo>
                  <a:lnTo>
                    <a:pt x="6066" y="16095"/>
                  </a:lnTo>
                  <a:lnTo>
                    <a:pt x="6098" y="16094"/>
                  </a:lnTo>
                  <a:lnTo>
                    <a:pt x="6130" y="16092"/>
                  </a:lnTo>
                  <a:lnTo>
                    <a:pt x="6162" y="16089"/>
                  </a:lnTo>
                  <a:lnTo>
                    <a:pt x="6195" y="16084"/>
                  </a:lnTo>
                  <a:lnTo>
                    <a:pt x="6227" y="16079"/>
                  </a:lnTo>
                  <a:lnTo>
                    <a:pt x="6259" y="16073"/>
                  </a:lnTo>
                  <a:lnTo>
                    <a:pt x="6291" y="16066"/>
                  </a:lnTo>
                  <a:lnTo>
                    <a:pt x="6326" y="16057"/>
                  </a:lnTo>
                  <a:lnTo>
                    <a:pt x="6359" y="16047"/>
                  </a:lnTo>
                  <a:lnTo>
                    <a:pt x="6391" y="16036"/>
                  </a:lnTo>
                  <a:lnTo>
                    <a:pt x="6424" y="16024"/>
                  </a:lnTo>
                  <a:lnTo>
                    <a:pt x="6456" y="16009"/>
                  </a:lnTo>
                  <a:lnTo>
                    <a:pt x="6487" y="15995"/>
                  </a:lnTo>
                  <a:lnTo>
                    <a:pt x="6517" y="15980"/>
                  </a:lnTo>
                  <a:lnTo>
                    <a:pt x="6548" y="15964"/>
                  </a:lnTo>
                  <a:lnTo>
                    <a:pt x="6577" y="15947"/>
                  </a:lnTo>
                  <a:lnTo>
                    <a:pt x="6605" y="15929"/>
                  </a:lnTo>
                  <a:lnTo>
                    <a:pt x="6633" y="15909"/>
                  </a:lnTo>
                  <a:lnTo>
                    <a:pt x="6660" y="15890"/>
                  </a:lnTo>
                  <a:lnTo>
                    <a:pt x="6687" y="15869"/>
                  </a:lnTo>
                  <a:lnTo>
                    <a:pt x="6713" y="15847"/>
                  </a:lnTo>
                  <a:lnTo>
                    <a:pt x="6738" y="15823"/>
                  </a:lnTo>
                  <a:lnTo>
                    <a:pt x="6762" y="15800"/>
                  </a:lnTo>
                  <a:lnTo>
                    <a:pt x="6784" y="15778"/>
                  </a:lnTo>
                  <a:lnTo>
                    <a:pt x="6804" y="15756"/>
                  </a:lnTo>
                  <a:lnTo>
                    <a:pt x="6824" y="15733"/>
                  </a:lnTo>
                  <a:lnTo>
                    <a:pt x="6843" y="15710"/>
                  </a:lnTo>
                  <a:lnTo>
                    <a:pt x="6861" y="15686"/>
                  </a:lnTo>
                  <a:lnTo>
                    <a:pt x="6879" y="15661"/>
                  </a:lnTo>
                  <a:lnTo>
                    <a:pt x="6895" y="15635"/>
                  </a:lnTo>
                  <a:lnTo>
                    <a:pt x="6912" y="15610"/>
                  </a:lnTo>
                  <a:lnTo>
                    <a:pt x="6928" y="15584"/>
                  </a:lnTo>
                  <a:lnTo>
                    <a:pt x="6942" y="15557"/>
                  </a:lnTo>
                  <a:lnTo>
                    <a:pt x="6956" y="15530"/>
                  </a:lnTo>
                  <a:lnTo>
                    <a:pt x="6969" y="15501"/>
                  </a:lnTo>
                  <a:lnTo>
                    <a:pt x="6981" y="15473"/>
                  </a:lnTo>
                  <a:lnTo>
                    <a:pt x="6992" y="15445"/>
                  </a:lnTo>
                  <a:lnTo>
                    <a:pt x="7003" y="15416"/>
                  </a:lnTo>
                  <a:lnTo>
                    <a:pt x="7012" y="15386"/>
                  </a:lnTo>
                  <a:lnTo>
                    <a:pt x="7035" y="15317"/>
                  </a:lnTo>
                  <a:lnTo>
                    <a:pt x="7058" y="15249"/>
                  </a:lnTo>
                  <a:lnTo>
                    <a:pt x="7081" y="15181"/>
                  </a:lnTo>
                  <a:lnTo>
                    <a:pt x="7106" y="15113"/>
                  </a:lnTo>
                  <a:lnTo>
                    <a:pt x="7132" y="15047"/>
                  </a:lnTo>
                  <a:lnTo>
                    <a:pt x="7159" y="14980"/>
                  </a:lnTo>
                  <a:lnTo>
                    <a:pt x="7187" y="14915"/>
                  </a:lnTo>
                  <a:lnTo>
                    <a:pt x="7216" y="14850"/>
                  </a:lnTo>
                  <a:lnTo>
                    <a:pt x="7245" y="14784"/>
                  </a:lnTo>
                  <a:lnTo>
                    <a:pt x="7277" y="14721"/>
                  </a:lnTo>
                  <a:lnTo>
                    <a:pt x="7309" y="14657"/>
                  </a:lnTo>
                  <a:lnTo>
                    <a:pt x="7341" y="14593"/>
                  </a:lnTo>
                  <a:lnTo>
                    <a:pt x="7375" y="14531"/>
                  </a:lnTo>
                  <a:lnTo>
                    <a:pt x="7411" y="14468"/>
                  </a:lnTo>
                  <a:lnTo>
                    <a:pt x="7446" y="14407"/>
                  </a:lnTo>
                  <a:lnTo>
                    <a:pt x="7483" y="14346"/>
                  </a:lnTo>
                  <a:lnTo>
                    <a:pt x="7522" y="14284"/>
                  </a:lnTo>
                  <a:lnTo>
                    <a:pt x="7561" y="14224"/>
                  </a:lnTo>
                  <a:lnTo>
                    <a:pt x="7601" y="14165"/>
                  </a:lnTo>
                  <a:lnTo>
                    <a:pt x="7642" y="14104"/>
                  </a:lnTo>
                  <a:lnTo>
                    <a:pt x="7684" y="14046"/>
                  </a:lnTo>
                  <a:lnTo>
                    <a:pt x="7727" y="13987"/>
                  </a:lnTo>
                  <a:lnTo>
                    <a:pt x="7773" y="13929"/>
                  </a:lnTo>
                  <a:lnTo>
                    <a:pt x="7818" y="13871"/>
                  </a:lnTo>
                  <a:lnTo>
                    <a:pt x="7864" y="13814"/>
                  </a:lnTo>
                  <a:lnTo>
                    <a:pt x="7912" y="13756"/>
                  </a:lnTo>
                  <a:lnTo>
                    <a:pt x="7961" y="13700"/>
                  </a:lnTo>
                  <a:lnTo>
                    <a:pt x="8011" y="13644"/>
                  </a:lnTo>
                  <a:lnTo>
                    <a:pt x="8062" y="13588"/>
                  </a:lnTo>
                  <a:lnTo>
                    <a:pt x="8113" y="13532"/>
                  </a:lnTo>
                  <a:lnTo>
                    <a:pt x="8167" y="13478"/>
                  </a:lnTo>
                  <a:lnTo>
                    <a:pt x="8221" y="13422"/>
                  </a:lnTo>
                  <a:lnTo>
                    <a:pt x="8295" y="13350"/>
                  </a:lnTo>
                  <a:lnTo>
                    <a:pt x="8370" y="13278"/>
                  </a:lnTo>
                  <a:lnTo>
                    <a:pt x="8446" y="13208"/>
                  </a:lnTo>
                  <a:lnTo>
                    <a:pt x="8524" y="13139"/>
                  </a:lnTo>
                  <a:lnTo>
                    <a:pt x="8603" y="13070"/>
                  </a:lnTo>
                  <a:lnTo>
                    <a:pt x="8683" y="13003"/>
                  </a:lnTo>
                  <a:lnTo>
                    <a:pt x="8765" y="12936"/>
                  </a:lnTo>
                  <a:lnTo>
                    <a:pt x="8847" y="12871"/>
                  </a:lnTo>
                  <a:lnTo>
                    <a:pt x="8931" y="12806"/>
                  </a:lnTo>
                  <a:lnTo>
                    <a:pt x="9016" y="12741"/>
                  </a:lnTo>
                  <a:lnTo>
                    <a:pt x="9101" y="12678"/>
                  </a:lnTo>
                  <a:lnTo>
                    <a:pt x="9188" y="12615"/>
                  </a:lnTo>
                  <a:lnTo>
                    <a:pt x="9277" y="12553"/>
                  </a:lnTo>
                  <a:lnTo>
                    <a:pt x="9366" y="12491"/>
                  </a:lnTo>
                  <a:lnTo>
                    <a:pt x="9455" y="12430"/>
                  </a:lnTo>
                  <a:lnTo>
                    <a:pt x="9546" y="12369"/>
                  </a:lnTo>
                  <a:lnTo>
                    <a:pt x="9638" y="12309"/>
                  </a:lnTo>
                  <a:lnTo>
                    <a:pt x="9730" y="12249"/>
                  </a:lnTo>
                  <a:lnTo>
                    <a:pt x="9823" y="12190"/>
                  </a:lnTo>
                  <a:lnTo>
                    <a:pt x="9917" y="12131"/>
                  </a:lnTo>
                  <a:lnTo>
                    <a:pt x="10012" y="12072"/>
                  </a:lnTo>
                  <a:lnTo>
                    <a:pt x="10107" y="12014"/>
                  </a:lnTo>
                  <a:lnTo>
                    <a:pt x="10203" y="11956"/>
                  </a:lnTo>
                  <a:lnTo>
                    <a:pt x="10300" y="11897"/>
                  </a:lnTo>
                  <a:lnTo>
                    <a:pt x="10495" y="11781"/>
                  </a:lnTo>
                  <a:lnTo>
                    <a:pt x="10692" y="11665"/>
                  </a:lnTo>
                  <a:lnTo>
                    <a:pt x="10892" y="11549"/>
                  </a:lnTo>
                  <a:lnTo>
                    <a:pt x="11093" y="11432"/>
                  </a:lnTo>
                  <a:lnTo>
                    <a:pt x="11308" y="11309"/>
                  </a:lnTo>
                  <a:lnTo>
                    <a:pt x="11522" y="11183"/>
                  </a:lnTo>
                  <a:lnTo>
                    <a:pt x="11737" y="11056"/>
                  </a:lnTo>
                  <a:lnTo>
                    <a:pt x="11952" y="10929"/>
                  </a:lnTo>
                  <a:lnTo>
                    <a:pt x="12059" y="10864"/>
                  </a:lnTo>
                  <a:lnTo>
                    <a:pt x="12166" y="10799"/>
                  </a:lnTo>
                  <a:lnTo>
                    <a:pt x="12272" y="10732"/>
                  </a:lnTo>
                  <a:lnTo>
                    <a:pt x="12379" y="10666"/>
                  </a:lnTo>
                  <a:lnTo>
                    <a:pt x="12485" y="10599"/>
                  </a:lnTo>
                  <a:lnTo>
                    <a:pt x="12591" y="10530"/>
                  </a:lnTo>
                  <a:lnTo>
                    <a:pt x="12697" y="10462"/>
                  </a:lnTo>
                  <a:lnTo>
                    <a:pt x="12802" y="10392"/>
                  </a:lnTo>
                  <a:lnTo>
                    <a:pt x="12906" y="10321"/>
                  </a:lnTo>
                  <a:lnTo>
                    <a:pt x="13009" y="10249"/>
                  </a:lnTo>
                  <a:lnTo>
                    <a:pt x="13113" y="10177"/>
                  </a:lnTo>
                  <a:lnTo>
                    <a:pt x="13215" y="10104"/>
                  </a:lnTo>
                  <a:lnTo>
                    <a:pt x="13317" y="10029"/>
                  </a:lnTo>
                  <a:lnTo>
                    <a:pt x="13419" y="9954"/>
                  </a:lnTo>
                  <a:lnTo>
                    <a:pt x="13519" y="9876"/>
                  </a:lnTo>
                  <a:lnTo>
                    <a:pt x="13618" y="9799"/>
                  </a:lnTo>
                  <a:lnTo>
                    <a:pt x="13717" y="9719"/>
                  </a:lnTo>
                  <a:lnTo>
                    <a:pt x="13815" y="9639"/>
                  </a:lnTo>
                  <a:lnTo>
                    <a:pt x="13912" y="9556"/>
                  </a:lnTo>
                  <a:lnTo>
                    <a:pt x="14007" y="9473"/>
                  </a:lnTo>
                  <a:lnTo>
                    <a:pt x="14101" y="9388"/>
                  </a:lnTo>
                  <a:lnTo>
                    <a:pt x="14195" y="9302"/>
                  </a:lnTo>
                  <a:lnTo>
                    <a:pt x="14288" y="9214"/>
                  </a:lnTo>
                  <a:lnTo>
                    <a:pt x="14379" y="9125"/>
                  </a:lnTo>
                  <a:lnTo>
                    <a:pt x="14455" y="9047"/>
                  </a:lnTo>
                  <a:lnTo>
                    <a:pt x="14530" y="8970"/>
                  </a:lnTo>
                  <a:lnTo>
                    <a:pt x="14602" y="8891"/>
                  </a:lnTo>
                  <a:lnTo>
                    <a:pt x="14675" y="8813"/>
                  </a:lnTo>
                  <a:lnTo>
                    <a:pt x="14745" y="8734"/>
                  </a:lnTo>
                  <a:lnTo>
                    <a:pt x="14813" y="8653"/>
                  </a:lnTo>
                  <a:lnTo>
                    <a:pt x="14881" y="8573"/>
                  </a:lnTo>
                  <a:lnTo>
                    <a:pt x="14946" y="8491"/>
                  </a:lnTo>
                  <a:lnTo>
                    <a:pt x="15011" y="8410"/>
                  </a:lnTo>
                  <a:lnTo>
                    <a:pt x="15073" y="8327"/>
                  </a:lnTo>
                  <a:lnTo>
                    <a:pt x="15134" y="8244"/>
                  </a:lnTo>
                  <a:lnTo>
                    <a:pt x="15194" y="8160"/>
                  </a:lnTo>
                  <a:lnTo>
                    <a:pt x="15252" y="8076"/>
                  </a:lnTo>
                  <a:lnTo>
                    <a:pt x="15309" y="7990"/>
                  </a:lnTo>
                  <a:lnTo>
                    <a:pt x="15365" y="7905"/>
                  </a:lnTo>
                  <a:lnTo>
                    <a:pt x="15418" y="7818"/>
                  </a:lnTo>
                  <a:lnTo>
                    <a:pt x="15471" y="7731"/>
                  </a:lnTo>
                  <a:lnTo>
                    <a:pt x="15522" y="7643"/>
                  </a:lnTo>
                  <a:lnTo>
                    <a:pt x="15571" y="7555"/>
                  </a:lnTo>
                  <a:lnTo>
                    <a:pt x="15619" y="7465"/>
                  </a:lnTo>
                  <a:lnTo>
                    <a:pt x="15666" y="7375"/>
                  </a:lnTo>
                  <a:lnTo>
                    <a:pt x="15712" y="7284"/>
                  </a:lnTo>
                  <a:lnTo>
                    <a:pt x="15755" y="7192"/>
                  </a:lnTo>
                  <a:lnTo>
                    <a:pt x="15797" y="7100"/>
                  </a:lnTo>
                  <a:lnTo>
                    <a:pt x="15839" y="7007"/>
                  </a:lnTo>
                  <a:lnTo>
                    <a:pt x="15878" y="6913"/>
                  </a:lnTo>
                  <a:lnTo>
                    <a:pt x="15916" y="6818"/>
                  </a:lnTo>
                  <a:lnTo>
                    <a:pt x="15954" y="6723"/>
                  </a:lnTo>
                  <a:lnTo>
                    <a:pt x="15989" y="6626"/>
                  </a:lnTo>
                  <a:lnTo>
                    <a:pt x="16023" y="6530"/>
                  </a:lnTo>
                  <a:lnTo>
                    <a:pt x="16055" y="6431"/>
                  </a:lnTo>
                  <a:lnTo>
                    <a:pt x="16087" y="6332"/>
                  </a:lnTo>
                  <a:lnTo>
                    <a:pt x="16097" y="6299"/>
                  </a:lnTo>
                  <a:lnTo>
                    <a:pt x="16105" y="6265"/>
                  </a:lnTo>
                  <a:lnTo>
                    <a:pt x="16113" y="6232"/>
                  </a:lnTo>
                  <a:lnTo>
                    <a:pt x="16119" y="6198"/>
                  </a:lnTo>
                  <a:lnTo>
                    <a:pt x="16124" y="6163"/>
                  </a:lnTo>
                  <a:lnTo>
                    <a:pt x="16127" y="6129"/>
                  </a:lnTo>
                  <a:lnTo>
                    <a:pt x="16130" y="6095"/>
                  </a:lnTo>
                  <a:lnTo>
                    <a:pt x="16132" y="6062"/>
                  </a:lnTo>
                  <a:lnTo>
                    <a:pt x="16132" y="6028"/>
                  </a:lnTo>
                  <a:lnTo>
                    <a:pt x="16131" y="5993"/>
                  </a:lnTo>
                  <a:lnTo>
                    <a:pt x="16129" y="5960"/>
                  </a:lnTo>
                  <a:lnTo>
                    <a:pt x="16126" y="5926"/>
                  </a:lnTo>
                  <a:lnTo>
                    <a:pt x="16122" y="5893"/>
                  </a:lnTo>
                  <a:lnTo>
                    <a:pt x="16116" y="5860"/>
                  </a:lnTo>
                  <a:lnTo>
                    <a:pt x="16110" y="5826"/>
                  </a:lnTo>
                  <a:lnTo>
                    <a:pt x="16103" y="5793"/>
                  </a:lnTo>
                  <a:lnTo>
                    <a:pt x="16094" y="5761"/>
                  </a:lnTo>
                  <a:lnTo>
                    <a:pt x="16084" y="5729"/>
                  </a:lnTo>
                  <a:lnTo>
                    <a:pt x="16074" y="5697"/>
                  </a:lnTo>
                  <a:lnTo>
                    <a:pt x="16061" y="5664"/>
                  </a:lnTo>
                  <a:lnTo>
                    <a:pt x="16048" y="5633"/>
                  </a:lnTo>
                  <a:lnTo>
                    <a:pt x="16034" y="5603"/>
                  </a:lnTo>
                  <a:lnTo>
                    <a:pt x="16019" y="5573"/>
                  </a:lnTo>
                  <a:lnTo>
                    <a:pt x="16003" y="5543"/>
                  </a:lnTo>
                  <a:lnTo>
                    <a:pt x="15986" y="5514"/>
                  </a:lnTo>
                  <a:lnTo>
                    <a:pt x="15968" y="5484"/>
                  </a:lnTo>
                  <a:lnTo>
                    <a:pt x="15948" y="5456"/>
                  </a:lnTo>
                  <a:lnTo>
                    <a:pt x="15928" y="5429"/>
                  </a:lnTo>
                  <a:lnTo>
                    <a:pt x="15907" y="5402"/>
                  </a:lnTo>
                  <a:lnTo>
                    <a:pt x="15884" y="5375"/>
                  </a:lnTo>
                  <a:lnTo>
                    <a:pt x="15861" y="5350"/>
                  </a:lnTo>
                  <a:lnTo>
                    <a:pt x="15837" y="53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201"/>
            <p:cNvSpPr>
              <a:spLocks noEditPoints="1"/>
            </p:cNvSpPr>
            <p:nvPr/>
          </p:nvSpPr>
          <p:spPr bwMode="auto">
            <a:xfrm>
              <a:off x="3043238" y="4397375"/>
              <a:ext cx="185738" cy="193675"/>
            </a:xfrm>
            <a:custGeom>
              <a:avLst/>
              <a:gdLst>
                <a:gd name="T0" fmla="*/ 3132 w 4362"/>
                <a:gd name="T1" fmla="*/ 3096 h 4518"/>
                <a:gd name="T2" fmla="*/ 2633 w 4362"/>
                <a:gd name="T3" fmla="*/ 2415 h 4518"/>
                <a:gd name="T4" fmla="*/ 3056 w 4362"/>
                <a:gd name="T5" fmla="*/ 2277 h 4518"/>
                <a:gd name="T6" fmla="*/ 3379 w 4362"/>
                <a:gd name="T7" fmla="*/ 2332 h 4518"/>
                <a:gd name="T8" fmla="*/ 3583 w 4362"/>
                <a:gd name="T9" fmla="*/ 2521 h 4518"/>
                <a:gd name="T10" fmla="*/ 3655 w 4362"/>
                <a:gd name="T11" fmla="*/ 2803 h 4518"/>
                <a:gd name="T12" fmla="*/ 1124 w 4362"/>
                <a:gd name="T13" fmla="*/ 2140 h 4518"/>
                <a:gd name="T14" fmla="*/ 801 w 4362"/>
                <a:gd name="T15" fmla="*/ 1993 h 4518"/>
                <a:gd name="T16" fmla="*/ 680 w 4362"/>
                <a:gd name="T17" fmla="*/ 1678 h 4518"/>
                <a:gd name="T18" fmla="*/ 821 w 4362"/>
                <a:gd name="T19" fmla="*/ 1269 h 4518"/>
                <a:gd name="T20" fmla="*/ 1394 w 4362"/>
                <a:gd name="T21" fmla="*/ 1652 h 4518"/>
                <a:gd name="T22" fmla="*/ 1411 w 4362"/>
                <a:gd name="T23" fmla="*/ 2093 h 4518"/>
                <a:gd name="T24" fmla="*/ 3840 w 4362"/>
                <a:gd name="T25" fmla="*/ 1684 h 4518"/>
                <a:gd name="T26" fmla="*/ 3406 w 4362"/>
                <a:gd name="T27" fmla="*/ 1499 h 4518"/>
                <a:gd name="T28" fmla="*/ 2969 w 4362"/>
                <a:gd name="T29" fmla="*/ 1472 h 4518"/>
                <a:gd name="T30" fmla="*/ 2528 w 4362"/>
                <a:gd name="T31" fmla="*/ 1573 h 4518"/>
                <a:gd name="T32" fmla="*/ 1732 w 4362"/>
                <a:gd name="T33" fmla="*/ 1516 h 4518"/>
                <a:gd name="T34" fmla="*/ 1241 w 4362"/>
                <a:gd name="T35" fmla="*/ 847 h 4518"/>
                <a:gd name="T36" fmla="*/ 1571 w 4362"/>
                <a:gd name="T37" fmla="*/ 732 h 4518"/>
                <a:gd name="T38" fmla="*/ 2116 w 4362"/>
                <a:gd name="T39" fmla="*/ 825 h 4518"/>
                <a:gd name="T40" fmla="*/ 2348 w 4362"/>
                <a:gd name="T41" fmla="*/ 801 h 4518"/>
                <a:gd name="T42" fmla="*/ 2491 w 4362"/>
                <a:gd name="T43" fmla="*/ 617 h 4518"/>
                <a:gd name="T44" fmla="*/ 2475 w 4362"/>
                <a:gd name="T45" fmla="*/ 366 h 4518"/>
                <a:gd name="T46" fmla="*/ 2240 w 4362"/>
                <a:gd name="T47" fmla="*/ 108 h 4518"/>
                <a:gd name="T48" fmla="*/ 1861 w 4362"/>
                <a:gd name="T49" fmla="*/ 2 h 4518"/>
                <a:gd name="T50" fmla="*/ 1447 w 4362"/>
                <a:gd name="T51" fmla="*/ 51 h 4518"/>
                <a:gd name="T52" fmla="*/ 1028 w 4362"/>
                <a:gd name="T53" fmla="*/ 241 h 4518"/>
                <a:gd name="T54" fmla="*/ 593 w 4362"/>
                <a:gd name="T55" fmla="*/ 342 h 4518"/>
                <a:gd name="T56" fmla="*/ 417 w 4362"/>
                <a:gd name="T57" fmla="*/ 344 h 4518"/>
                <a:gd name="T58" fmla="*/ 317 w 4362"/>
                <a:gd name="T59" fmla="*/ 504 h 4518"/>
                <a:gd name="T60" fmla="*/ 456 w 4362"/>
                <a:gd name="T61" fmla="*/ 721 h 4518"/>
                <a:gd name="T62" fmla="*/ 211 w 4362"/>
                <a:gd name="T63" fmla="*/ 1149 h 4518"/>
                <a:gd name="T64" fmla="*/ 34 w 4362"/>
                <a:gd name="T65" fmla="*/ 1621 h 4518"/>
                <a:gd name="T66" fmla="*/ 10 w 4362"/>
                <a:gd name="T67" fmla="*/ 2070 h 4518"/>
                <a:gd name="T68" fmla="*/ 158 w 4362"/>
                <a:gd name="T69" fmla="*/ 2459 h 4518"/>
                <a:gd name="T70" fmla="*/ 474 w 4362"/>
                <a:gd name="T71" fmla="*/ 2756 h 4518"/>
                <a:gd name="T72" fmla="*/ 828 w 4362"/>
                <a:gd name="T73" fmla="*/ 2905 h 4518"/>
                <a:gd name="T74" fmla="*/ 1261 w 4362"/>
                <a:gd name="T75" fmla="*/ 2929 h 4518"/>
                <a:gd name="T76" fmla="*/ 2177 w 4362"/>
                <a:gd name="T77" fmla="*/ 2653 h 4518"/>
                <a:gd name="T78" fmla="*/ 2973 w 4362"/>
                <a:gd name="T79" fmla="*/ 3437 h 4518"/>
                <a:gd name="T80" fmla="*/ 2902 w 4362"/>
                <a:gd name="T81" fmla="*/ 3773 h 4518"/>
                <a:gd name="T82" fmla="*/ 2620 w 4362"/>
                <a:gd name="T83" fmla="*/ 3814 h 4518"/>
                <a:gd name="T84" fmla="*/ 2301 w 4362"/>
                <a:gd name="T85" fmla="*/ 3676 h 4518"/>
                <a:gd name="T86" fmla="*/ 1951 w 4362"/>
                <a:gd name="T87" fmla="*/ 3525 h 4518"/>
                <a:gd name="T88" fmla="*/ 1747 w 4362"/>
                <a:gd name="T89" fmla="*/ 3591 h 4518"/>
                <a:gd name="T90" fmla="*/ 1591 w 4362"/>
                <a:gd name="T91" fmla="*/ 3790 h 4518"/>
                <a:gd name="T92" fmla="*/ 1619 w 4362"/>
                <a:gd name="T93" fmla="*/ 4034 h 4518"/>
                <a:gd name="T94" fmla="*/ 1834 w 4362"/>
                <a:gd name="T95" fmla="*/ 4277 h 4518"/>
                <a:gd name="T96" fmla="*/ 2170 w 4362"/>
                <a:gd name="T97" fmla="*/ 4454 h 4518"/>
                <a:gd name="T98" fmla="*/ 2588 w 4362"/>
                <a:gd name="T99" fmla="*/ 4518 h 4518"/>
                <a:gd name="T100" fmla="*/ 3057 w 4362"/>
                <a:gd name="T101" fmla="*/ 4420 h 4518"/>
                <a:gd name="T102" fmla="*/ 3543 w 4362"/>
                <a:gd name="T103" fmla="*/ 4094 h 4518"/>
                <a:gd name="T104" fmla="*/ 3921 w 4362"/>
                <a:gd name="T105" fmla="*/ 4346 h 4518"/>
                <a:gd name="T106" fmla="*/ 4078 w 4362"/>
                <a:gd name="T107" fmla="*/ 4315 h 4518"/>
                <a:gd name="T108" fmla="*/ 4164 w 4362"/>
                <a:gd name="T109" fmla="*/ 4161 h 4518"/>
                <a:gd name="T110" fmla="*/ 4000 w 4362"/>
                <a:gd name="T111" fmla="*/ 3928 h 4518"/>
                <a:gd name="T112" fmla="*/ 4060 w 4362"/>
                <a:gd name="T113" fmla="*/ 3466 h 4518"/>
                <a:gd name="T114" fmla="*/ 4292 w 4362"/>
                <a:gd name="T115" fmla="*/ 2963 h 4518"/>
                <a:gd name="T116" fmla="*/ 4361 w 4362"/>
                <a:gd name="T117" fmla="*/ 2501 h 4518"/>
                <a:gd name="T118" fmla="*/ 4260 w 4362"/>
                <a:gd name="T119" fmla="*/ 210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62" h="4518">
                  <a:moveTo>
                    <a:pt x="3555" y="3147"/>
                  </a:moveTo>
                  <a:lnTo>
                    <a:pt x="3538" y="3178"/>
                  </a:lnTo>
                  <a:lnTo>
                    <a:pt x="3520" y="3209"/>
                  </a:lnTo>
                  <a:lnTo>
                    <a:pt x="3501" y="3238"/>
                  </a:lnTo>
                  <a:lnTo>
                    <a:pt x="3481" y="3266"/>
                  </a:lnTo>
                  <a:lnTo>
                    <a:pt x="3461" y="3293"/>
                  </a:lnTo>
                  <a:lnTo>
                    <a:pt x="3441" y="3319"/>
                  </a:lnTo>
                  <a:lnTo>
                    <a:pt x="3419" y="3345"/>
                  </a:lnTo>
                  <a:lnTo>
                    <a:pt x="3397" y="3371"/>
                  </a:lnTo>
                  <a:lnTo>
                    <a:pt x="3343" y="3316"/>
                  </a:lnTo>
                  <a:lnTo>
                    <a:pt x="3291" y="3262"/>
                  </a:lnTo>
                  <a:lnTo>
                    <a:pt x="3237" y="3208"/>
                  </a:lnTo>
                  <a:lnTo>
                    <a:pt x="3185" y="3151"/>
                  </a:lnTo>
                  <a:lnTo>
                    <a:pt x="3132" y="3096"/>
                  </a:lnTo>
                  <a:lnTo>
                    <a:pt x="3079" y="3040"/>
                  </a:lnTo>
                  <a:lnTo>
                    <a:pt x="3026" y="2982"/>
                  </a:lnTo>
                  <a:lnTo>
                    <a:pt x="2973" y="2925"/>
                  </a:lnTo>
                  <a:lnTo>
                    <a:pt x="2920" y="2867"/>
                  </a:lnTo>
                  <a:lnTo>
                    <a:pt x="2867" y="2808"/>
                  </a:lnTo>
                  <a:lnTo>
                    <a:pt x="2814" y="2750"/>
                  </a:lnTo>
                  <a:lnTo>
                    <a:pt x="2762" y="2690"/>
                  </a:lnTo>
                  <a:lnTo>
                    <a:pt x="2708" y="2631"/>
                  </a:lnTo>
                  <a:lnTo>
                    <a:pt x="2656" y="2572"/>
                  </a:lnTo>
                  <a:lnTo>
                    <a:pt x="2602" y="2511"/>
                  </a:lnTo>
                  <a:lnTo>
                    <a:pt x="2550" y="2452"/>
                  </a:lnTo>
                  <a:lnTo>
                    <a:pt x="2577" y="2440"/>
                  </a:lnTo>
                  <a:lnTo>
                    <a:pt x="2604" y="2427"/>
                  </a:lnTo>
                  <a:lnTo>
                    <a:pt x="2633" y="2415"/>
                  </a:lnTo>
                  <a:lnTo>
                    <a:pt x="2661" y="2403"/>
                  </a:lnTo>
                  <a:lnTo>
                    <a:pt x="2690" y="2390"/>
                  </a:lnTo>
                  <a:lnTo>
                    <a:pt x="2719" y="2377"/>
                  </a:lnTo>
                  <a:lnTo>
                    <a:pt x="2748" y="2365"/>
                  </a:lnTo>
                  <a:lnTo>
                    <a:pt x="2779" y="2351"/>
                  </a:lnTo>
                  <a:lnTo>
                    <a:pt x="2810" y="2339"/>
                  </a:lnTo>
                  <a:lnTo>
                    <a:pt x="2840" y="2328"/>
                  </a:lnTo>
                  <a:lnTo>
                    <a:pt x="2871" y="2318"/>
                  </a:lnTo>
                  <a:lnTo>
                    <a:pt x="2902" y="2308"/>
                  </a:lnTo>
                  <a:lnTo>
                    <a:pt x="2932" y="2300"/>
                  </a:lnTo>
                  <a:lnTo>
                    <a:pt x="2963" y="2293"/>
                  </a:lnTo>
                  <a:lnTo>
                    <a:pt x="2993" y="2286"/>
                  </a:lnTo>
                  <a:lnTo>
                    <a:pt x="3025" y="2281"/>
                  </a:lnTo>
                  <a:lnTo>
                    <a:pt x="3056" y="2277"/>
                  </a:lnTo>
                  <a:lnTo>
                    <a:pt x="3087" y="2274"/>
                  </a:lnTo>
                  <a:lnTo>
                    <a:pt x="3119" y="2273"/>
                  </a:lnTo>
                  <a:lnTo>
                    <a:pt x="3149" y="2274"/>
                  </a:lnTo>
                  <a:lnTo>
                    <a:pt x="3180" y="2276"/>
                  </a:lnTo>
                  <a:lnTo>
                    <a:pt x="3211" y="2280"/>
                  </a:lnTo>
                  <a:lnTo>
                    <a:pt x="3243" y="2285"/>
                  </a:lnTo>
                  <a:lnTo>
                    <a:pt x="3274" y="2292"/>
                  </a:lnTo>
                  <a:lnTo>
                    <a:pt x="3289" y="2296"/>
                  </a:lnTo>
                  <a:lnTo>
                    <a:pt x="3304" y="2300"/>
                  </a:lnTo>
                  <a:lnTo>
                    <a:pt x="3319" y="2306"/>
                  </a:lnTo>
                  <a:lnTo>
                    <a:pt x="3334" y="2311"/>
                  </a:lnTo>
                  <a:lnTo>
                    <a:pt x="3349" y="2318"/>
                  </a:lnTo>
                  <a:lnTo>
                    <a:pt x="3364" y="2325"/>
                  </a:lnTo>
                  <a:lnTo>
                    <a:pt x="3379" y="2332"/>
                  </a:lnTo>
                  <a:lnTo>
                    <a:pt x="3393" y="2340"/>
                  </a:lnTo>
                  <a:lnTo>
                    <a:pt x="3408" y="2349"/>
                  </a:lnTo>
                  <a:lnTo>
                    <a:pt x="3422" y="2359"/>
                  </a:lnTo>
                  <a:lnTo>
                    <a:pt x="3436" y="2369"/>
                  </a:lnTo>
                  <a:lnTo>
                    <a:pt x="3450" y="2379"/>
                  </a:lnTo>
                  <a:lnTo>
                    <a:pt x="3463" y="2390"/>
                  </a:lnTo>
                  <a:lnTo>
                    <a:pt x="3477" y="2401"/>
                  </a:lnTo>
                  <a:lnTo>
                    <a:pt x="3492" y="2413"/>
                  </a:lnTo>
                  <a:lnTo>
                    <a:pt x="3505" y="2426"/>
                  </a:lnTo>
                  <a:lnTo>
                    <a:pt x="3530" y="2453"/>
                  </a:lnTo>
                  <a:lnTo>
                    <a:pt x="3553" y="2480"/>
                  </a:lnTo>
                  <a:lnTo>
                    <a:pt x="3564" y="2493"/>
                  </a:lnTo>
                  <a:lnTo>
                    <a:pt x="3573" y="2507"/>
                  </a:lnTo>
                  <a:lnTo>
                    <a:pt x="3583" y="2521"/>
                  </a:lnTo>
                  <a:lnTo>
                    <a:pt x="3591" y="2535"/>
                  </a:lnTo>
                  <a:lnTo>
                    <a:pt x="3599" y="2549"/>
                  </a:lnTo>
                  <a:lnTo>
                    <a:pt x="3608" y="2563"/>
                  </a:lnTo>
                  <a:lnTo>
                    <a:pt x="3615" y="2578"/>
                  </a:lnTo>
                  <a:lnTo>
                    <a:pt x="3621" y="2592"/>
                  </a:lnTo>
                  <a:lnTo>
                    <a:pt x="3626" y="2606"/>
                  </a:lnTo>
                  <a:lnTo>
                    <a:pt x="3631" y="2621"/>
                  </a:lnTo>
                  <a:lnTo>
                    <a:pt x="3635" y="2635"/>
                  </a:lnTo>
                  <a:lnTo>
                    <a:pt x="3639" y="2650"/>
                  </a:lnTo>
                  <a:lnTo>
                    <a:pt x="3645" y="2680"/>
                  </a:lnTo>
                  <a:lnTo>
                    <a:pt x="3650" y="2711"/>
                  </a:lnTo>
                  <a:lnTo>
                    <a:pt x="3653" y="2742"/>
                  </a:lnTo>
                  <a:lnTo>
                    <a:pt x="3655" y="2772"/>
                  </a:lnTo>
                  <a:lnTo>
                    <a:pt x="3655" y="2803"/>
                  </a:lnTo>
                  <a:lnTo>
                    <a:pt x="3653" y="2833"/>
                  </a:lnTo>
                  <a:lnTo>
                    <a:pt x="3650" y="2865"/>
                  </a:lnTo>
                  <a:lnTo>
                    <a:pt x="3646" y="2896"/>
                  </a:lnTo>
                  <a:lnTo>
                    <a:pt x="3640" y="2927"/>
                  </a:lnTo>
                  <a:lnTo>
                    <a:pt x="3632" y="2958"/>
                  </a:lnTo>
                  <a:lnTo>
                    <a:pt x="3623" y="2989"/>
                  </a:lnTo>
                  <a:lnTo>
                    <a:pt x="3613" y="3021"/>
                  </a:lnTo>
                  <a:lnTo>
                    <a:pt x="3600" y="3053"/>
                  </a:lnTo>
                  <a:lnTo>
                    <a:pt x="3586" y="3084"/>
                  </a:lnTo>
                  <a:lnTo>
                    <a:pt x="3571" y="3116"/>
                  </a:lnTo>
                  <a:lnTo>
                    <a:pt x="3555" y="3147"/>
                  </a:lnTo>
                  <a:close/>
                  <a:moveTo>
                    <a:pt x="1177" y="2140"/>
                  </a:moveTo>
                  <a:lnTo>
                    <a:pt x="1150" y="2141"/>
                  </a:lnTo>
                  <a:lnTo>
                    <a:pt x="1124" y="2140"/>
                  </a:lnTo>
                  <a:lnTo>
                    <a:pt x="1099" y="2138"/>
                  </a:lnTo>
                  <a:lnTo>
                    <a:pt x="1074" y="2135"/>
                  </a:lnTo>
                  <a:lnTo>
                    <a:pt x="1049" y="2130"/>
                  </a:lnTo>
                  <a:lnTo>
                    <a:pt x="1024" y="2124"/>
                  </a:lnTo>
                  <a:lnTo>
                    <a:pt x="1000" y="2117"/>
                  </a:lnTo>
                  <a:lnTo>
                    <a:pt x="976" y="2109"/>
                  </a:lnTo>
                  <a:lnTo>
                    <a:pt x="953" y="2099"/>
                  </a:lnTo>
                  <a:lnTo>
                    <a:pt x="931" y="2088"/>
                  </a:lnTo>
                  <a:lnTo>
                    <a:pt x="907" y="2076"/>
                  </a:lnTo>
                  <a:lnTo>
                    <a:pt x="885" y="2062"/>
                  </a:lnTo>
                  <a:lnTo>
                    <a:pt x="864" y="2047"/>
                  </a:lnTo>
                  <a:lnTo>
                    <a:pt x="843" y="2031"/>
                  </a:lnTo>
                  <a:lnTo>
                    <a:pt x="822" y="2012"/>
                  </a:lnTo>
                  <a:lnTo>
                    <a:pt x="801" y="1993"/>
                  </a:lnTo>
                  <a:lnTo>
                    <a:pt x="784" y="1977"/>
                  </a:lnTo>
                  <a:lnTo>
                    <a:pt x="769" y="1959"/>
                  </a:lnTo>
                  <a:lnTo>
                    <a:pt x="755" y="1940"/>
                  </a:lnTo>
                  <a:lnTo>
                    <a:pt x="742" y="1920"/>
                  </a:lnTo>
                  <a:lnTo>
                    <a:pt x="730" y="1900"/>
                  </a:lnTo>
                  <a:lnTo>
                    <a:pt x="720" y="1878"/>
                  </a:lnTo>
                  <a:lnTo>
                    <a:pt x="711" y="1856"/>
                  </a:lnTo>
                  <a:lnTo>
                    <a:pt x="703" y="1831"/>
                  </a:lnTo>
                  <a:lnTo>
                    <a:pt x="696" y="1807"/>
                  </a:lnTo>
                  <a:lnTo>
                    <a:pt x="690" y="1783"/>
                  </a:lnTo>
                  <a:lnTo>
                    <a:pt x="686" y="1758"/>
                  </a:lnTo>
                  <a:lnTo>
                    <a:pt x="683" y="1732"/>
                  </a:lnTo>
                  <a:lnTo>
                    <a:pt x="681" y="1705"/>
                  </a:lnTo>
                  <a:lnTo>
                    <a:pt x="680" y="1678"/>
                  </a:lnTo>
                  <a:lnTo>
                    <a:pt x="681" y="1650"/>
                  </a:lnTo>
                  <a:lnTo>
                    <a:pt x="684" y="1622"/>
                  </a:lnTo>
                  <a:lnTo>
                    <a:pt x="687" y="1593"/>
                  </a:lnTo>
                  <a:lnTo>
                    <a:pt x="691" y="1564"/>
                  </a:lnTo>
                  <a:lnTo>
                    <a:pt x="698" y="1536"/>
                  </a:lnTo>
                  <a:lnTo>
                    <a:pt x="705" y="1507"/>
                  </a:lnTo>
                  <a:lnTo>
                    <a:pt x="715" y="1476"/>
                  </a:lnTo>
                  <a:lnTo>
                    <a:pt x="725" y="1447"/>
                  </a:lnTo>
                  <a:lnTo>
                    <a:pt x="738" y="1418"/>
                  </a:lnTo>
                  <a:lnTo>
                    <a:pt x="752" y="1388"/>
                  </a:lnTo>
                  <a:lnTo>
                    <a:pt x="766" y="1358"/>
                  </a:lnTo>
                  <a:lnTo>
                    <a:pt x="783" y="1328"/>
                  </a:lnTo>
                  <a:lnTo>
                    <a:pt x="802" y="1298"/>
                  </a:lnTo>
                  <a:lnTo>
                    <a:pt x="821" y="1269"/>
                  </a:lnTo>
                  <a:lnTo>
                    <a:pt x="842" y="1240"/>
                  </a:lnTo>
                  <a:lnTo>
                    <a:pt x="865" y="1210"/>
                  </a:lnTo>
                  <a:lnTo>
                    <a:pt x="889" y="1181"/>
                  </a:lnTo>
                  <a:lnTo>
                    <a:pt x="915" y="1152"/>
                  </a:lnTo>
                  <a:lnTo>
                    <a:pt x="963" y="1200"/>
                  </a:lnTo>
                  <a:lnTo>
                    <a:pt x="1011" y="1248"/>
                  </a:lnTo>
                  <a:lnTo>
                    <a:pt x="1060" y="1297"/>
                  </a:lnTo>
                  <a:lnTo>
                    <a:pt x="1107" y="1347"/>
                  </a:lnTo>
                  <a:lnTo>
                    <a:pt x="1154" y="1397"/>
                  </a:lnTo>
                  <a:lnTo>
                    <a:pt x="1203" y="1447"/>
                  </a:lnTo>
                  <a:lnTo>
                    <a:pt x="1250" y="1497"/>
                  </a:lnTo>
                  <a:lnTo>
                    <a:pt x="1299" y="1549"/>
                  </a:lnTo>
                  <a:lnTo>
                    <a:pt x="1346" y="1600"/>
                  </a:lnTo>
                  <a:lnTo>
                    <a:pt x="1394" y="1652"/>
                  </a:lnTo>
                  <a:lnTo>
                    <a:pt x="1442" y="1705"/>
                  </a:lnTo>
                  <a:lnTo>
                    <a:pt x="1490" y="1758"/>
                  </a:lnTo>
                  <a:lnTo>
                    <a:pt x="1538" y="1810"/>
                  </a:lnTo>
                  <a:lnTo>
                    <a:pt x="1586" y="1864"/>
                  </a:lnTo>
                  <a:lnTo>
                    <a:pt x="1633" y="1918"/>
                  </a:lnTo>
                  <a:lnTo>
                    <a:pt x="1682" y="1971"/>
                  </a:lnTo>
                  <a:lnTo>
                    <a:pt x="1645" y="1990"/>
                  </a:lnTo>
                  <a:lnTo>
                    <a:pt x="1610" y="2008"/>
                  </a:lnTo>
                  <a:lnTo>
                    <a:pt x="1575" y="2026"/>
                  </a:lnTo>
                  <a:lnTo>
                    <a:pt x="1541" y="2042"/>
                  </a:lnTo>
                  <a:lnTo>
                    <a:pt x="1507" y="2057"/>
                  </a:lnTo>
                  <a:lnTo>
                    <a:pt x="1474" y="2070"/>
                  </a:lnTo>
                  <a:lnTo>
                    <a:pt x="1442" y="2082"/>
                  </a:lnTo>
                  <a:lnTo>
                    <a:pt x="1411" y="2093"/>
                  </a:lnTo>
                  <a:lnTo>
                    <a:pt x="1379" y="2103"/>
                  </a:lnTo>
                  <a:lnTo>
                    <a:pt x="1348" y="2112"/>
                  </a:lnTo>
                  <a:lnTo>
                    <a:pt x="1319" y="2120"/>
                  </a:lnTo>
                  <a:lnTo>
                    <a:pt x="1289" y="2126"/>
                  </a:lnTo>
                  <a:lnTo>
                    <a:pt x="1260" y="2131"/>
                  </a:lnTo>
                  <a:lnTo>
                    <a:pt x="1232" y="2135"/>
                  </a:lnTo>
                  <a:lnTo>
                    <a:pt x="1204" y="2138"/>
                  </a:lnTo>
                  <a:lnTo>
                    <a:pt x="1177" y="2140"/>
                  </a:lnTo>
                  <a:close/>
                  <a:moveTo>
                    <a:pt x="3995" y="1799"/>
                  </a:moveTo>
                  <a:lnTo>
                    <a:pt x="3964" y="1774"/>
                  </a:lnTo>
                  <a:lnTo>
                    <a:pt x="3933" y="1750"/>
                  </a:lnTo>
                  <a:lnTo>
                    <a:pt x="3903" y="1727"/>
                  </a:lnTo>
                  <a:lnTo>
                    <a:pt x="3872" y="1705"/>
                  </a:lnTo>
                  <a:lnTo>
                    <a:pt x="3840" y="1684"/>
                  </a:lnTo>
                  <a:lnTo>
                    <a:pt x="3810" y="1663"/>
                  </a:lnTo>
                  <a:lnTo>
                    <a:pt x="3779" y="1644"/>
                  </a:lnTo>
                  <a:lnTo>
                    <a:pt x="3748" y="1626"/>
                  </a:lnTo>
                  <a:lnTo>
                    <a:pt x="3716" y="1610"/>
                  </a:lnTo>
                  <a:lnTo>
                    <a:pt x="3686" y="1594"/>
                  </a:lnTo>
                  <a:lnTo>
                    <a:pt x="3655" y="1579"/>
                  </a:lnTo>
                  <a:lnTo>
                    <a:pt x="3624" y="1566"/>
                  </a:lnTo>
                  <a:lnTo>
                    <a:pt x="3592" y="1554"/>
                  </a:lnTo>
                  <a:lnTo>
                    <a:pt x="3561" y="1542"/>
                  </a:lnTo>
                  <a:lnTo>
                    <a:pt x="3530" y="1532"/>
                  </a:lnTo>
                  <a:lnTo>
                    <a:pt x="3499" y="1523"/>
                  </a:lnTo>
                  <a:lnTo>
                    <a:pt x="3468" y="1515"/>
                  </a:lnTo>
                  <a:lnTo>
                    <a:pt x="3437" y="1507"/>
                  </a:lnTo>
                  <a:lnTo>
                    <a:pt x="3406" y="1499"/>
                  </a:lnTo>
                  <a:lnTo>
                    <a:pt x="3375" y="1493"/>
                  </a:lnTo>
                  <a:lnTo>
                    <a:pt x="3344" y="1487"/>
                  </a:lnTo>
                  <a:lnTo>
                    <a:pt x="3313" y="1482"/>
                  </a:lnTo>
                  <a:lnTo>
                    <a:pt x="3282" y="1478"/>
                  </a:lnTo>
                  <a:lnTo>
                    <a:pt x="3251" y="1474"/>
                  </a:lnTo>
                  <a:lnTo>
                    <a:pt x="3219" y="1471"/>
                  </a:lnTo>
                  <a:lnTo>
                    <a:pt x="3188" y="1469"/>
                  </a:lnTo>
                  <a:lnTo>
                    <a:pt x="3157" y="1467"/>
                  </a:lnTo>
                  <a:lnTo>
                    <a:pt x="3126" y="1466"/>
                  </a:lnTo>
                  <a:lnTo>
                    <a:pt x="3094" y="1466"/>
                  </a:lnTo>
                  <a:lnTo>
                    <a:pt x="3063" y="1466"/>
                  </a:lnTo>
                  <a:lnTo>
                    <a:pt x="3032" y="1467"/>
                  </a:lnTo>
                  <a:lnTo>
                    <a:pt x="3001" y="1469"/>
                  </a:lnTo>
                  <a:lnTo>
                    <a:pt x="2969" y="1472"/>
                  </a:lnTo>
                  <a:lnTo>
                    <a:pt x="2938" y="1475"/>
                  </a:lnTo>
                  <a:lnTo>
                    <a:pt x="2907" y="1479"/>
                  </a:lnTo>
                  <a:lnTo>
                    <a:pt x="2876" y="1483"/>
                  </a:lnTo>
                  <a:lnTo>
                    <a:pt x="2844" y="1488"/>
                  </a:lnTo>
                  <a:lnTo>
                    <a:pt x="2813" y="1494"/>
                  </a:lnTo>
                  <a:lnTo>
                    <a:pt x="2782" y="1500"/>
                  </a:lnTo>
                  <a:lnTo>
                    <a:pt x="2751" y="1508"/>
                  </a:lnTo>
                  <a:lnTo>
                    <a:pt x="2718" y="1515"/>
                  </a:lnTo>
                  <a:lnTo>
                    <a:pt x="2687" y="1523"/>
                  </a:lnTo>
                  <a:lnTo>
                    <a:pt x="2655" y="1532"/>
                  </a:lnTo>
                  <a:lnTo>
                    <a:pt x="2623" y="1541"/>
                  </a:lnTo>
                  <a:lnTo>
                    <a:pt x="2591" y="1551"/>
                  </a:lnTo>
                  <a:lnTo>
                    <a:pt x="2560" y="1562"/>
                  </a:lnTo>
                  <a:lnTo>
                    <a:pt x="2528" y="1573"/>
                  </a:lnTo>
                  <a:lnTo>
                    <a:pt x="2496" y="1585"/>
                  </a:lnTo>
                  <a:lnTo>
                    <a:pt x="2433" y="1609"/>
                  </a:lnTo>
                  <a:lnTo>
                    <a:pt x="2369" y="1635"/>
                  </a:lnTo>
                  <a:lnTo>
                    <a:pt x="2306" y="1661"/>
                  </a:lnTo>
                  <a:lnTo>
                    <a:pt x="2241" y="1688"/>
                  </a:lnTo>
                  <a:lnTo>
                    <a:pt x="2178" y="1716"/>
                  </a:lnTo>
                  <a:lnTo>
                    <a:pt x="2114" y="1744"/>
                  </a:lnTo>
                  <a:lnTo>
                    <a:pt x="2050" y="1774"/>
                  </a:lnTo>
                  <a:lnTo>
                    <a:pt x="1986" y="1804"/>
                  </a:lnTo>
                  <a:lnTo>
                    <a:pt x="1935" y="1746"/>
                  </a:lnTo>
                  <a:lnTo>
                    <a:pt x="1884" y="1689"/>
                  </a:lnTo>
                  <a:lnTo>
                    <a:pt x="1833" y="1630"/>
                  </a:lnTo>
                  <a:lnTo>
                    <a:pt x="1783" y="1573"/>
                  </a:lnTo>
                  <a:lnTo>
                    <a:pt x="1732" y="1516"/>
                  </a:lnTo>
                  <a:lnTo>
                    <a:pt x="1681" y="1458"/>
                  </a:lnTo>
                  <a:lnTo>
                    <a:pt x="1630" y="1401"/>
                  </a:lnTo>
                  <a:lnTo>
                    <a:pt x="1580" y="1344"/>
                  </a:lnTo>
                  <a:lnTo>
                    <a:pt x="1529" y="1287"/>
                  </a:lnTo>
                  <a:lnTo>
                    <a:pt x="1478" y="1231"/>
                  </a:lnTo>
                  <a:lnTo>
                    <a:pt x="1428" y="1176"/>
                  </a:lnTo>
                  <a:lnTo>
                    <a:pt x="1376" y="1120"/>
                  </a:lnTo>
                  <a:lnTo>
                    <a:pt x="1326" y="1065"/>
                  </a:lnTo>
                  <a:lnTo>
                    <a:pt x="1274" y="1011"/>
                  </a:lnTo>
                  <a:lnTo>
                    <a:pt x="1224" y="956"/>
                  </a:lnTo>
                  <a:lnTo>
                    <a:pt x="1174" y="903"/>
                  </a:lnTo>
                  <a:lnTo>
                    <a:pt x="1196" y="883"/>
                  </a:lnTo>
                  <a:lnTo>
                    <a:pt x="1219" y="864"/>
                  </a:lnTo>
                  <a:lnTo>
                    <a:pt x="1241" y="847"/>
                  </a:lnTo>
                  <a:lnTo>
                    <a:pt x="1264" y="830"/>
                  </a:lnTo>
                  <a:lnTo>
                    <a:pt x="1287" y="815"/>
                  </a:lnTo>
                  <a:lnTo>
                    <a:pt x="1309" y="801"/>
                  </a:lnTo>
                  <a:lnTo>
                    <a:pt x="1331" y="789"/>
                  </a:lnTo>
                  <a:lnTo>
                    <a:pt x="1353" y="777"/>
                  </a:lnTo>
                  <a:lnTo>
                    <a:pt x="1375" y="768"/>
                  </a:lnTo>
                  <a:lnTo>
                    <a:pt x="1397" y="759"/>
                  </a:lnTo>
                  <a:lnTo>
                    <a:pt x="1420" y="751"/>
                  </a:lnTo>
                  <a:lnTo>
                    <a:pt x="1442" y="745"/>
                  </a:lnTo>
                  <a:lnTo>
                    <a:pt x="1463" y="740"/>
                  </a:lnTo>
                  <a:lnTo>
                    <a:pt x="1485" y="737"/>
                  </a:lnTo>
                  <a:lnTo>
                    <a:pt x="1506" y="734"/>
                  </a:lnTo>
                  <a:lnTo>
                    <a:pt x="1527" y="733"/>
                  </a:lnTo>
                  <a:lnTo>
                    <a:pt x="1571" y="732"/>
                  </a:lnTo>
                  <a:lnTo>
                    <a:pt x="1613" y="732"/>
                  </a:lnTo>
                  <a:lnTo>
                    <a:pt x="1655" y="734"/>
                  </a:lnTo>
                  <a:lnTo>
                    <a:pt x="1696" y="737"/>
                  </a:lnTo>
                  <a:lnTo>
                    <a:pt x="1737" y="742"/>
                  </a:lnTo>
                  <a:lnTo>
                    <a:pt x="1778" y="749"/>
                  </a:lnTo>
                  <a:lnTo>
                    <a:pt x="1817" y="757"/>
                  </a:lnTo>
                  <a:lnTo>
                    <a:pt x="1856" y="766"/>
                  </a:lnTo>
                  <a:lnTo>
                    <a:pt x="1897" y="776"/>
                  </a:lnTo>
                  <a:lnTo>
                    <a:pt x="1935" y="785"/>
                  </a:lnTo>
                  <a:lnTo>
                    <a:pt x="1972" y="794"/>
                  </a:lnTo>
                  <a:lnTo>
                    <a:pt x="2009" y="802"/>
                  </a:lnTo>
                  <a:lnTo>
                    <a:pt x="2046" y="810"/>
                  </a:lnTo>
                  <a:lnTo>
                    <a:pt x="2081" y="818"/>
                  </a:lnTo>
                  <a:lnTo>
                    <a:pt x="2116" y="825"/>
                  </a:lnTo>
                  <a:lnTo>
                    <a:pt x="2151" y="833"/>
                  </a:lnTo>
                  <a:lnTo>
                    <a:pt x="2167" y="836"/>
                  </a:lnTo>
                  <a:lnTo>
                    <a:pt x="2184" y="838"/>
                  </a:lnTo>
                  <a:lnTo>
                    <a:pt x="2200" y="839"/>
                  </a:lnTo>
                  <a:lnTo>
                    <a:pt x="2216" y="840"/>
                  </a:lnTo>
                  <a:lnTo>
                    <a:pt x="2231" y="839"/>
                  </a:lnTo>
                  <a:lnTo>
                    <a:pt x="2247" y="837"/>
                  </a:lnTo>
                  <a:lnTo>
                    <a:pt x="2263" y="835"/>
                  </a:lnTo>
                  <a:lnTo>
                    <a:pt x="2278" y="832"/>
                  </a:lnTo>
                  <a:lnTo>
                    <a:pt x="2292" y="827"/>
                  </a:lnTo>
                  <a:lnTo>
                    <a:pt x="2307" y="822"/>
                  </a:lnTo>
                  <a:lnTo>
                    <a:pt x="2321" y="816"/>
                  </a:lnTo>
                  <a:lnTo>
                    <a:pt x="2335" y="809"/>
                  </a:lnTo>
                  <a:lnTo>
                    <a:pt x="2348" y="801"/>
                  </a:lnTo>
                  <a:lnTo>
                    <a:pt x="2362" y="792"/>
                  </a:lnTo>
                  <a:lnTo>
                    <a:pt x="2375" y="783"/>
                  </a:lnTo>
                  <a:lnTo>
                    <a:pt x="2389" y="773"/>
                  </a:lnTo>
                  <a:lnTo>
                    <a:pt x="2402" y="761"/>
                  </a:lnTo>
                  <a:lnTo>
                    <a:pt x="2414" y="748"/>
                  </a:lnTo>
                  <a:lnTo>
                    <a:pt x="2426" y="735"/>
                  </a:lnTo>
                  <a:lnTo>
                    <a:pt x="2437" y="722"/>
                  </a:lnTo>
                  <a:lnTo>
                    <a:pt x="2447" y="709"/>
                  </a:lnTo>
                  <a:lnTo>
                    <a:pt x="2456" y="695"/>
                  </a:lnTo>
                  <a:lnTo>
                    <a:pt x="2465" y="680"/>
                  </a:lnTo>
                  <a:lnTo>
                    <a:pt x="2473" y="665"/>
                  </a:lnTo>
                  <a:lnTo>
                    <a:pt x="2480" y="649"/>
                  </a:lnTo>
                  <a:lnTo>
                    <a:pt x="2486" y="633"/>
                  </a:lnTo>
                  <a:lnTo>
                    <a:pt x="2491" y="617"/>
                  </a:lnTo>
                  <a:lnTo>
                    <a:pt x="2496" y="600"/>
                  </a:lnTo>
                  <a:lnTo>
                    <a:pt x="2500" y="584"/>
                  </a:lnTo>
                  <a:lnTo>
                    <a:pt x="2503" y="566"/>
                  </a:lnTo>
                  <a:lnTo>
                    <a:pt x="2507" y="549"/>
                  </a:lnTo>
                  <a:lnTo>
                    <a:pt x="2508" y="530"/>
                  </a:lnTo>
                  <a:lnTo>
                    <a:pt x="2508" y="512"/>
                  </a:lnTo>
                  <a:lnTo>
                    <a:pt x="2508" y="494"/>
                  </a:lnTo>
                  <a:lnTo>
                    <a:pt x="2505" y="474"/>
                  </a:lnTo>
                  <a:lnTo>
                    <a:pt x="2503" y="456"/>
                  </a:lnTo>
                  <a:lnTo>
                    <a:pt x="2499" y="438"/>
                  </a:lnTo>
                  <a:lnTo>
                    <a:pt x="2495" y="420"/>
                  </a:lnTo>
                  <a:lnTo>
                    <a:pt x="2489" y="402"/>
                  </a:lnTo>
                  <a:lnTo>
                    <a:pt x="2482" y="384"/>
                  </a:lnTo>
                  <a:lnTo>
                    <a:pt x="2475" y="366"/>
                  </a:lnTo>
                  <a:lnTo>
                    <a:pt x="2466" y="348"/>
                  </a:lnTo>
                  <a:lnTo>
                    <a:pt x="2456" y="330"/>
                  </a:lnTo>
                  <a:lnTo>
                    <a:pt x="2446" y="311"/>
                  </a:lnTo>
                  <a:lnTo>
                    <a:pt x="2434" y="293"/>
                  </a:lnTo>
                  <a:lnTo>
                    <a:pt x="2421" y="276"/>
                  </a:lnTo>
                  <a:lnTo>
                    <a:pt x="2407" y="258"/>
                  </a:lnTo>
                  <a:lnTo>
                    <a:pt x="2393" y="240"/>
                  </a:lnTo>
                  <a:lnTo>
                    <a:pt x="2372" y="218"/>
                  </a:lnTo>
                  <a:lnTo>
                    <a:pt x="2351" y="197"/>
                  </a:lnTo>
                  <a:lnTo>
                    <a:pt x="2330" y="177"/>
                  </a:lnTo>
                  <a:lnTo>
                    <a:pt x="2308" y="159"/>
                  </a:lnTo>
                  <a:lnTo>
                    <a:pt x="2286" y="140"/>
                  </a:lnTo>
                  <a:lnTo>
                    <a:pt x="2264" y="123"/>
                  </a:lnTo>
                  <a:lnTo>
                    <a:pt x="2240" y="108"/>
                  </a:lnTo>
                  <a:lnTo>
                    <a:pt x="2216" y="93"/>
                  </a:lnTo>
                  <a:lnTo>
                    <a:pt x="2192" y="80"/>
                  </a:lnTo>
                  <a:lnTo>
                    <a:pt x="2167" y="68"/>
                  </a:lnTo>
                  <a:lnTo>
                    <a:pt x="2142" y="57"/>
                  </a:lnTo>
                  <a:lnTo>
                    <a:pt x="2115" y="47"/>
                  </a:lnTo>
                  <a:lnTo>
                    <a:pt x="2088" y="38"/>
                  </a:lnTo>
                  <a:lnTo>
                    <a:pt x="2061" y="30"/>
                  </a:lnTo>
                  <a:lnTo>
                    <a:pt x="2033" y="23"/>
                  </a:lnTo>
                  <a:lnTo>
                    <a:pt x="2004" y="18"/>
                  </a:lnTo>
                  <a:lnTo>
                    <a:pt x="1976" y="13"/>
                  </a:lnTo>
                  <a:lnTo>
                    <a:pt x="1947" y="9"/>
                  </a:lnTo>
                  <a:lnTo>
                    <a:pt x="1919" y="6"/>
                  </a:lnTo>
                  <a:lnTo>
                    <a:pt x="1889" y="3"/>
                  </a:lnTo>
                  <a:lnTo>
                    <a:pt x="1861" y="2"/>
                  </a:lnTo>
                  <a:lnTo>
                    <a:pt x="1832" y="0"/>
                  </a:lnTo>
                  <a:lnTo>
                    <a:pt x="1803" y="0"/>
                  </a:lnTo>
                  <a:lnTo>
                    <a:pt x="1774" y="0"/>
                  </a:lnTo>
                  <a:lnTo>
                    <a:pt x="1744" y="1"/>
                  </a:lnTo>
                  <a:lnTo>
                    <a:pt x="1715" y="3"/>
                  </a:lnTo>
                  <a:lnTo>
                    <a:pt x="1685" y="5"/>
                  </a:lnTo>
                  <a:lnTo>
                    <a:pt x="1656" y="8"/>
                  </a:lnTo>
                  <a:lnTo>
                    <a:pt x="1625" y="12"/>
                  </a:lnTo>
                  <a:lnTo>
                    <a:pt x="1596" y="17"/>
                  </a:lnTo>
                  <a:lnTo>
                    <a:pt x="1566" y="22"/>
                  </a:lnTo>
                  <a:lnTo>
                    <a:pt x="1536" y="29"/>
                  </a:lnTo>
                  <a:lnTo>
                    <a:pt x="1505" y="36"/>
                  </a:lnTo>
                  <a:lnTo>
                    <a:pt x="1476" y="43"/>
                  </a:lnTo>
                  <a:lnTo>
                    <a:pt x="1447" y="51"/>
                  </a:lnTo>
                  <a:lnTo>
                    <a:pt x="1418" y="60"/>
                  </a:lnTo>
                  <a:lnTo>
                    <a:pt x="1388" y="69"/>
                  </a:lnTo>
                  <a:lnTo>
                    <a:pt x="1359" y="79"/>
                  </a:lnTo>
                  <a:lnTo>
                    <a:pt x="1331" y="89"/>
                  </a:lnTo>
                  <a:lnTo>
                    <a:pt x="1303" y="100"/>
                  </a:lnTo>
                  <a:lnTo>
                    <a:pt x="1274" y="112"/>
                  </a:lnTo>
                  <a:lnTo>
                    <a:pt x="1246" y="124"/>
                  </a:lnTo>
                  <a:lnTo>
                    <a:pt x="1218" y="136"/>
                  </a:lnTo>
                  <a:lnTo>
                    <a:pt x="1190" y="151"/>
                  </a:lnTo>
                  <a:lnTo>
                    <a:pt x="1163" y="164"/>
                  </a:lnTo>
                  <a:lnTo>
                    <a:pt x="1135" y="179"/>
                  </a:lnTo>
                  <a:lnTo>
                    <a:pt x="1108" y="194"/>
                  </a:lnTo>
                  <a:lnTo>
                    <a:pt x="1081" y="209"/>
                  </a:lnTo>
                  <a:lnTo>
                    <a:pt x="1028" y="241"/>
                  </a:lnTo>
                  <a:lnTo>
                    <a:pt x="978" y="272"/>
                  </a:lnTo>
                  <a:lnTo>
                    <a:pt x="932" y="304"/>
                  </a:lnTo>
                  <a:lnTo>
                    <a:pt x="886" y="337"/>
                  </a:lnTo>
                  <a:lnTo>
                    <a:pt x="845" y="369"/>
                  </a:lnTo>
                  <a:lnTo>
                    <a:pt x="806" y="401"/>
                  </a:lnTo>
                  <a:lnTo>
                    <a:pt x="769" y="432"/>
                  </a:lnTo>
                  <a:lnTo>
                    <a:pt x="736" y="464"/>
                  </a:lnTo>
                  <a:lnTo>
                    <a:pt x="712" y="441"/>
                  </a:lnTo>
                  <a:lnTo>
                    <a:pt x="687" y="418"/>
                  </a:lnTo>
                  <a:lnTo>
                    <a:pt x="662" y="395"/>
                  </a:lnTo>
                  <a:lnTo>
                    <a:pt x="637" y="372"/>
                  </a:lnTo>
                  <a:lnTo>
                    <a:pt x="623" y="360"/>
                  </a:lnTo>
                  <a:lnTo>
                    <a:pt x="609" y="350"/>
                  </a:lnTo>
                  <a:lnTo>
                    <a:pt x="593" y="342"/>
                  </a:lnTo>
                  <a:lnTo>
                    <a:pt x="577" y="335"/>
                  </a:lnTo>
                  <a:lnTo>
                    <a:pt x="559" y="329"/>
                  </a:lnTo>
                  <a:lnTo>
                    <a:pt x="540" y="325"/>
                  </a:lnTo>
                  <a:lnTo>
                    <a:pt x="521" y="323"/>
                  </a:lnTo>
                  <a:lnTo>
                    <a:pt x="502" y="323"/>
                  </a:lnTo>
                  <a:lnTo>
                    <a:pt x="491" y="323"/>
                  </a:lnTo>
                  <a:lnTo>
                    <a:pt x="482" y="324"/>
                  </a:lnTo>
                  <a:lnTo>
                    <a:pt x="472" y="325"/>
                  </a:lnTo>
                  <a:lnTo>
                    <a:pt x="462" y="327"/>
                  </a:lnTo>
                  <a:lnTo>
                    <a:pt x="453" y="329"/>
                  </a:lnTo>
                  <a:lnTo>
                    <a:pt x="444" y="332"/>
                  </a:lnTo>
                  <a:lnTo>
                    <a:pt x="435" y="336"/>
                  </a:lnTo>
                  <a:lnTo>
                    <a:pt x="426" y="340"/>
                  </a:lnTo>
                  <a:lnTo>
                    <a:pt x="417" y="344"/>
                  </a:lnTo>
                  <a:lnTo>
                    <a:pt x="409" y="349"/>
                  </a:lnTo>
                  <a:lnTo>
                    <a:pt x="401" y="355"/>
                  </a:lnTo>
                  <a:lnTo>
                    <a:pt x="393" y="360"/>
                  </a:lnTo>
                  <a:lnTo>
                    <a:pt x="378" y="374"/>
                  </a:lnTo>
                  <a:lnTo>
                    <a:pt x="364" y="389"/>
                  </a:lnTo>
                  <a:lnTo>
                    <a:pt x="351" y="405"/>
                  </a:lnTo>
                  <a:lnTo>
                    <a:pt x="341" y="422"/>
                  </a:lnTo>
                  <a:lnTo>
                    <a:pt x="332" y="439"/>
                  </a:lnTo>
                  <a:lnTo>
                    <a:pt x="325" y="457"/>
                  </a:lnTo>
                  <a:lnTo>
                    <a:pt x="322" y="466"/>
                  </a:lnTo>
                  <a:lnTo>
                    <a:pt x="320" y="475"/>
                  </a:lnTo>
                  <a:lnTo>
                    <a:pt x="318" y="484"/>
                  </a:lnTo>
                  <a:lnTo>
                    <a:pt x="317" y="494"/>
                  </a:lnTo>
                  <a:lnTo>
                    <a:pt x="317" y="504"/>
                  </a:lnTo>
                  <a:lnTo>
                    <a:pt x="316" y="513"/>
                  </a:lnTo>
                  <a:lnTo>
                    <a:pt x="317" y="523"/>
                  </a:lnTo>
                  <a:lnTo>
                    <a:pt x="318" y="533"/>
                  </a:lnTo>
                  <a:lnTo>
                    <a:pt x="321" y="552"/>
                  </a:lnTo>
                  <a:lnTo>
                    <a:pt x="325" y="570"/>
                  </a:lnTo>
                  <a:lnTo>
                    <a:pt x="330" y="588"/>
                  </a:lnTo>
                  <a:lnTo>
                    <a:pt x="338" y="604"/>
                  </a:lnTo>
                  <a:lnTo>
                    <a:pt x="346" y="619"/>
                  </a:lnTo>
                  <a:lnTo>
                    <a:pt x="357" y="633"/>
                  </a:lnTo>
                  <a:lnTo>
                    <a:pt x="368" y="646"/>
                  </a:lnTo>
                  <a:lnTo>
                    <a:pt x="381" y="660"/>
                  </a:lnTo>
                  <a:lnTo>
                    <a:pt x="406" y="680"/>
                  </a:lnTo>
                  <a:lnTo>
                    <a:pt x="431" y="700"/>
                  </a:lnTo>
                  <a:lnTo>
                    <a:pt x="456" y="721"/>
                  </a:lnTo>
                  <a:lnTo>
                    <a:pt x="480" y="743"/>
                  </a:lnTo>
                  <a:lnTo>
                    <a:pt x="456" y="772"/>
                  </a:lnTo>
                  <a:lnTo>
                    <a:pt x="433" y="801"/>
                  </a:lnTo>
                  <a:lnTo>
                    <a:pt x="410" y="832"/>
                  </a:lnTo>
                  <a:lnTo>
                    <a:pt x="387" y="862"/>
                  </a:lnTo>
                  <a:lnTo>
                    <a:pt x="366" y="893"/>
                  </a:lnTo>
                  <a:lnTo>
                    <a:pt x="345" y="924"/>
                  </a:lnTo>
                  <a:lnTo>
                    <a:pt x="324" y="955"/>
                  </a:lnTo>
                  <a:lnTo>
                    <a:pt x="303" y="986"/>
                  </a:lnTo>
                  <a:lnTo>
                    <a:pt x="284" y="1019"/>
                  </a:lnTo>
                  <a:lnTo>
                    <a:pt x="265" y="1051"/>
                  </a:lnTo>
                  <a:lnTo>
                    <a:pt x="246" y="1084"/>
                  </a:lnTo>
                  <a:lnTo>
                    <a:pt x="228" y="1116"/>
                  </a:lnTo>
                  <a:lnTo>
                    <a:pt x="211" y="1149"/>
                  </a:lnTo>
                  <a:lnTo>
                    <a:pt x="194" y="1183"/>
                  </a:lnTo>
                  <a:lnTo>
                    <a:pt x="177" y="1217"/>
                  </a:lnTo>
                  <a:lnTo>
                    <a:pt x="161" y="1251"/>
                  </a:lnTo>
                  <a:lnTo>
                    <a:pt x="146" y="1284"/>
                  </a:lnTo>
                  <a:lnTo>
                    <a:pt x="131" y="1318"/>
                  </a:lnTo>
                  <a:lnTo>
                    <a:pt x="117" y="1353"/>
                  </a:lnTo>
                  <a:lnTo>
                    <a:pt x="104" y="1387"/>
                  </a:lnTo>
                  <a:lnTo>
                    <a:pt x="92" y="1420"/>
                  </a:lnTo>
                  <a:lnTo>
                    <a:pt x="81" y="1454"/>
                  </a:lnTo>
                  <a:lnTo>
                    <a:pt x="70" y="1487"/>
                  </a:lnTo>
                  <a:lnTo>
                    <a:pt x="59" y="1521"/>
                  </a:lnTo>
                  <a:lnTo>
                    <a:pt x="50" y="1555"/>
                  </a:lnTo>
                  <a:lnTo>
                    <a:pt x="42" y="1588"/>
                  </a:lnTo>
                  <a:lnTo>
                    <a:pt x="34" y="1621"/>
                  </a:lnTo>
                  <a:lnTo>
                    <a:pt x="27" y="1654"/>
                  </a:lnTo>
                  <a:lnTo>
                    <a:pt x="21" y="1688"/>
                  </a:lnTo>
                  <a:lnTo>
                    <a:pt x="16" y="1721"/>
                  </a:lnTo>
                  <a:lnTo>
                    <a:pt x="11" y="1754"/>
                  </a:lnTo>
                  <a:lnTo>
                    <a:pt x="8" y="1787"/>
                  </a:lnTo>
                  <a:lnTo>
                    <a:pt x="4" y="1819"/>
                  </a:lnTo>
                  <a:lnTo>
                    <a:pt x="2" y="1852"/>
                  </a:lnTo>
                  <a:lnTo>
                    <a:pt x="1" y="1884"/>
                  </a:lnTo>
                  <a:lnTo>
                    <a:pt x="0" y="1916"/>
                  </a:lnTo>
                  <a:lnTo>
                    <a:pt x="0" y="1947"/>
                  </a:lnTo>
                  <a:lnTo>
                    <a:pt x="1" y="1978"/>
                  </a:lnTo>
                  <a:lnTo>
                    <a:pt x="4" y="2009"/>
                  </a:lnTo>
                  <a:lnTo>
                    <a:pt x="6" y="2040"/>
                  </a:lnTo>
                  <a:lnTo>
                    <a:pt x="10" y="2070"/>
                  </a:lnTo>
                  <a:lnTo>
                    <a:pt x="15" y="2100"/>
                  </a:lnTo>
                  <a:lnTo>
                    <a:pt x="20" y="2129"/>
                  </a:lnTo>
                  <a:lnTo>
                    <a:pt x="26" y="2158"/>
                  </a:lnTo>
                  <a:lnTo>
                    <a:pt x="34" y="2188"/>
                  </a:lnTo>
                  <a:lnTo>
                    <a:pt x="42" y="2217"/>
                  </a:lnTo>
                  <a:lnTo>
                    <a:pt x="50" y="2245"/>
                  </a:lnTo>
                  <a:lnTo>
                    <a:pt x="60" y="2273"/>
                  </a:lnTo>
                  <a:lnTo>
                    <a:pt x="72" y="2301"/>
                  </a:lnTo>
                  <a:lnTo>
                    <a:pt x="83" y="2328"/>
                  </a:lnTo>
                  <a:lnTo>
                    <a:pt x="96" y="2356"/>
                  </a:lnTo>
                  <a:lnTo>
                    <a:pt x="110" y="2382"/>
                  </a:lnTo>
                  <a:lnTo>
                    <a:pt x="125" y="2408"/>
                  </a:lnTo>
                  <a:lnTo>
                    <a:pt x="141" y="2433"/>
                  </a:lnTo>
                  <a:lnTo>
                    <a:pt x="158" y="2459"/>
                  </a:lnTo>
                  <a:lnTo>
                    <a:pt x="176" y="2483"/>
                  </a:lnTo>
                  <a:lnTo>
                    <a:pt x="196" y="2508"/>
                  </a:lnTo>
                  <a:lnTo>
                    <a:pt x="216" y="2533"/>
                  </a:lnTo>
                  <a:lnTo>
                    <a:pt x="237" y="2556"/>
                  </a:lnTo>
                  <a:lnTo>
                    <a:pt x="259" y="2580"/>
                  </a:lnTo>
                  <a:lnTo>
                    <a:pt x="282" y="2603"/>
                  </a:lnTo>
                  <a:lnTo>
                    <a:pt x="308" y="2626"/>
                  </a:lnTo>
                  <a:lnTo>
                    <a:pt x="333" y="2649"/>
                  </a:lnTo>
                  <a:lnTo>
                    <a:pt x="360" y="2672"/>
                  </a:lnTo>
                  <a:lnTo>
                    <a:pt x="382" y="2690"/>
                  </a:lnTo>
                  <a:lnTo>
                    <a:pt x="405" y="2708"/>
                  </a:lnTo>
                  <a:lnTo>
                    <a:pt x="427" y="2724"/>
                  </a:lnTo>
                  <a:lnTo>
                    <a:pt x="451" y="2740"/>
                  </a:lnTo>
                  <a:lnTo>
                    <a:pt x="474" y="2756"/>
                  </a:lnTo>
                  <a:lnTo>
                    <a:pt x="498" y="2771"/>
                  </a:lnTo>
                  <a:lnTo>
                    <a:pt x="522" y="2785"/>
                  </a:lnTo>
                  <a:lnTo>
                    <a:pt x="545" y="2798"/>
                  </a:lnTo>
                  <a:lnTo>
                    <a:pt x="571" y="2811"/>
                  </a:lnTo>
                  <a:lnTo>
                    <a:pt x="595" y="2823"/>
                  </a:lnTo>
                  <a:lnTo>
                    <a:pt x="620" y="2834"/>
                  </a:lnTo>
                  <a:lnTo>
                    <a:pt x="645" y="2845"/>
                  </a:lnTo>
                  <a:lnTo>
                    <a:pt x="670" y="2856"/>
                  </a:lnTo>
                  <a:lnTo>
                    <a:pt x="696" y="2866"/>
                  </a:lnTo>
                  <a:lnTo>
                    <a:pt x="722" y="2875"/>
                  </a:lnTo>
                  <a:lnTo>
                    <a:pt x="748" y="2883"/>
                  </a:lnTo>
                  <a:lnTo>
                    <a:pt x="774" y="2891"/>
                  </a:lnTo>
                  <a:lnTo>
                    <a:pt x="802" y="2898"/>
                  </a:lnTo>
                  <a:lnTo>
                    <a:pt x="828" y="2905"/>
                  </a:lnTo>
                  <a:lnTo>
                    <a:pt x="855" y="2910"/>
                  </a:lnTo>
                  <a:lnTo>
                    <a:pt x="882" y="2916"/>
                  </a:lnTo>
                  <a:lnTo>
                    <a:pt x="910" y="2920"/>
                  </a:lnTo>
                  <a:lnTo>
                    <a:pt x="938" y="2924"/>
                  </a:lnTo>
                  <a:lnTo>
                    <a:pt x="966" y="2928"/>
                  </a:lnTo>
                  <a:lnTo>
                    <a:pt x="995" y="2931"/>
                  </a:lnTo>
                  <a:lnTo>
                    <a:pt x="1023" y="2933"/>
                  </a:lnTo>
                  <a:lnTo>
                    <a:pt x="1053" y="2934"/>
                  </a:lnTo>
                  <a:lnTo>
                    <a:pt x="1082" y="2935"/>
                  </a:lnTo>
                  <a:lnTo>
                    <a:pt x="1111" y="2936"/>
                  </a:lnTo>
                  <a:lnTo>
                    <a:pt x="1140" y="2935"/>
                  </a:lnTo>
                  <a:lnTo>
                    <a:pt x="1171" y="2935"/>
                  </a:lnTo>
                  <a:lnTo>
                    <a:pt x="1201" y="2933"/>
                  </a:lnTo>
                  <a:lnTo>
                    <a:pt x="1261" y="2929"/>
                  </a:lnTo>
                  <a:lnTo>
                    <a:pt x="1323" y="2922"/>
                  </a:lnTo>
                  <a:lnTo>
                    <a:pt x="1385" y="2914"/>
                  </a:lnTo>
                  <a:lnTo>
                    <a:pt x="1448" y="2904"/>
                  </a:lnTo>
                  <a:lnTo>
                    <a:pt x="1511" y="2892"/>
                  </a:lnTo>
                  <a:lnTo>
                    <a:pt x="1575" y="2878"/>
                  </a:lnTo>
                  <a:lnTo>
                    <a:pt x="1639" y="2862"/>
                  </a:lnTo>
                  <a:lnTo>
                    <a:pt x="1705" y="2842"/>
                  </a:lnTo>
                  <a:lnTo>
                    <a:pt x="1770" y="2822"/>
                  </a:lnTo>
                  <a:lnTo>
                    <a:pt x="1836" y="2800"/>
                  </a:lnTo>
                  <a:lnTo>
                    <a:pt x="1904" y="2775"/>
                  </a:lnTo>
                  <a:lnTo>
                    <a:pt x="1971" y="2748"/>
                  </a:lnTo>
                  <a:lnTo>
                    <a:pt x="2039" y="2719"/>
                  </a:lnTo>
                  <a:lnTo>
                    <a:pt x="2107" y="2687"/>
                  </a:lnTo>
                  <a:lnTo>
                    <a:pt x="2177" y="2653"/>
                  </a:lnTo>
                  <a:lnTo>
                    <a:pt x="2246" y="2617"/>
                  </a:lnTo>
                  <a:lnTo>
                    <a:pt x="2302" y="2681"/>
                  </a:lnTo>
                  <a:lnTo>
                    <a:pt x="2358" y="2745"/>
                  </a:lnTo>
                  <a:lnTo>
                    <a:pt x="2414" y="2809"/>
                  </a:lnTo>
                  <a:lnTo>
                    <a:pt x="2470" y="2874"/>
                  </a:lnTo>
                  <a:lnTo>
                    <a:pt x="2526" y="2937"/>
                  </a:lnTo>
                  <a:lnTo>
                    <a:pt x="2582" y="3000"/>
                  </a:lnTo>
                  <a:lnTo>
                    <a:pt x="2638" y="3064"/>
                  </a:lnTo>
                  <a:lnTo>
                    <a:pt x="2693" y="3127"/>
                  </a:lnTo>
                  <a:lnTo>
                    <a:pt x="2749" y="3189"/>
                  </a:lnTo>
                  <a:lnTo>
                    <a:pt x="2805" y="3252"/>
                  </a:lnTo>
                  <a:lnTo>
                    <a:pt x="2861" y="3314"/>
                  </a:lnTo>
                  <a:lnTo>
                    <a:pt x="2917" y="3376"/>
                  </a:lnTo>
                  <a:lnTo>
                    <a:pt x="2973" y="3437"/>
                  </a:lnTo>
                  <a:lnTo>
                    <a:pt x="3029" y="3497"/>
                  </a:lnTo>
                  <a:lnTo>
                    <a:pt x="3085" y="3558"/>
                  </a:lnTo>
                  <a:lnTo>
                    <a:pt x="3141" y="3617"/>
                  </a:lnTo>
                  <a:lnTo>
                    <a:pt x="3118" y="3636"/>
                  </a:lnTo>
                  <a:lnTo>
                    <a:pt x="3094" y="3655"/>
                  </a:lnTo>
                  <a:lnTo>
                    <a:pt x="3071" y="3672"/>
                  </a:lnTo>
                  <a:lnTo>
                    <a:pt x="3049" y="3688"/>
                  </a:lnTo>
                  <a:lnTo>
                    <a:pt x="3027" y="3703"/>
                  </a:lnTo>
                  <a:lnTo>
                    <a:pt x="3006" y="3718"/>
                  </a:lnTo>
                  <a:lnTo>
                    <a:pt x="2984" y="3731"/>
                  </a:lnTo>
                  <a:lnTo>
                    <a:pt x="2963" y="3743"/>
                  </a:lnTo>
                  <a:lnTo>
                    <a:pt x="2942" y="3754"/>
                  </a:lnTo>
                  <a:lnTo>
                    <a:pt x="2922" y="3764"/>
                  </a:lnTo>
                  <a:lnTo>
                    <a:pt x="2902" y="3773"/>
                  </a:lnTo>
                  <a:lnTo>
                    <a:pt x="2883" y="3781"/>
                  </a:lnTo>
                  <a:lnTo>
                    <a:pt x="2863" y="3788"/>
                  </a:lnTo>
                  <a:lnTo>
                    <a:pt x="2844" y="3794"/>
                  </a:lnTo>
                  <a:lnTo>
                    <a:pt x="2825" y="3799"/>
                  </a:lnTo>
                  <a:lnTo>
                    <a:pt x="2807" y="3804"/>
                  </a:lnTo>
                  <a:lnTo>
                    <a:pt x="2771" y="3810"/>
                  </a:lnTo>
                  <a:lnTo>
                    <a:pt x="2735" y="3815"/>
                  </a:lnTo>
                  <a:lnTo>
                    <a:pt x="2718" y="3816"/>
                  </a:lnTo>
                  <a:lnTo>
                    <a:pt x="2701" y="3817"/>
                  </a:lnTo>
                  <a:lnTo>
                    <a:pt x="2685" y="3818"/>
                  </a:lnTo>
                  <a:lnTo>
                    <a:pt x="2668" y="3818"/>
                  </a:lnTo>
                  <a:lnTo>
                    <a:pt x="2652" y="3817"/>
                  </a:lnTo>
                  <a:lnTo>
                    <a:pt x="2636" y="3816"/>
                  </a:lnTo>
                  <a:lnTo>
                    <a:pt x="2620" y="3814"/>
                  </a:lnTo>
                  <a:lnTo>
                    <a:pt x="2604" y="3812"/>
                  </a:lnTo>
                  <a:lnTo>
                    <a:pt x="2589" y="3809"/>
                  </a:lnTo>
                  <a:lnTo>
                    <a:pt x="2574" y="3806"/>
                  </a:lnTo>
                  <a:lnTo>
                    <a:pt x="2559" y="3803"/>
                  </a:lnTo>
                  <a:lnTo>
                    <a:pt x="2544" y="3799"/>
                  </a:lnTo>
                  <a:lnTo>
                    <a:pt x="2515" y="3789"/>
                  </a:lnTo>
                  <a:lnTo>
                    <a:pt x="2486" y="3778"/>
                  </a:lnTo>
                  <a:lnTo>
                    <a:pt x="2458" y="3767"/>
                  </a:lnTo>
                  <a:lnTo>
                    <a:pt x="2430" y="3754"/>
                  </a:lnTo>
                  <a:lnTo>
                    <a:pt x="2403" y="3740"/>
                  </a:lnTo>
                  <a:lnTo>
                    <a:pt x="2376" y="3726"/>
                  </a:lnTo>
                  <a:lnTo>
                    <a:pt x="2351" y="3710"/>
                  </a:lnTo>
                  <a:lnTo>
                    <a:pt x="2325" y="3693"/>
                  </a:lnTo>
                  <a:lnTo>
                    <a:pt x="2301" y="3676"/>
                  </a:lnTo>
                  <a:lnTo>
                    <a:pt x="2276" y="3660"/>
                  </a:lnTo>
                  <a:lnTo>
                    <a:pt x="2250" y="3644"/>
                  </a:lnTo>
                  <a:lnTo>
                    <a:pt x="2225" y="3629"/>
                  </a:lnTo>
                  <a:lnTo>
                    <a:pt x="2201" y="3615"/>
                  </a:lnTo>
                  <a:lnTo>
                    <a:pt x="2176" y="3601"/>
                  </a:lnTo>
                  <a:lnTo>
                    <a:pt x="2152" y="3588"/>
                  </a:lnTo>
                  <a:lnTo>
                    <a:pt x="2126" y="3576"/>
                  </a:lnTo>
                  <a:lnTo>
                    <a:pt x="2102" y="3565"/>
                  </a:lnTo>
                  <a:lnTo>
                    <a:pt x="2077" y="3555"/>
                  </a:lnTo>
                  <a:lnTo>
                    <a:pt x="2053" y="3546"/>
                  </a:lnTo>
                  <a:lnTo>
                    <a:pt x="2028" y="3539"/>
                  </a:lnTo>
                  <a:lnTo>
                    <a:pt x="2002" y="3532"/>
                  </a:lnTo>
                  <a:lnTo>
                    <a:pt x="1977" y="3528"/>
                  </a:lnTo>
                  <a:lnTo>
                    <a:pt x="1951" y="3525"/>
                  </a:lnTo>
                  <a:lnTo>
                    <a:pt x="1926" y="3524"/>
                  </a:lnTo>
                  <a:lnTo>
                    <a:pt x="1913" y="3524"/>
                  </a:lnTo>
                  <a:lnTo>
                    <a:pt x="1900" y="3525"/>
                  </a:lnTo>
                  <a:lnTo>
                    <a:pt x="1886" y="3527"/>
                  </a:lnTo>
                  <a:lnTo>
                    <a:pt x="1873" y="3530"/>
                  </a:lnTo>
                  <a:lnTo>
                    <a:pt x="1859" y="3533"/>
                  </a:lnTo>
                  <a:lnTo>
                    <a:pt x="1846" y="3537"/>
                  </a:lnTo>
                  <a:lnTo>
                    <a:pt x="1832" y="3543"/>
                  </a:lnTo>
                  <a:lnTo>
                    <a:pt x="1819" y="3549"/>
                  </a:lnTo>
                  <a:lnTo>
                    <a:pt x="1805" y="3556"/>
                  </a:lnTo>
                  <a:lnTo>
                    <a:pt x="1791" y="3563"/>
                  </a:lnTo>
                  <a:lnTo>
                    <a:pt x="1777" y="3572"/>
                  </a:lnTo>
                  <a:lnTo>
                    <a:pt x="1762" y="3581"/>
                  </a:lnTo>
                  <a:lnTo>
                    <a:pt x="1747" y="3591"/>
                  </a:lnTo>
                  <a:lnTo>
                    <a:pt x="1733" y="3601"/>
                  </a:lnTo>
                  <a:lnTo>
                    <a:pt x="1718" y="3613"/>
                  </a:lnTo>
                  <a:lnTo>
                    <a:pt x="1703" y="3625"/>
                  </a:lnTo>
                  <a:lnTo>
                    <a:pt x="1688" y="3639"/>
                  </a:lnTo>
                  <a:lnTo>
                    <a:pt x="1674" y="3653"/>
                  </a:lnTo>
                  <a:lnTo>
                    <a:pt x="1661" y="3667"/>
                  </a:lnTo>
                  <a:lnTo>
                    <a:pt x="1648" y="3681"/>
                  </a:lnTo>
                  <a:lnTo>
                    <a:pt x="1637" y="3696"/>
                  </a:lnTo>
                  <a:lnTo>
                    <a:pt x="1627" y="3712"/>
                  </a:lnTo>
                  <a:lnTo>
                    <a:pt x="1618" y="3727"/>
                  </a:lnTo>
                  <a:lnTo>
                    <a:pt x="1610" y="3742"/>
                  </a:lnTo>
                  <a:lnTo>
                    <a:pt x="1603" y="3758"/>
                  </a:lnTo>
                  <a:lnTo>
                    <a:pt x="1596" y="3774"/>
                  </a:lnTo>
                  <a:lnTo>
                    <a:pt x="1591" y="3790"/>
                  </a:lnTo>
                  <a:lnTo>
                    <a:pt x="1587" y="3806"/>
                  </a:lnTo>
                  <a:lnTo>
                    <a:pt x="1583" y="3823"/>
                  </a:lnTo>
                  <a:lnTo>
                    <a:pt x="1581" y="3840"/>
                  </a:lnTo>
                  <a:lnTo>
                    <a:pt x="1580" y="3857"/>
                  </a:lnTo>
                  <a:lnTo>
                    <a:pt x="1579" y="3875"/>
                  </a:lnTo>
                  <a:lnTo>
                    <a:pt x="1580" y="3893"/>
                  </a:lnTo>
                  <a:lnTo>
                    <a:pt x="1581" y="3911"/>
                  </a:lnTo>
                  <a:lnTo>
                    <a:pt x="1584" y="3928"/>
                  </a:lnTo>
                  <a:lnTo>
                    <a:pt x="1587" y="3946"/>
                  </a:lnTo>
                  <a:lnTo>
                    <a:pt x="1592" y="3963"/>
                  </a:lnTo>
                  <a:lnTo>
                    <a:pt x="1597" y="3981"/>
                  </a:lnTo>
                  <a:lnTo>
                    <a:pt x="1604" y="3998"/>
                  </a:lnTo>
                  <a:lnTo>
                    <a:pt x="1611" y="4016"/>
                  </a:lnTo>
                  <a:lnTo>
                    <a:pt x="1619" y="4034"/>
                  </a:lnTo>
                  <a:lnTo>
                    <a:pt x="1629" y="4053"/>
                  </a:lnTo>
                  <a:lnTo>
                    <a:pt x="1639" y="4071"/>
                  </a:lnTo>
                  <a:lnTo>
                    <a:pt x="1652" y="4088"/>
                  </a:lnTo>
                  <a:lnTo>
                    <a:pt x="1664" y="4106"/>
                  </a:lnTo>
                  <a:lnTo>
                    <a:pt x="1677" y="4124"/>
                  </a:lnTo>
                  <a:lnTo>
                    <a:pt x="1692" y="4142"/>
                  </a:lnTo>
                  <a:lnTo>
                    <a:pt x="1707" y="4160"/>
                  </a:lnTo>
                  <a:lnTo>
                    <a:pt x="1723" y="4178"/>
                  </a:lnTo>
                  <a:lnTo>
                    <a:pt x="1740" y="4195"/>
                  </a:lnTo>
                  <a:lnTo>
                    <a:pt x="1757" y="4212"/>
                  </a:lnTo>
                  <a:lnTo>
                    <a:pt x="1776" y="4230"/>
                  </a:lnTo>
                  <a:lnTo>
                    <a:pt x="1795" y="4246"/>
                  </a:lnTo>
                  <a:lnTo>
                    <a:pt x="1814" y="4262"/>
                  </a:lnTo>
                  <a:lnTo>
                    <a:pt x="1834" y="4277"/>
                  </a:lnTo>
                  <a:lnTo>
                    <a:pt x="1854" y="4293"/>
                  </a:lnTo>
                  <a:lnTo>
                    <a:pt x="1875" y="4307"/>
                  </a:lnTo>
                  <a:lnTo>
                    <a:pt x="1898" y="4322"/>
                  </a:lnTo>
                  <a:lnTo>
                    <a:pt x="1920" y="4336"/>
                  </a:lnTo>
                  <a:lnTo>
                    <a:pt x="1942" y="4349"/>
                  </a:lnTo>
                  <a:lnTo>
                    <a:pt x="1965" y="4363"/>
                  </a:lnTo>
                  <a:lnTo>
                    <a:pt x="1989" y="4375"/>
                  </a:lnTo>
                  <a:lnTo>
                    <a:pt x="2013" y="4389"/>
                  </a:lnTo>
                  <a:lnTo>
                    <a:pt x="2039" y="4401"/>
                  </a:lnTo>
                  <a:lnTo>
                    <a:pt x="2064" y="4413"/>
                  </a:lnTo>
                  <a:lnTo>
                    <a:pt x="2090" y="4424"/>
                  </a:lnTo>
                  <a:lnTo>
                    <a:pt x="2116" y="4434"/>
                  </a:lnTo>
                  <a:lnTo>
                    <a:pt x="2144" y="4444"/>
                  </a:lnTo>
                  <a:lnTo>
                    <a:pt x="2170" y="4454"/>
                  </a:lnTo>
                  <a:lnTo>
                    <a:pt x="2198" y="4462"/>
                  </a:lnTo>
                  <a:lnTo>
                    <a:pt x="2225" y="4471"/>
                  </a:lnTo>
                  <a:lnTo>
                    <a:pt x="2253" y="4478"/>
                  </a:lnTo>
                  <a:lnTo>
                    <a:pt x="2283" y="4485"/>
                  </a:lnTo>
                  <a:lnTo>
                    <a:pt x="2311" y="4491"/>
                  </a:lnTo>
                  <a:lnTo>
                    <a:pt x="2340" y="4497"/>
                  </a:lnTo>
                  <a:lnTo>
                    <a:pt x="2370" y="4502"/>
                  </a:lnTo>
                  <a:lnTo>
                    <a:pt x="2401" y="4506"/>
                  </a:lnTo>
                  <a:lnTo>
                    <a:pt x="2431" y="4510"/>
                  </a:lnTo>
                  <a:lnTo>
                    <a:pt x="2462" y="4513"/>
                  </a:lnTo>
                  <a:lnTo>
                    <a:pt x="2493" y="4516"/>
                  </a:lnTo>
                  <a:lnTo>
                    <a:pt x="2525" y="4517"/>
                  </a:lnTo>
                  <a:lnTo>
                    <a:pt x="2556" y="4518"/>
                  </a:lnTo>
                  <a:lnTo>
                    <a:pt x="2588" y="4518"/>
                  </a:lnTo>
                  <a:lnTo>
                    <a:pt x="2620" y="4517"/>
                  </a:lnTo>
                  <a:lnTo>
                    <a:pt x="2653" y="4515"/>
                  </a:lnTo>
                  <a:lnTo>
                    <a:pt x="2685" y="4513"/>
                  </a:lnTo>
                  <a:lnTo>
                    <a:pt x="2717" y="4509"/>
                  </a:lnTo>
                  <a:lnTo>
                    <a:pt x="2751" y="4504"/>
                  </a:lnTo>
                  <a:lnTo>
                    <a:pt x="2784" y="4499"/>
                  </a:lnTo>
                  <a:lnTo>
                    <a:pt x="2817" y="4492"/>
                  </a:lnTo>
                  <a:lnTo>
                    <a:pt x="2850" y="4485"/>
                  </a:lnTo>
                  <a:lnTo>
                    <a:pt x="2885" y="4477"/>
                  </a:lnTo>
                  <a:lnTo>
                    <a:pt x="2919" y="4467"/>
                  </a:lnTo>
                  <a:lnTo>
                    <a:pt x="2953" y="4457"/>
                  </a:lnTo>
                  <a:lnTo>
                    <a:pt x="2987" y="4446"/>
                  </a:lnTo>
                  <a:lnTo>
                    <a:pt x="3023" y="4434"/>
                  </a:lnTo>
                  <a:lnTo>
                    <a:pt x="3057" y="4420"/>
                  </a:lnTo>
                  <a:lnTo>
                    <a:pt x="3092" y="4406"/>
                  </a:lnTo>
                  <a:lnTo>
                    <a:pt x="3128" y="4390"/>
                  </a:lnTo>
                  <a:lnTo>
                    <a:pt x="3162" y="4372"/>
                  </a:lnTo>
                  <a:lnTo>
                    <a:pt x="3197" y="4353"/>
                  </a:lnTo>
                  <a:lnTo>
                    <a:pt x="3231" y="4333"/>
                  </a:lnTo>
                  <a:lnTo>
                    <a:pt x="3267" y="4312"/>
                  </a:lnTo>
                  <a:lnTo>
                    <a:pt x="3301" y="4290"/>
                  </a:lnTo>
                  <a:lnTo>
                    <a:pt x="3336" y="4266"/>
                  </a:lnTo>
                  <a:lnTo>
                    <a:pt x="3371" y="4241"/>
                  </a:lnTo>
                  <a:lnTo>
                    <a:pt x="3405" y="4213"/>
                  </a:lnTo>
                  <a:lnTo>
                    <a:pt x="3440" y="4185"/>
                  </a:lnTo>
                  <a:lnTo>
                    <a:pt x="3474" y="4156"/>
                  </a:lnTo>
                  <a:lnTo>
                    <a:pt x="3509" y="4126"/>
                  </a:lnTo>
                  <a:lnTo>
                    <a:pt x="3543" y="4094"/>
                  </a:lnTo>
                  <a:lnTo>
                    <a:pt x="3576" y="4060"/>
                  </a:lnTo>
                  <a:lnTo>
                    <a:pt x="3610" y="4092"/>
                  </a:lnTo>
                  <a:lnTo>
                    <a:pt x="3643" y="4123"/>
                  </a:lnTo>
                  <a:lnTo>
                    <a:pt x="3676" y="4154"/>
                  </a:lnTo>
                  <a:lnTo>
                    <a:pt x="3709" y="4185"/>
                  </a:lnTo>
                  <a:lnTo>
                    <a:pt x="3743" y="4215"/>
                  </a:lnTo>
                  <a:lnTo>
                    <a:pt x="3776" y="4246"/>
                  </a:lnTo>
                  <a:lnTo>
                    <a:pt x="3808" y="4276"/>
                  </a:lnTo>
                  <a:lnTo>
                    <a:pt x="3841" y="4306"/>
                  </a:lnTo>
                  <a:lnTo>
                    <a:pt x="3856" y="4317"/>
                  </a:lnTo>
                  <a:lnTo>
                    <a:pt x="3872" y="4326"/>
                  </a:lnTo>
                  <a:lnTo>
                    <a:pt x="3887" y="4335"/>
                  </a:lnTo>
                  <a:lnTo>
                    <a:pt x="3904" y="4341"/>
                  </a:lnTo>
                  <a:lnTo>
                    <a:pt x="3921" y="4346"/>
                  </a:lnTo>
                  <a:lnTo>
                    <a:pt x="3940" y="4349"/>
                  </a:lnTo>
                  <a:lnTo>
                    <a:pt x="3959" y="4350"/>
                  </a:lnTo>
                  <a:lnTo>
                    <a:pt x="3980" y="4350"/>
                  </a:lnTo>
                  <a:lnTo>
                    <a:pt x="3990" y="4349"/>
                  </a:lnTo>
                  <a:lnTo>
                    <a:pt x="3999" y="4348"/>
                  </a:lnTo>
                  <a:lnTo>
                    <a:pt x="4009" y="4346"/>
                  </a:lnTo>
                  <a:lnTo>
                    <a:pt x="4018" y="4344"/>
                  </a:lnTo>
                  <a:lnTo>
                    <a:pt x="4027" y="4341"/>
                  </a:lnTo>
                  <a:lnTo>
                    <a:pt x="4036" y="4338"/>
                  </a:lnTo>
                  <a:lnTo>
                    <a:pt x="4045" y="4334"/>
                  </a:lnTo>
                  <a:lnTo>
                    <a:pt x="4053" y="4330"/>
                  </a:lnTo>
                  <a:lnTo>
                    <a:pt x="4062" y="4325"/>
                  </a:lnTo>
                  <a:lnTo>
                    <a:pt x="4070" y="4320"/>
                  </a:lnTo>
                  <a:lnTo>
                    <a:pt x="4078" y="4315"/>
                  </a:lnTo>
                  <a:lnTo>
                    <a:pt x="4086" y="4308"/>
                  </a:lnTo>
                  <a:lnTo>
                    <a:pt x="4102" y="4295"/>
                  </a:lnTo>
                  <a:lnTo>
                    <a:pt x="4116" y="4279"/>
                  </a:lnTo>
                  <a:lnTo>
                    <a:pt x="4129" y="4262"/>
                  </a:lnTo>
                  <a:lnTo>
                    <a:pt x="4140" y="4245"/>
                  </a:lnTo>
                  <a:lnTo>
                    <a:pt x="4144" y="4236"/>
                  </a:lnTo>
                  <a:lnTo>
                    <a:pt x="4148" y="4227"/>
                  </a:lnTo>
                  <a:lnTo>
                    <a:pt x="4152" y="4218"/>
                  </a:lnTo>
                  <a:lnTo>
                    <a:pt x="4155" y="4207"/>
                  </a:lnTo>
                  <a:lnTo>
                    <a:pt x="4158" y="4198"/>
                  </a:lnTo>
                  <a:lnTo>
                    <a:pt x="4160" y="4189"/>
                  </a:lnTo>
                  <a:lnTo>
                    <a:pt x="4162" y="4180"/>
                  </a:lnTo>
                  <a:lnTo>
                    <a:pt x="4163" y="4170"/>
                  </a:lnTo>
                  <a:lnTo>
                    <a:pt x="4164" y="4161"/>
                  </a:lnTo>
                  <a:lnTo>
                    <a:pt x="4164" y="4151"/>
                  </a:lnTo>
                  <a:lnTo>
                    <a:pt x="4163" y="4141"/>
                  </a:lnTo>
                  <a:lnTo>
                    <a:pt x="4163" y="4131"/>
                  </a:lnTo>
                  <a:lnTo>
                    <a:pt x="4160" y="4112"/>
                  </a:lnTo>
                  <a:lnTo>
                    <a:pt x="4156" y="4094"/>
                  </a:lnTo>
                  <a:lnTo>
                    <a:pt x="4150" y="4078"/>
                  </a:lnTo>
                  <a:lnTo>
                    <a:pt x="4143" y="4062"/>
                  </a:lnTo>
                  <a:lnTo>
                    <a:pt x="4134" y="4046"/>
                  </a:lnTo>
                  <a:lnTo>
                    <a:pt x="4124" y="4032"/>
                  </a:lnTo>
                  <a:lnTo>
                    <a:pt x="4113" y="4020"/>
                  </a:lnTo>
                  <a:lnTo>
                    <a:pt x="4100" y="4009"/>
                  </a:lnTo>
                  <a:lnTo>
                    <a:pt x="4066" y="3982"/>
                  </a:lnTo>
                  <a:lnTo>
                    <a:pt x="4033" y="3955"/>
                  </a:lnTo>
                  <a:lnTo>
                    <a:pt x="4000" y="3928"/>
                  </a:lnTo>
                  <a:lnTo>
                    <a:pt x="3966" y="3900"/>
                  </a:lnTo>
                  <a:lnTo>
                    <a:pt x="3933" y="3871"/>
                  </a:lnTo>
                  <a:lnTo>
                    <a:pt x="3900" y="3843"/>
                  </a:lnTo>
                  <a:lnTo>
                    <a:pt x="3867" y="3814"/>
                  </a:lnTo>
                  <a:lnTo>
                    <a:pt x="3833" y="3785"/>
                  </a:lnTo>
                  <a:lnTo>
                    <a:pt x="3862" y="3751"/>
                  </a:lnTo>
                  <a:lnTo>
                    <a:pt x="3889" y="3716"/>
                  </a:lnTo>
                  <a:lnTo>
                    <a:pt x="3915" y="3680"/>
                  </a:lnTo>
                  <a:lnTo>
                    <a:pt x="3941" y="3645"/>
                  </a:lnTo>
                  <a:lnTo>
                    <a:pt x="3966" y="3609"/>
                  </a:lnTo>
                  <a:lnTo>
                    <a:pt x="3991" y="3574"/>
                  </a:lnTo>
                  <a:lnTo>
                    <a:pt x="4015" y="3537"/>
                  </a:lnTo>
                  <a:lnTo>
                    <a:pt x="4037" y="3502"/>
                  </a:lnTo>
                  <a:lnTo>
                    <a:pt x="4060" y="3466"/>
                  </a:lnTo>
                  <a:lnTo>
                    <a:pt x="4081" y="3430"/>
                  </a:lnTo>
                  <a:lnTo>
                    <a:pt x="4103" y="3394"/>
                  </a:lnTo>
                  <a:lnTo>
                    <a:pt x="4122" y="3357"/>
                  </a:lnTo>
                  <a:lnTo>
                    <a:pt x="4142" y="3321"/>
                  </a:lnTo>
                  <a:lnTo>
                    <a:pt x="4160" y="3285"/>
                  </a:lnTo>
                  <a:lnTo>
                    <a:pt x="4178" y="3250"/>
                  </a:lnTo>
                  <a:lnTo>
                    <a:pt x="4195" y="3214"/>
                  </a:lnTo>
                  <a:lnTo>
                    <a:pt x="4211" y="3177"/>
                  </a:lnTo>
                  <a:lnTo>
                    <a:pt x="4228" y="3141"/>
                  </a:lnTo>
                  <a:lnTo>
                    <a:pt x="4242" y="3105"/>
                  </a:lnTo>
                  <a:lnTo>
                    <a:pt x="4256" y="3070"/>
                  </a:lnTo>
                  <a:lnTo>
                    <a:pt x="4269" y="3034"/>
                  </a:lnTo>
                  <a:lnTo>
                    <a:pt x="4281" y="2998"/>
                  </a:lnTo>
                  <a:lnTo>
                    <a:pt x="4292" y="2963"/>
                  </a:lnTo>
                  <a:lnTo>
                    <a:pt x="4302" y="2929"/>
                  </a:lnTo>
                  <a:lnTo>
                    <a:pt x="4312" y="2895"/>
                  </a:lnTo>
                  <a:lnTo>
                    <a:pt x="4320" y="2859"/>
                  </a:lnTo>
                  <a:lnTo>
                    <a:pt x="4328" y="2826"/>
                  </a:lnTo>
                  <a:lnTo>
                    <a:pt x="4335" y="2792"/>
                  </a:lnTo>
                  <a:lnTo>
                    <a:pt x="4342" y="2759"/>
                  </a:lnTo>
                  <a:lnTo>
                    <a:pt x="4348" y="2726"/>
                  </a:lnTo>
                  <a:lnTo>
                    <a:pt x="4352" y="2693"/>
                  </a:lnTo>
                  <a:lnTo>
                    <a:pt x="4356" y="2660"/>
                  </a:lnTo>
                  <a:lnTo>
                    <a:pt x="4359" y="2627"/>
                  </a:lnTo>
                  <a:lnTo>
                    <a:pt x="4361" y="2596"/>
                  </a:lnTo>
                  <a:lnTo>
                    <a:pt x="4362" y="2564"/>
                  </a:lnTo>
                  <a:lnTo>
                    <a:pt x="4362" y="2533"/>
                  </a:lnTo>
                  <a:lnTo>
                    <a:pt x="4361" y="2501"/>
                  </a:lnTo>
                  <a:lnTo>
                    <a:pt x="4360" y="2471"/>
                  </a:lnTo>
                  <a:lnTo>
                    <a:pt x="4357" y="2441"/>
                  </a:lnTo>
                  <a:lnTo>
                    <a:pt x="4354" y="2412"/>
                  </a:lnTo>
                  <a:lnTo>
                    <a:pt x="4350" y="2382"/>
                  </a:lnTo>
                  <a:lnTo>
                    <a:pt x="4345" y="2354"/>
                  </a:lnTo>
                  <a:lnTo>
                    <a:pt x="4338" y="2324"/>
                  </a:lnTo>
                  <a:lnTo>
                    <a:pt x="4331" y="2296"/>
                  </a:lnTo>
                  <a:lnTo>
                    <a:pt x="4323" y="2268"/>
                  </a:lnTo>
                  <a:lnTo>
                    <a:pt x="4315" y="2241"/>
                  </a:lnTo>
                  <a:lnTo>
                    <a:pt x="4306" y="2214"/>
                  </a:lnTo>
                  <a:lnTo>
                    <a:pt x="4296" y="2187"/>
                  </a:lnTo>
                  <a:lnTo>
                    <a:pt x="4285" y="2159"/>
                  </a:lnTo>
                  <a:lnTo>
                    <a:pt x="4273" y="2133"/>
                  </a:lnTo>
                  <a:lnTo>
                    <a:pt x="4260" y="2107"/>
                  </a:lnTo>
                  <a:lnTo>
                    <a:pt x="4245" y="2082"/>
                  </a:lnTo>
                  <a:lnTo>
                    <a:pt x="4230" y="2057"/>
                  </a:lnTo>
                  <a:lnTo>
                    <a:pt x="4213" y="2032"/>
                  </a:lnTo>
                  <a:lnTo>
                    <a:pt x="4196" y="2007"/>
                  </a:lnTo>
                  <a:lnTo>
                    <a:pt x="4178" y="1983"/>
                  </a:lnTo>
                  <a:lnTo>
                    <a:pt x="4159" y="1960"/>
                  </a:lnTo>
                  <a:lnTo>
                    <a:pt x="4139" y="1936"/>
                  </a:lnTo>
                  <a:lnTo>
                    <a:pt x="4118" y="1913"/>
                  </a:lnTo>
                  <a:lnTo>
                    <a:pt x="4095" y="1890"/>
                  </a:lnTo>
                  <a:lnTo>
                    <a:pt x="4071" y="1867"/>
                  </a:lnTo>
                  <a:lnTo>
                    <a:pt x="4047" y="1845"/>
                  </a:lnTo>
                  <a:lnTo>
                    <a:pt x="4022" y="1821"/>
                  </a:lnTo>
                  <a:lnTo>
                    <a:pt x="3995" y="17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202"/>
            <p:cNvSpPr>
              <a:spLocks/>
            </p:cNvSpPr>
            <p:nvPr/>
          </p:nvSpPr>
          <p:spPr bwMode="auto">
            <a:xfrm>
              <a:off x="3022600" y="4629150"/>
              <a:ext cx="104775" cy="109538"/>
            </a:xfrm>
            <a:custGeom>
              <a:avLst/>
              <a:gdLst>
                <a:gd name="T0" fmla="*/ 1968 w 2440"/>
                <a:gd name="T1" fmla="*/ 101 h 2551"/>
                <a:gd name="T2" fmla="*/ 1793 w 2440"/>
                <a:gd name="T3" fmla="*/ 240 h 2551"/>
                <a:gd name="T4" fmla="*/ 1619 w 2440"/>
                <a:gd name="T5" fmla="*/ 382 h 2551"/>
                <a:gd name="T6" fmla="*/ 1449 w 2440"/>
                <a:gd name="T7" fmla="*/ 528 h 2551"/>
                <a:gd name="T8" fmla="*/ 1283 w 2440"/>
                <a:gd name="T9" fmla="*/ 680 h 2551"/>
                <a:gd name="T10" fmla="*/ 1120 w 2440"/>
                <a:gd name="T11" fmla="*/ 836 h 2551"/>
                <a:gd name="T12" fmla="*/ 969 w 2440"/>
                <a:gd name="T13" fmla="*/ 992 h 2551"/>
                <a:gd name="T14" fmla="*/ 824 w 2440"/>
                <a:gd name="T15" fmla="*/ 1150 h 2551"/>
                <a:gd name="T16" fmla="*/ 684 w 2440"/>
                <a:gd name="T17" fmla="*/ 1310 h 2551"/>
                <a:gd name="T18" fmla="*/ 551 w 2440"/>
                <a:gd name="T19" fmla="*/ 1472 h 2551"/>
                <a:gd name="T20" fmla="*/ 425 w 2440"/>
                <a:gd name="T21" fmla="*/ 1636 h 2551"/>
                <a:gd name="T22" fmla="*/ 40 w 2440"/>
                <a:gd name="T23" fmla="*/ 2162 h 2551"/>
                <a:gd name="T24" fmla="*/ 12 w 2440"/>
                <a:gd name="T25" fmla="*/ 2221 h 2551"/>
                <a:gd name="T26" fmla="*/ 0 w 2440"/>
                <a:gd name="T27" fmla="*/ 2282 h 2551"/>
                <a:gd name="T28" fmla="*/ 4 w 2440"/>
                <a:gd name="T29" fmla="*/ 2345 h 2551"/>
                <a:gd name="T30" fmla="*/ 23 w 2440"/>
                <a:gd name="T31" fmla="*/ 2406 h 2551"/>
                <a:gd name="T32" fmla="*/ 59 w 2440"/>
                <a:gd name="T33" fmla="*/ 2461 h 2551"/>
                <a:gd name="T34" fmla="*/ 93 w 2440"/>
                <a:gd name="T35" fmla="*/ 2494 h 2551"/>
                <a:gd name="T36" fmla="*/ 123 w 2440"/>
                <a:gd name="T37" fmla="*/ 2516 h 2551"/>
                <a:gd name="T38" fmla="*/ 156 w 2440"/>
                <a:gd name="T39" fmla="*/ 2532 h 2551"/>
                <a:gd name="T40" fmla="*/ 192 w 2440"/>
                <a:gd name="T41" fmla="*/ 2544 h 2551"/>
                <a:gd name="T42" fmla="*/ 228 w 2440"/>
                <a:gd name="T43" fmla="*/ 2550 h 2551"/>
                <a:gd name="T44" fmla="*/ 264 w 2440"/>
                <a:gd name="T45" fmla="*/ 2551 h 2551"/>
                <a:gd name="T46" fmla="*/ 301 w 2440"/>
                <a:gd name="T47" fmla="*/ 2547 h 2551"/>
                <a:gd name="T48" fmla="*/ 336 w 2440"/>
                <a:gd name="T49" fmla="*/ 2536 h 2551"/>
                <a:gd name="T50" fmla="*/ 370 w 2440"/>
                <a:gd name="T51" fmla="*/ 2522 h 2551"/>
                <a:gd name="T52" fmla="*/ 402 w 2440"/>
                <a:gd name="T53" fmla="*/ 2502 h 2551"/>
                <a:gd name="T54" fmla="*/ 432 w 2440"/>
                <a:gd name="T55" fmla="*/ 2477 h 2551"/>
                <a:gd name="T56" fmla="*/ 461 w 2440"/>
                <a:gd name="T57" fmla="*/ 2440 h 2551"/>
                <a:gd name="T58" fmla="*/ 829 w 2440"/>
                <a:gd name="T59" fmla="*/ 1936 h 2551"/>
                <a:gd name="T60" fmla="*/ 946 w 2440"/>
                <a:gd name="T61" fmla="*/ 1784 h 2551"/>
                <a:gd name="T62" fmla="*/ 1070 w 2440"/>
                <a:gd name="T63" fmla="*/ 1633 h 2551"/>
                <a:gd name="T64" fmla="*/ 1200 w 2440"/>
                <a:gd name="T65" fmla="*/ 1484 h 2551"/>
                <a:gd name="T66" fmla="*/ 1336 w 2440"/>
                <a:gd name="T67" fmla="*/ 1337 h 2551"/>
                <a:gd name="T68" fmla="*/ 1477 w 2440"/>
                <a:gd name="T69" fmla="*/ 1193 h 2551"/>
                <a:gd name="T70" fmla="*/ 1634 w 2440"/>
                <a:gd name="T71" fmla="*/ 1040 h 2551"/>
                <a:gd name="T72" fmla="*/ 1791 w 2440"/>
                <a:gd name="T73" fmla="*/ 898 h 2551"/>
                <a:gd name="T74" fmla="*/ 1948 w 2440"/>
                <a:gd name="T75" fmla="*/ 762 h 2551"/>
                <a:gd name="T76" fmla="*/ 2111 w 2440"/>
                <a:gd name="T77" fmla="*/ 629 h 2551"/>
                <a:gd name="T78" fmla="*/ 2282 w 2440"/>
                <a:gd name="T79" fmla="*/ 495 h 2551"/>
                <a:gd name="T80" fmla="*/ 2353 w 2440"/>
                <a:gd name="T81" fmla="*/ 440 h 2551"/>
                <a:gd name="T82" fmla="*/ 2383 w 2440"/>
                <a:gd name="T83" fmla="*/ 410 h 2551"/>
                <a:gd name="T84" fmla="*/ 2405 w 2440"/>
                <a:gd name="T85" fmla="*/ 379 h 2551"/>
                <a:gd name="T86" fmla="*/ 2421 w 2440"/>
                <a:gd name="T87" fmla="*/ 346 h 2551"/>
                <a:gd name="T88" fmla="*/ 2433 w 2440"/>
                <a:gd name="T89" fmla="*/ 311 h 2551"/>
                <a:gd name="T90" fmla="*/ 2439 w 2440"/>
                <a:gd name="T91" fmla="*/ 275 h 2551"/>
                <a:gd name="T92" fmla="*/ 2439 w 2440"/>
                <a:gd name="T93" fmla="*/ 239 h 2551"/>
                <a:gd name="T94" fmla="*/ 2435 w 2440"/>
                <a:gd name="T95" fmla="*/ 203 h 2551"/>
                <a:gd name="T96" fmla="*/ 2426 w 2440"/>
                <a:gd name="T97" fmla="*/ 168 h 2551"/>
                <a:gd name="T98" fmla="*/ 2411 w 2440"/>
                <a:gd name="T99" fmla="*/ 133 h 2551"/>
                <a:gd name="T100" fmla="*/ 2391 w 2440"/>
                <a:gd name="T101" fmla="*/ 101 h 2551"/>
                <a:gd name="T102" fmla="*/ 2365 w 2440"/>
                <a:gd name="T103" fmla="*/ 72 h 2551"/>
                <a:gd name="T104" fmla="*/ 2338 w 2440"/>
                <a:gd name="T105" fmla="*/ 49 h 2551"/>
                <a:gd name="T106" fmla="*/ 2309 w 2440"/>
                <a:gd name="T107" fmla="*/ 30 h 2551"/>
                <a:gd name="T108" fmla="*/ 2277 w 2440"/>
                <a:gd name="T109" fmla="*/ 16 h 2551"/>
                <a:gd name="T110" fmla="*/ 2244 w 2440"/>
                <a:gd name="T111" fmla="*/ 6 h 2551"/>
                <a:gd name="T112" fmla="*/ 2211 w 2440"/>
                <a:gd name="T113" fmla="*/ 1 h 2551"/>
                <a:gd name="T114" fmla="*/ 2154 w 2440"/>
                <a:gd name="T115" fmla="*/ 2 h 2551"/>
                <a:gd name="T116" fmla="*/ 2120 w 2440"/>
                <a:gd name="T117" fmla="*/ 9 h 2551"/>
                <a:gd name="T118" fmla="*/ 2088 w 2440"/>
                <a:gd name="T119" fmla="*/ 20 h 2551"/>
                <a:gd name="T120" fmla="*/ 2057 w 2440"/>
                <a:gd name="T121" fmla="*/ 36 h 2551"/>
                <a:gd name="T122" fmla="*/ 2029 w 2440"/>
                <a:gd name="T123" fmla="*/ 56 h 2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0" h="2551">
                  <a:moveTo>
                    <a:pt x="2029" y="56"/>
                  </a:moveTo>
                  <a:lnTo>
                    <a:pt x="2028" y="56"/>
                  </a:lnTo>
                  <a:lnTo>
                    <a:pt x="1968" y="101"/>
                  </a:lnTo>
                  <a:lnTo>
                    <a:pt x="1910" y="147"/>
                  </a:lnTo>
                  <a:lnTo>
                    <a:pt x="1851" y="193"/>
                  </a:lnTo>
                  <a:lnTo>
                    <a:pt x="1793" y="240"/>
                  </a:lnTo>
                  <a:lnTo>
                    <a:pt x="1734" y="286"/>
                  </a:lnTo>
                  <a:lnTo>
                    <a:pt x="1677" y="333"/>
                  </a:lnTo>
                  <a:lnTo>
                    <a:pt x="1619" y="382"/>
                  </a:lnTo>
                  <a:lnTo>
                    <a:pt x="1562" y="430"/>
                  </a:lnTo>
                  <a:lnTo>
                    <a:pt x="1505" y="478"/>
                  </a:lnTo>
                  <a:lnTo>
                    <a:pt x="1449" y="528"/>
                  </a:lnTo>
                  <a:lnTo>
                    <a:pt x="1394" y="578"/>
                  </a:lnTo>
                  <a:lnTo>
                    <a:pt x="1337" y="628"/>
                  </a:lnTo>
                  <a:lnTo>
                    <a:pt x="1283" y="680"/>
                  </a:lnTo>
                  <a:lnTo>
                    <a:pt x="1228" y="732"/>
                  </a:lnTo>
                  <a:lnTo>
                    <a:pt x="1174" y="784"/>
                  </a:lnTo>
                  <a:lnTo>
                    <a:pt x="1120" y="836"/>
                  </a:lnTo>
                  <a:lnTo>
                    <a:pt x="1069" y="889"/>
                  </a:lnTo>
                  <a:lnTo>
                    <a:pt x="1018" y="940"/>
                  </a:lnTo>
                  <a:lnTo>
                    <a:pt x="969" y="992"/>
                  </a:lnTo>
                  <a:lnTo>
                    <a:pt x="920" y="1045"/>
                  </a:lnTo>
                  <a:lnTo>
                    <a:pt x="871" y="1097"/>
                  </a:lnTo>
                  <a:lnTo>
                    <a:pt x="824" y="1150"/>
                  </a:lnTo>
                  <a:lnTo>
                    <a:pt x="776" y="1203"/>
                  </a:lnTo>
                  <a:lnTo>
                    <a:pt x="730" y="1257"/>
                  </a:lnTo>
                  <a:lnTo>
                    <a:pt x="684" y="1310"/>
                  </a:lnTo>
                  <a:lnTo>
                    <a:pt x="639" y="1364"/>
                  </a:lnTo>
                  <a:lnTo>
                    <a:pt x="594" y="1418"/>
                  </a:lnTo>
                  <a:lnTo>
                    <a:pt x="551" y="1472"/>
                  </a:lnTo>
                  <a:lnTo>
                    <a:pt x="508" y="1527"/>
                  </a:lnTo>
                  <a:lnTo>
                    <a:pt x="466" y="1582"/>
                  </a:lnTo>
                  <a:lnTo>
                    <a:pt x="425" y="1636"/>
                  </a:lnTo>
                  <a:lnTo>
                    <a:pt x="383" y="1692"/>
                  </a:lnTo>
                  <a:lnTo>
                    <a:pt x="39" y="2161"/>
                  </a:lnTo>
                  <a:lnTo>
                    <a:pt x="40" y="2162"/>
                  </a:lnTo>
                  <a:lnTo>
                    <a:pt x="29" y="2180"/>
                  </a:lnTo>
                  <a:lnTo>
                    <a:pt x="20" y="2201"/>
                  </a:lnTo>
                  <a:lnTo>
                    <a:pt x="12" y="2221"/>
                  </a:lnTo>
                  <a:lnTo>
                    <a:pt x="6" y="2241"/>
                  </a:lnTo>
                  <a:lnTo>
                    <a:pt x="2" y="2262"/>
                  </a:lnTo>
                  <a:lnTo>
                    <a:pt x="0" y="2282"/>
                  </a:lnTo>
                  <a:lnTo>
                    <a:pt x="0" y="2303"/>
                  </a:lnTo>
                  <a:lnTo>
                    <a:pt x="1" y="2324"/>
                  </a:lnTo>
                  <a:lnTo>
                    <a:pt x="4" y="2345"/>
                  </a:lnTo>
                  <a:lnTo>
                    <a:pt x="8" y="2365"/>
                  </a:lnTo>
                  <a:lnTo>
                    <a:pt x="15" y="2387"/>
                  </a:lnTo>
                  <a:lnTo>
                    <a:pt x="23" y="2406"/>
                  </a:lnTo>
                  <a:lnTo>
                    <a:pt x="33" y="2425"/>
                  </a:lnTo>
                  <a:lnTo>
                    <a:pt x="44" y="2443"/>
                  </a:lnTo>
                  <a:lnTo>
                    <a:pt x="59" y="2461"/>
                  </a:lnTo>
                  <a:lnTo>
                    <a:pt x="74" y="2477"/>
                  </a:lnTo>
                  <a:lnTo>
                    <a:pt x="83" y="2486"/>
                  </a:lnTo>
                  <a:lnTo>
                    <a:pt x="93" y="2494"/>
                  </a:lnTo>
                  <a:lnTo>
                    <a:pt x="103" y="2502"/>
                  </a:lnTo>
                  <a:lnTo>
                    <a:pt x="113" y="2509"/>
                  </a:lnTo>
                  <a:lnTo>
                    <a:pt x="123" y="2516"/>
                  </a:lnTo>
                  <a:lnTo>
                    <a:pt x="134" y="2522"/>
                  </a:lnTo>
                  <a:lnTo>
                    <a:pt x="145" y="2527"/>
                  </a:lnTo>
                  <a:lnTo>
                    <a:pt x="156" y="2532"/>
                  </a:lnTo>
                  <a:lnTo>
                    <a:pt x="168" y="2536"/>
                  </a:lnTo>
                  <a:lnTo>
                    <a:pt x="180" y="2541"/>
                  </a:lnTo>
                  <a:lnTo>
                    <a:pt x="192" y="2544"/>
                  </a:lnTo>
                  <a:lnTo>
                    <a:pt x="204" y="2547"/>
                  </a:lnTo>
                  <a:lnTo>
                    <a:pt x="216" y="2549"/>
                  </a:lnTo>
                  <a:lnTo>
                    <a:pt x="228" y="2550"/>
                  </a:lnTo>
                  <a:lnTo>
                    <a:pt x="240" y="2551"/>
                  </a:lnTo>
                  <a:lnTo>
                    <a:pt x="252" y="2551"/>
                  </a:lnTo>
                  <a:lnTo>
                    <a:pt x="264" y="2551"/>
                  </a:lnTo>
                  <a:lnTo>
                    <a:pt x="276" y="2550"/>
                  </a:lnTo>
                  <a:lnTo>
                    <a:pt x="288" y="2549"/>
                  </a:lnTo>
                  <a:lnTo>
                    <a:pt x="301" y="2547"/>
                  </a:lnTo>
                  <a:lnTo>
                    <a:pt x="313" y="2544"/>
                  </a:lnTo>
                  <a:lnTo>
                    <a:pt x="324" y="2541"/>
                  </a:lnTo>
                  <a:lnTo>
                    <a:pt x="336" y="2536"/>
                  </a:lnTo>
                  <a:lnTo>
                    <a:pt x="347" y="2532"/>
                  </a:lnTo>
                  <a:lnTo>
                    <a:pt x="359" y="2527"/>
                  </a:lnTo>
                  <a:lnTo>
                    <a:pt x="370" y="2522"/>
                  </a:lnTo>
                  <a:lnTo>
                    <a:pt x="381" y="2516"/>
                  </a:lnTo>
                  <a:lnTo>
                    <a:pt x="391" y="2509"/>
                  </a:lnTo>
                  <a:lnTo>
                    <a:pt x="402" y="2502"/>
                  </a:lnTo>
                  <a:lnTo>
                    <a:pt x="412" y="2494"/>
                  </a:lnTo>
                  <a:lnTo>
                    <a:pt x="422" y="2486"/>
                  </a:lnTo>
                  <a:lnTo>
                    <a:pt x="432" y="2477"/>
                  </a:lnTo>
                  <a:lnTo>
                    <a:pt x="442" y="2465"/>
                  </a:lnTo>
                  <a:lnTo>
                    <a:pt x="452" y="2453"/>
                  </a:lnTo>
                  <a:lnTo>
                    <a:pt x="461" y="2440"/>
                  </a:lnTo>
                  <a:lnTo>
                    <a:pt x="469" y="2427"/>
                  </a:lnTo>
                  <a:lnTo>
                    <a:pt x="791" y="1987"/>
                  </a:lnTo>
                  <a:lnTo>
                    <a:pt x="829" y="1936"/>
                  </a:lnTo>
                  <a:lnTo>
                    <a:pt x="867" y="1886"/>
                  </a:lnTo>
                  <a:lnTo>
                    <a:pt x="907" y="1834"/>
                  </a:lnTo>
                  <a:lnTo>
                    <a:pt x="946" y="1784"/>
                  </a:lnTo>
                  <a:lnTo>
                    <a:pt x="987" y="1734"/>
                  </a:lnTo>
                  <a:lnTo>
                    <a:pt x="1029" y="1683"/>
                  </a:lnTo>
                  <a:lnTo>
                    <a:pt x="1070" y="1633"/>
                  </a:lnTo>
                  <a:lnTo>
                    <a:pt x="1113" y="1583"/>
                  </a:lnTo>
                  <a:lnTo>
                    <a:pt x="1157" y="1534"/>
                  </a:lnTo>
                  <a:lnTo>
                    <a:pt x="1200" y="1484"/>
                  </a:lnTo>
                  <a:lnTo>
                    <a:pt x="1244" y="1435"/>
                  </a:lnTo>
                  <a:lnTo>
                    <a:pt x="1290" y="1386"/>
                  </a:lnTo>
                  <a:lnTo>
                    <a:pt x="1336" y="1337"/>
                  </a:lnTo>
                  <a:lnTo>
                    <a:pt x="1382" y="1288"/>
                  </a:lnTo>
                  <a:lnTo>
                    <a:pt x="1429" y="1241"/>
                  </a:lnTo>
                  <a:lnTo>
                    <a:pt x="1477" y="1193"/>
                  </a:lnTo>
                  <a:lnTo>
                    <a:pt x="1530" y="1140"/>
                  </a:lnTo>
                  <a:lnTo>
                    <a:pt x="1582" y="1090"/>
                  </a:lnTo>
                  <a:lnTo>
                    <a:pt x="1634" y="1040"/>
                  </a:lnTo>
                  <a:lnTo>
                    <a:pt x="1686" y="991"/>
                  </a:lnTo>
                  <a:lnTo>
                    <a:pt x="1738" y="944"/>
                  </a:lnTo>
                  <a:lnTo>
                    <a:pt x="1791" y="898"/>
                  </a:lnTo>
                  <a:lnTo>
                    <a:pt x="1842" y="852"/>
                  </a:lnTo>
                  <a:lnTo>
                    <a:pt x="1896" y="806"/>
                  </a:lnTo>
                  <a:lnTo>
                    <a:pt x="1948" y="762"/>
                  </a:lnTo>
                  <a:lnTo>
                    <a:pt x="2001" y="718"/>
                  </a:lnTo>
                  <a:lnTo>
                    <a:pt x="2056" y="673"/>
                  </a:lnTo>
                  <a:lnTo>
                    <a:pt x="2111" y="629"/>
                  </a:lnTo>
                  <a:lnTo>
                    <a:pt x="2167" y="585"/>
                  </a:lnTo>
                  <a:lnTo>
                    <a:pt x="2223" y="541"/>
                  </a:lnTo>
                  <a:lnTo>
                    <a:pt x="2282" y="495"/>
                  </a:lnTo>
                  <a:lnTo>
                    <a:pt x="2341" y="450"/>
                  </a:lnTo>
                  <a:lnTo>
                    <a:pt x="2340" y="449"/>
                  </a:lnTo>
                  <a:lnTo>
                    <a:pt x="2353" y="440"/>
                  </a:lnTo>
                  <a:lnTo>
                    <a:pt x="2365" y="429"/>
                  </a:lnTo>
                  <a:lnTo>
                    <a:pt x="2375" y="419"/>
                  </a:lnTo>
                  <a:lnTo>
                    <a:pt x="2383" y="410"/>
                  </a:lnTo>
                  <a:lnTo>
                    <a:pt x="2391" y="400"/>
                  </a:lnTo>
                  <a:lnTo>
                    <a:pt x="2398" y="390"/>
                  </a:lnTo>
                  <a:lnTo>
                    <a:pt x="2405" y="379"/>
                  </a:lnTo>
                  <a:lnTo>
                    <a:pt x="2411" y="368"/>
                  </a:lnTo>
                  <a:lnTo>
                    <a:pt x="2416" y="357"/>
                  </a:lnTo>
                  <a:lnTo>
                    <a:pt x="2421" y="346"/>
                  </a:lnTo>
                  <a:lnTo>
                    <a:pt x="2426" y="334"/>
                  </a:lnTo>
                  <a:lnTo>
                    <a:pt x="2429" y="322"/>
                  </a:lnTo>
                  <a:lnTo>
                    <a:pt x="2433" y="311"/>
                  </a:lnTo>
                  <a:lnTo>
                    <a:pt x="2435" y="299"/>
                  </a:lnTo>
                  <a:lnTo>
                    <a:pt x="2437" y="287"/>
                  </a:lnTo>
                  <a:lnTo>
                    <a:pt x="2439" y="275"/>
                  </a:lnTo>
                  <a:lnTo>
                    <a:pt x="2439" y="263"/>
                  </a:lnTo>
                  <a:lnTo>
                    <a:pt x="2440" y="251"/>
                  </a:lnTo>
                  <a:lnTo>
                    <a:pt x="2439" y="239"/>
                  </a:lnTo>
                  <a:lnTo>
                    <a:pt x="2439" y="227"/>
                  </a:lnTo>
                  <a:lnTo>
                    <a:pt x="2437" y="215"/>
                  </a:lnTo>
                  <a:lnTo>
                    <a:pt x="2435" y="203"/>
                  </a:lnTo>
                  <a:lnTo>
                    <a:pt x="2433" y="191"/>
                  </a:lnTo>
                  <a:lnTo>
                    <a:pt x="2429" y="179"/>
                  </a:lnTo>
                  <a:lnTo>
                    <a:pt x="2426" y="168"/>
                  </a:lnTo>
                  <a:lnTo>
                    <a:pt x="2421" y="155"/>
                  </a:lnTo>
                  <a:lnTo>
                    <a:pt x="2416" y="144"/>
                  </a:lnTo>
                  <a:lnTo>
                    <a:pt x="2411" y="133"/>
                  </a:lnTo>
                  <a:lnTo>
                    <a:pt x="2405" y="122"/>
                  </a:lnTo>
                  <a:lnTo>
                    <a:pt x="2398" y="112"/>
                  </a:lnTo>
                  <a:lnTo>
                    <a:pt x="2391" y="101"/>
                  </a:lnTo>
                  <a:lnTo>
                    <a:pt x="2383" y="91"/>
                  </a:lnTo>
                  <a:lnTo>
                    <a:pt x="2375" y="82"/>
                  </a:lnTo>
                  <a:lnTo>
                    <a:pt x="2365" y="72"/>
                  </a:lnTo>
                  <a:lnTo>
                    <a:pt x="2356" y="64"/>
                  </a:lnTo>
                  <a:lnTo>
                    <a:pt x="2347" y="56"/>
                  </a:lnTo>
                  <a:lnTo>
                    <a:pt x="2338" y="49"/>
                  </a:lnTo>
                  <a:lnTo>
                    <a:pt x="2329" y="42"/>
                  </a:lnTo>
                  <a:lnTo>
                    <a:pt x="2319" y="36"/>
                  </a:lnTo>
                  <a:lnTo>
                    <a:pt x="2309" y="30"/>
                  </a:lnTo>
                  <a:lnTo>
                    <a:pt x="2298" y="25"/>
                  </a:lnTo>
                  <a:lnTo>
                    <a:pt x="2288" y="20"/>
                  </a:lnTo>
                  <a:lnTo>
                    <a:pt x="2277" y="16"/>
                  </a:lnTo>
                  <a:lnTo>
                    <a:pt x="2267" y="12"/>
                  </a:lnTo>
                  <a:lnTo>
                    <a:pt x="2256" y="9"/>
                  </a:lnTo>
                  <a:lnTo>
                    <a:pt x="2244" y="6"/>
                  </a:lnTo>
                  <a:lnTo>
                    <a:pt x="2233" y="4"/>
                  </a:lnTo>
                  <a:lnTo>
                    <a:pt x="2222" y="2"/>
                  </a:lnTo>
                  <a:lnTo>
                    <a:pt x="2211" y="1"/>
                  </a:lnTo>
                  <a:lnTo>
                    <a:pt x="2199" y="0"/>
                  </a:lnTo>
                  <a:lnTo>
                    <a:pt x="2177" y="0"/>
                  </a:lnTo>
                  <a:lnTo>
                    <a:pt x="2154" y="2"/>
                  </a:lnTo>
                  <a:lnTo>
                    <a:pt x="2143" y="4"/>
                  </a:lnTo>
                  <a:lnTo>
                    <a:pt x="2132" y="6"/>
                  </a:lnTo>
                  <a:lnTo>
                    <a:pt x="2120" y="9"/>
                  </a:lnTo>
                  <a:lnTo>
                    <a:pt x="2109" y="12"/>
                  </a:lnTo>
                  <a:lnTo>
                    <a:pt x="2099" y="16"/>
                  </a:lnTo>
                  <a:lnTo>
                    <a:pt x="2088" y="20"/>
                  </a:lnTo>
                  <a:lnTo>
                    <a:pt x="2078" y="25"/>
                  </a:lnTo>
                  <a:lnTo>
                    <a:pt x="2067" y="30"/>
                  </a:lnTo>
                  <a:lnTo>
                    <a:pt x="2057" y="36"/>
                  </a:lnTo>
                  <a:lnTo>
                    <a:pt x="2048" y="42"/>
                  </a:lnTo>
                  <a:lnTo>
                    <a:pt x="2038" y="49"/>
                  </a:lnTo>
                  <a:lnTo>
                    <a:pt x="20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203"/>
            <p:cNvSpPr>
              <a:spLocks/>
            </p:cNvSpPr>
            <p:nvPr/>
          </p:nvSpPr>
          <p:spPr bwMode="auto">
            <a:xfrm>
              <a:off x="3146425" y="4259263"/>
              <a:ext cx="106363" cy="111125"/>
            </a:xfrm>
            <a:custGeom>
              <a:avLst/>
              <a:gdLst>
                <a:gd name="T0" fmla="*/ 830 w 2478"/>
                <a:gd name="T1" fmla="*/ 1534 h 2592"/>
                <a:gd name="T2" fmla="*/ 622 w 2478"/>
                <a:gd name="T3" fmla="*/ 1720 h 2592"/>
                <a:gd name="T4" fmla="*/ 408 w 2478"/>
                <a:gd name="T5" fmla="*/ 1899 h 2592"/>
                <a:gd name="T6" fmla="*/ 189 w 2478"/>
                <a:gd name="T7" fmla="*/ 2072 h 2592"/>
                <a:gd name="T8" fmla="*/ 89 w 2478"/>
                <a:gd name="T9" fmla="*/ 2144 h 2592"/>
                <a:gd name="T10" fmla="*/ 49 w 2478"/>
                <a:gd name="T11" fmla="*/ 2187 h 2592"/>
                <a:gd name="T12" fmla="*/ 24 w 2478"/>
                <a:gd name="T13" fmla="*/ 2230 h 2592"/>
                <a:gd name="T14" fmla="*/ 7 w 2478"/>
                <a:gd name="T15" fmla="*/ 2277 h 2592"/>
                <a:gd name="T16" fmla="*/ 1 w 2478"/>
                <a:gd name="T17" fmla="*/ 2325 h 2592"/>
                <a:gd name="T18" fmla="*/ 3 w 2478"/>
                <a:gd name="T19" fmla="*/ 2374 h 2592"/>
                <a:gd name="T20" fmla="*/ 14 w 2478"/>
                <a:gd name="T21" fmla="*/ 2421 h 2592"/>
                <a:gd name="T22" fmla="*/ 35 w 2478"/>
                <a:gd name="T23" fmla="*/ 2466 h 2592"/>
                <a:gd name="T24" fmla="*/ 65 w 2478"/>
                <a:gd name="T25" fmla="*/ 2508 h 2592"/>
                <a:gd name="T26" fmla="*/ 104 w 2478"/>
                <a:gd name="T27" fmla="*/ 2542 h 2592"/>
                <a:gd name="T28" fmla="*/ 145 w 2478"/>
                <a:gd name="T29" fmla="*/ 2567 h 2592"/>
                <a:gd name="T30" fmla="*/ 190 w 2478"/>
                <a:gd name="T31" fmla="*/ 2584 h 2592"/>
                <a:gd name="T32" fmla="*/ 238 w 2478"/>
                <a:gd name="T33" fmla="*/ 2591 h 2592"/>
                <a:gd name="T34" fmla="*/ 285 w 2478"/>
                <a:gd name="T35" fmla="*/ 2590 h 2592"/>
                <a:gd name="T36" fmla="*/ 333 w 2478"/>
                <a:gd name="T37" fmla="*/ 2579 h 2592"/>
                <a:gd name="T38" fmla="*/ 377 w 2478"/>
                <a:gd name="T39" fmla="*/ 2560 h 2592"/>
                <a:gd name="T40" fmla="*/ 418 w 2478"/>
                <a:gd name="T41" fmla="*/ 2533 h 2592"/>
                <a:gd name="T42" fmla="*/ 547 w 2478"/>
                <a:gd name="T43" fmla="*/ 2434 h 2592"/>
                <a:gd name="T44" fmla="*/ 780 w 2478"/>
                <a:gd name="T45" fmla="*/ 2246 h 2592"/>
                <a:gd name="T46" fmla="*/ 1007 w 2478"/>
                <a:gd name="T47" fmla="*/ 2052 h 2592"/>
                <a:gd name="T48" fmla="*/ 1228 w 2478"/>
                <a:gd name="T49" fmla="*/ 1849 h 2592"/>
                <a:gd name="T50" fmla="*/ 1438 w 2478"/>
                <a:gd name="T51" fmla="*/ 1640 h 2592"/>
                <a:gd name="T52" fmla="*/ 1632 w 2478"/>
                <a:gd name="T53" fmla="*/ 1431 h 2592"/>
                <a:gd name="T54" fmla="*/ 1817 w 2478"/>
                <a:gd name="T55" fmla="*/ 1217 h 2592"/>
                <a:gd name="T56" fmla="*/ 1990 w 2478"/>
                <a:gd name="T57" fmla="*/ 1000 h 2592"/>
                <a:gd name="T58" fmla="*/ 2417 w 2478"/>
                <a:gd name="T59" fmla="*/ 417 h 2592"/>
                <a:gd name="T60" fmla="*/ 2444 w 2478"/>
                <a:gd name="T61" fmla="*/ 378 h 2592"/>
                <a:gd name="T62" fmla="*/ 2464 w 2478"/>
                <a:gd name="T63" fmla="*/ 335 h 2592"/>
                <a:gd name="T64" fmla="*/ 2475 w 2478"/>
                <a:gd name="T65" fmla="*/ 289 h 2592"/>
                <a:gd name="T66" fmla="*/ 2478 w 2478"/>
                <a:gd name="T67" fmla="*/ 243 h 2592"/>
                <a:gd name="T68" fmla="*/ 2472 w 2478"/>
                <a:gd name="T69" fmla="*/ 198 h 2592"/>
                <a:gd name="T70" fmla="*/ 2458 w 2478"/>
                <a:gd name="T71" fmla="*/ 154 h 2592"/>
                <a:gd name="T72" fmla="*/ 2435 w 2478"/>
                <a:gd name="T73" fmla="*/ 111 h 2592"/>
                <a:gd name="T74" fmla="*/ 2403 w 2478"/>
                <a:gd name="T75" fmla="*/ 74 h 2592"/>
                <a:gd name="T76" fmla="*/ 2363 w 2478"/>
                <a:gd name="T77" fmla="*/ 41 h 2592"/>
                <a:gd name="T78" fmla="*/ 2320 w 2478"/>
                <a:gd name="T79" fmla="*/ 18 h 2592"/>
                <a:gd name="T80" fmla="*/ 2272 w 2478"/>
                <a:gd name="T81" fmla="*/ 4 h 2592"/>
                <a:gd name="T82" fmla="*/ 2224 w 2478"/>
                <a:gd name="T83" fmla="*/ 0 h 2592"/>
                <a:gd name="T84" fmla="*/ 2176 w 2478"/>
                <a:gd name="T85" fmla="*/ 4 h 2592"/>
                <a:gd name="T86" fmla="*/ 2128 w 2478"/>
                <a:gd name="T87" fmla="*/ 18 h 2592"/>
                <a:gd name="T88" fmla="*/ 2084 w 2478"/>
                <a:gd name="T89" fmla="*/ 41 h 2592"/>
                <a:gd name="T90" fmla="*/ 2044 w 2478"/>
                <a:gd name="T91" fmla="*/ 74 h 2592"/>
                <a:gd name="T92" fmla="*/ 2000 w 2478"/>
                <a:gd name="T93" fmla="*/ 136 h 2592"/>
                <a:gd name="T94" fmla="*/ 1549 w 2478"/>
                <a:gd name="T95" fmla="*/ 746 h 2592"/>
                <a:gd name="T96" fmla="*/ 1386 w 2478"/>
                <a:gd name="T97" fmla="*/ 948 h 2592"/>
                <a:gd name="T98" fmla="*/ 1212 w 2478"/>
                <a:gd name="T99" fmla="*/ 1146 h 2592"/>
                <a:gd name="T100" fmla="*/ 1027 w 2478"/>
                <a:gd name="T101" fmla="*/ 1341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78" h="2592">
                  <a:moveTo>
                    <a:pt x="980" y="1388"/>
                  </a:moveTo>
                  <a:lnTo>
                    <a:pt x="929" y="1437"/>
                  </a:lnTo>
                  <a:lnTo>
                    <a:pt x="880" y="1485"/>
                  </a:lnTo>
                  <a:lnTo>
                    <a:pt x="830" y="1534"/>
                  </a:lnTo>
                  <a:lnTo>
                    <a:pt x="778" y="1581"/>
                  </a:lnTo>
                  <a:lnTo>
                    <a:pt x="727" y="1627"/>
                  </a:lnTo>
                  <a:lnTo>
                    <a:pt x="674" y="1674"/>
                  </a:lnTo>
                  <a:lnTo>
                    <a:pt x="622" y="1720"/>
                  </a:lnTo>
                  <a:lnTo>
                    <a:pt x="569" y="1765"/>
                  </a:lnTo>
                  <a:lnTo>
                    <a:pt x="516" y="1810"/>
                  </a:lnTo>
                  <a:lnTo>
                    <a:pt x="463" y="1855"/>
                  </a:lnTo>
                  <a:lnTo>
                    <a:pt x="408" y="1899"/>
                  </a:lnTo>
                  <a:lnTo>
                    <a:pt x="354" y="1942"/>
                  </a:lnTo>
                  <a:lnTo>
                    <a:pt x="299" y="1985"/>
                  </a:lnTo>
                  <a:lnTo>
                    <a:pt x="245" y="2029"/>
                  </a:lnTo>
                  <a:lnTo>
                    <a:pt x="189" y="2072"/>
                  </a:lnTo>
                  <a:lnTo>
                    <a:pt x="134" y="2114"/>
                  </a:lnTo>
                  <a:lnTo>
                    <a:pt x="119" y="2123"/>
                  </a:lnTo>
                  <a:lnTo>
                    <a:pt x="103" y="2133"/>
                  </a:lnTo>
                  <a:lnTo>
                    <a:pt x="89" y="2144"/>
                  </a:lnTo>
                  <a:lnTo>
                    <a:pt x="74" y="2157"/>
                  </a:lnTo>
                  <a:lnTo>
                    <a:pt x="65" y="2166"/>
                  </a:lnTo>
                  <a:lnTo>
                    <a:pt x="57" y="2177"/>
                  </a:lnTo>
                  <a:lnTo>
                    <a:pt x="49" y="2187"/>
                  </a:lnTo>
                  <a:lnTo>
                    <a:pt x="42" y="2198"/>
                  </a:lnTo>
                  <a:lnTo>
                    <a:pt x="35" y="2208"/>
                  </a:lnTo>
                  <a:lnTo>
                    <a:pt x="29" y="2219"/>
                  </a:lnTo>
                  <a:lnTo>
                    <a:pt x="24" y="2230"/>
                  </a:lnTo>
                  <a:lnTo>
                    <a:pt x="19" y="2242"/>
                  </a:lnTo>
                  <a:lnTo>
                    <a:pt x="14" y="2253"/>
                  </a:lnTo>
                  <a:lnTo>
                    <a:pt x="11" y="2265"/>
                  </a:lnTo>
                  <a:lnTo>
                    <a:pt x="7" y="2277"/>
                  </a:lnTo>
                  <a:lnTo>
                    <a:pt x="5" y="2288"/>
                  </a:lnTo>
                  <a:lnTo>
                    <a:pt x="3" y="2300"/>
                  </a:lnTo>
                  <a:lnTo>
                    <a:pt x="1" y="2313"/>
                  </a:lnTo>
                  <a:lnTo>
                    <a:pt x="1" y="2325"/>
                  </a:lnTo>
                  <a:lnTo>
                    <a:pt x="0" y="2338"/>
                  </a:lnTo>
                  <a:lnTo>
                    <a:pt x="1" y="2350"/>
                  </a:lnTo>
                  <a:lnTo>
                    <a:pt x="1" y="2362"/>
                  </a:lnTo>
                  <a:lnTo>
                    <a:pt x="3" y="2374"/>
                  </a:lnTo>
                  <a:lnTo>
                    <a:pt x="5" y="2386"/>
                  </a:lnTo>
                  <a:lnTo>
                    <a:pt x="7" y="2398"/>
                  </a:lnTo>
                  <a:lnTo>
                    <a:pt x="11" y="2410"/>
                  </a:lnTo>
                  <a:lnTo>
                    <a:pt x="14" y="2421"/>
                  </a:lnTo>
                  <a:lnTo>
                    <a:pt x="19" y="2433"/>
                  </a:lnTo>
                  <a:lnTo>
                    <a:pt x="24" y="2444"/>
                  </a:lnTo>
                  <a:lnTo>
                    <a:pt x="29" y="2455"/>
                  </a:lnTo>
                  <a:lnTo>
                    <a:pt x="35" y="2466"/>
                  </a:lnTo>
                  <a:lnTo>
                    <a:pt x="42" y="2477"/>
                  </a:lnTo>
                  <a:lnTo>
                    <a:pt x="49" y="2487"/>
                  </a:lnTo>
                  <a:lnTo>
                    <a:pt x="57" y="2497"/>
                  </a:lnTo>
                  <a:lnTo>
                    <a:pt x="65" y="2508"/>
                  </a:lnTo>
                  <a:lnTo>
                    <a:pt x="74" y="2517"/>
                  </a:lnTo>
                  <a:lnTo>
                    <a:pt x="83" y="2526"/>
                  </a:lnTo>
                  <a:lnTo>
                    <a:pt x="94" y="2534"/>
                  </a:lnTo>
                  <a:lnTo>
                    <a:pt x="104" y="2542"/>
                  </a:lnTo>
                  <a:lnTo>
                    <a:pt x="114" y="2549"/>
                  </a:lnTo>
                  <a:lnTo>
                    <a:pt x="124" y="2556"/>
                  </a:lnTo>
                  <a:lnTo>
                    <a:pt x="135" y="2562"/>
                  </a:lnTo>
                  <a:lnTo>
                    <a:pt x="145" y="2567"/>
                  </a:lnTo>
                  <a:lnTo>
                    <a:pt x="156" y="2572"/>
                  </a:lnTo>
                  <a:lnTo>
                    <a:pt x="168" y="2577"/>
                  </a:lnTo>
                  <a:lnTo>
                    <a:pt x="179" y="2580"/>
                  </a:lnTo>
                  <a:lnTo>
                    <a:pt x="190" y="2584"/>
                  </a:lnTo>
                  <a:lnTo>
                    <a:pt x="202" y="2586"/>
                  </a:lnTo>
                  <a:lnTo>
                    <a:pt x="215" y="2588"/>
                  </a:lnTo>
                  <a:lnTo>
                    <a:pt x="226" y="2590"/>
                  </a:lnTo>
                  <a:lnTo>
                    <a:pt x="238" y="2591"/>
                  </a:lnTo>
                  <a:lnTo>
                    <a:pt x="250" y="2592"/>
                  </a:lnTo>
                  <a:lnTo>
                    <a:pt x="262" y="2591"/>
                  </a:lnTo>
                  <a:lnTo>
                    <a:pt x="274" y="2591"/>
                  </a:lnTo>
                  <a:lnTo>
                    <a:pt x="285" y="2590"/>
                  </a:lnTo>
                  <a:lnTo>
                    <a:pt x="297" y="2588"/>
                  </a:lnTo>
                  <a:lnTo>
                    <a:pt x="309" y="2586"/>
                  </a:lnTo>
                  <a:lnTo>
                    <a:pt x="320" y="2583"/>
                  </a:lnTo>
                  <a:lnTo>
                    <a:pt x="333" y="2579"/>
                  </a:lnTo>
                  <a:lnTo>
                    <a:pt x="344" y="2576"/>
                  </a:lnTo>
                  <a:lnTo>
                    <a:pt x="355" y="2571"/>
                  </a:lnTo>
                  <a:lnTo>
                    <a:pt x="366" y="2566"/>
                  </a:lnTo>
                  <a:lnTo>
                    <a:pt x="377" y="2560"/>
                  </a:lnTo>
                  <a:lnTo>
                    <a:pt x="388" y="2554"/>
                  </a:lnTo>
                  <a:lnTo>
                    <a:pt x="398" y="2548"/>
                  </a:lnTo>
                  <a:lnTo>
                    <a:pt x="408" y="2540"/>
                  </a:lnTo>
                  <a:lnTo>
                    <a:pt x="418" y="2533"/>
                  </a:lnTo>
                  <a:lnTo>
                    <a:pt x="427" y="2524"/>
                  </a:lnTo>
                  <a:lnTo>
                    <a:pt x="429" y="2525"/>
                  </a:lnTo>
                  <a:lnTo>
                    <a:pt x="488" y="2479"/>
                  </a:lnTo>
                  <a:lnTo>
                    <a:pt x="547" y="2434"/>
                  </a:lnTo>
                  <a:lnTo>
                    <a:pt x="606" y="2388"/>
                  </a:lnTo>
                  <a:lnTo>
                    <a:pt x="664" y="2341"/>
                  </a:lnTo>
                  <a:lnTo>
                    <a:pt x="722" y="2293"/>
                  </a:lnTo>
                  <a:lnTo>
                    <a:pt x="780" y="2246"/>
                  </a:lnTo>
                  <a:lnTo>
                    <a:pt x="837" y="2199"/>
                  </a:lnTo>
                  <a:lnTo>
                    <a:pt x="894" y="2150"/>
                  </a:lnTo>
                  <a:lnTo>
                    <a:pt x="951" y="2101"/>
                  </a:lnTo>
                  <a:lnTo>
                    <a:pt x="1007" y="2052"/>
                  </a:lnTo>
                  <a:lnTo>
                    <a:pt x="1063" y="2003"/>
                  </a:lnTo>
                  <a:lnTo>
                    <a:pt x="1119" y="1951"/>
                  </a:lnTo>
                  <a:lnTo>
                    <a:pt x="1173" y="1901"/>
                  </a:lnTo>
                  <a:lnTo>
                    <a:pt x="1228" y="1849"/>
                  </a:lnTo>
                  <a:lnTo>
                    <a:pt x="1282" y="1796"/>
                  </a:lnTo>
                  <a:lnTo>
                    <a:pt x="1336" y="1744"/>
                  </a:lnTo>
                  <a:lnTo>
                    <a:pt x="1387" y="1693"/>
                  </a:lnTo>
                  <a:lnTo>
                    <a:pt x="1438" y="1640"/>
                  </a:lnTo>
                  <a:lnTo>
                    <a:pt x="1487" y="1589"/>
                  </a:lnTo>
                  <a:lnTo>
                    <a:pt x="1536" y="1537"/>
                  </a:lnTo>
                  <a:lnTo>
                    <a:pt x="1585" y="1483"/>
                  </a:lnTo>
                  <a:lnTo>
                    <a:pt x="1632" y="1431"/>
                  </a:lnTo>
                  <a:lnTo>
                    <a:pt x="1680" y="1378"/>
                  </a:lnTo>
                  <a:lnTo>
                    <a:pt x="1726" y="1325"/>
                  </a:lnTo>
                  <a:lnTo>
                    <a:pt x="1772" y="1271"/>
                  </a:lnTo>
                  <a:lnTo>
                    <a:pt x="1817" y="1217"/>
                  </a:lnTo>
                  <a:lnTo>
                    <a:pt x="1861" y="1164"/>
                  </a:lnTo>
                  <a:lnTo>
                    <a:pt x="1905" y="1109"/>
                  </a:lnTo>
                  <a:lnTo>
                    <a:pt x="1948" y="1055"/>
                  </a:lnTo>
                  <a:lnTo>
                    <a:pt x="1990" y="1000"/>
                  </a:lnTo>
                  <a:lnTo>
                    <a:pt x="2031" y="945"/>
                  </a:lnTo>
                  <a:lnTo>
                    <a:pt x="2073" y="890"/>
                  </a:lnTo>
                  <a:lnTo>
                    <a:pt x="2418" y="418"/>
                  </a:lnTo>
                  <a:lnTo>
                    <a:pt x="2417" y="417"/>
                  </a:lnTo>
                  <a:lnTo>
                    <a:pt x="2424" y="408"/>
                  </a:lnTo>
                  <a:lnTo>
                    <a:pt x="2432" y="398"/>
                  </a:lnTo>
                  <a:lnTo>
                    <a:pt x="2438" y="388"/>
                  </a:lnTo>
                  <a:lnTo>
                    <a:pt x="2444" y="378"/>
                  </a:lnTo>
                  <a:lnTo>
                    <a:pt x="2450" y="367"/>
                  </a:lnTo>
                  <a:lnTo>
                    <a:pt x="2455" y="357"/>
                  </a:lnTo>
                  <a:lnTo>
                    <a:pt x="2460" y="346"/>
                  </a:lnTo>
                  <a:lnTo>
                    <a:pt x="2464" y="335"/>
                  </a:lnTo>
                  <a:lnTo>
                    <a:pt x="2467" y="324"/>
                  </a:lnTo>
                  <a:lnTo>
                    <a:pt x="2470" y="313"/>
                  </a:lnTo>
                  <a:lnTo>
                    <a:pt x="2473" y="301"/>
                  </a:lnTo>
                  <a:lnTo>
                    <a:pt x="2475" y="289"/>
                  </a:lnTo>
                  <a:lnTo>
                    <a:pt x="2476" y="278"/>
                  </a:lnTo>
                  <a:lnTo>
                    <a:pt x="2477" y="266"/>
                  </a:lnTo>
                  <a:lnTo>
                    <a:pt x="2478" y="255"/>
                  </a:lnTo>
                  <a:lnTo>
                    <a:pt x="2478" y="243"/>
                  </a:lnTo>
                  <a:lnTo>
                    <a:pt x="2477" y="232"/>
                  </a:lnTo>
                  <a:lnTo>
                    <a:pt x="2476" y="220"/>
                  </a:lnTo>
                  <a:lnTo>
                    <a:pt x="2474" y="209"/>
                  </a:lnTo>
                  <a:lnTo>
                    <a:pt x="2472" y="198"/>
                  </a:lnTo>
                  <a:lnTo>
                    <a:pt x="2469" y="186"/>
                  </a:lnTo>
                  <a:lnTo>
                    <a:pt x="2466" y="175"/>
                  </a:lnTo>
                  <a:lnTo>
                    <a:pt x="2462" y="164"/>
                  </a:lnTo>
                  <a:lnTo>
                    <a:pt x="2458" y="154"/>
                  </a:lnTo>
                  <a:lnTo>
                    <a:pt x="2453" y="143"/>
                  </a:lnTo>
                  <a:lnTo>
                    <a:pt x="2447" y="132"/>
                  </a:lnTo>
                  <a:lnTo>
                    <a:pt x="2441" y="121"/>
                  </a:lnTo>
                  <a:lnTo>
                    <a:pt x="2435" y="111"/>
                  </a:lnTo>
                  <a:lnTo>
                    <a:pt x="2428" y="101"/>
                  </a:lnTo>
                  <a:lnTo>
                    <a:pt x="2420" y="92"/>
                  </a:lnTo>
                  <a:lnTo>
                    <a:pt x="2412" y="83"/>
                  </a:lnTo>
                  <a:lnTo>
                    <a:pt x="2403" y="74"/>
                  </a:lnTo>
                  <a:lnTo>
                    <a:pt x="2393" y="65"/>
                  </a:lnTo>
                  <a:lnTo>
                    <a:pt x="2384" y="56"/>
                  </a:lnTo>
                  <a:lnTo>
                    <a:pt x="2374" y="49"/>
                  </a:lnTo>
                  <a:lnTo>
                    <a:pt x="2363" y="41"/>
                  </a:lnTo>
                  <a:lnTo>
                    <a:pt x="2353" y="35"/>
                  </a:lnTo>
                  <a:lnTo>
                    <a:pt x="2342" y="29"/>
                  </a:lnTo>
                  <a:lnTo>
                    <a:pt x="2331" y="23"/>
                  </a:lnTo>
                  <a:lnTo>
                    <a:pt x="2320" y="18"/>
                  </a:lnTo>
                  <a:lnTo>
                    <a:pt x="2308" y="14"/>
                  </a:lnTo>
                  <a:lnTo>
                    <a:pt x="2297" y="10"/>
                  </a:lnTo>
                  <a:lnTo>
                    <a:pt x="2284" y="7"/>
                  </a:lnTo>
                  <a:lnTo>
                    <a:pt x="2272" y="4"/>
                  </a:lnTo>
                  <a:lnTo>
                    <a:pt x="2260" y="2"/>
                  </a:lnTo>
                  <a:lnTo>
                    <a:pt x="2248" y="1"/>
                  </a:lnTo>
                  <a:lnTo>
                    <a:pt x="2236" y="0"/>
                  </a:lnTo>
                  <a:lnTo>
                    <a:pt x="2224" y="0"/>
                  </a:lnTo>
                  <a:lnTo>
                    <a:pt x="2212" y="0"/>
                  </a:lnTo>
                  <a:lnTo>
                    <a:pt x="2200" y="1"/>
                  </a:lnTo>
                  <a:lnTo>
                    <a:pt x="2188" y="2"/>
                  </a:lnTo>
                  <a:lnTo>
                    <a:pt x="2176" y="4"/>
                  </a:lnTo>
                  <a:lnTo>
                    <a:pt x="2163" y="7"/>
                  </a:lnTo>
                  <a:lnTo>
                    <a:pt x="2151" y="10"/>
                  </a:lnTo>
                  <a:lnTo>
                    <a:pt x="2139" y="14"/>
                  </a:lnTo>
                  <a:lnTo>
                    <a:pt x="2128" y="18"/>
                  </a:lnTo>
                  <a:lnTo>
                    <a:pt x="2117" y="23"/>
                  </a:lnTo>
                  <a:lnTo>
                    <a:pt x="2105" y="29"/>
                  </a:lnTo>
                  <a:lnTo>
                    <a:pt x="2095" y="35"/>
                  </a:lnTo>
                  <a:lnTo>
                    <a:pt x="2084" y="41"/>
                  </a:lnTo>
                  <a:lnTo>
                    <a:pt x="2074" y="49"/>
                  </a:lnTo>
                  <a:lnTo>
                    <a:pt x="2063" y="56"/>
                  </a:lnTo>
                  <a:lnTo>
                    <a:pt x="2054" y="65"/>
                  </a:lnTo>
                  <a:lnTo>
                    <a:pt x="2044" y="74"/>
                  </a:lnTo>
                  <a:lnTo>
                    <a:pt x="2031" y="88"/>
                  </a:lnTo>
                  <a:lnTo>
                    <a:pt x="2019" y="103"/>
                  </a:lnTo>
                  <a:lnTo>
                    <a:pt x="2009" y="119"/>
                  </a:lnTo>
                  <a:lnTo>
                    <a:pt x="2000" y="136"/>
                  </a:lnTo>
                  <a:lnTo>
                    <a:pt x="1664" y="593"/>
                  </a:lnTo>
                  <a:lnTo>
                    <a:pt x="1627" y="645"/>
                  </a:lnTo>
                  <a:lnTo>
                    <a:pt x="1589" y="696"/>
                  </a:lnTo>
                  <a:lnTo>
                    <a:pt x="1549" y="746"/>
                  </a:lnTo>
                  <a:lnTo>
                    <a:pt x="1509" y="797"/>
                  </a:lnTo>
                  <a:lnTo>
                    <a:pt x="1469" y="848"/>
                  </a:lnTo>
                  <a:lnTo>
                    <a:pt x="1427" y="898"/>
                  </a:lnTo>
                  <a:lnTo>
                    <a:pt x="1386" y="948"/>
                  </a:lnTo>
                  <a:lnTo>
                    <a:pt x="1343" y="998"/>
                  </a:lnTo>
                  <a:lnTo>
                    <a:pt x="1299" y="1048"/>
                  </a:lnTo>
                  <a:lnTo>
                    <a:pt x="1256" y="1097"/>
                  </a:lnTo>
                  <a:lnTo>
                    <a:pt x="1212" y="1146"/>
                  </a:lnTo>
                  <a:lnTo>
                    <a:pt x="1166" y="1195"/>
                  </a:lnTo>
                  <a:lnTo>
                    <a:pt x="1120" y="1244"/>
                  </a:lnTo>
                  <a:lnTo>
                    <a:pt x="1074" y="1292"/>
                  </a:lnTo>
                  <a:lnTo>
                    <a:pt x="1027" y="1341"/>
                  </a:lnTo>
                  <a:lnTo>
                    <a:pt x="980" y="1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3" tIns="34281" rIns="68563" bIns="34281" numCol="1" anchor="t" anchorCtr="0" compatLnSpc="1">
              <a:prstTxWarp prst="textNoShape">
                <a:avLst/>
              </a:prstTxWarp>
            </a:bodyPr>
            <a:lstStyle/>
            <a:p>
              <a:pPr>
                <a:lnSpc>
                  <a:spcPct val="130000"/>
                </a:lnSpc>
              </a:pPr>
              <a:endParaRPr lang="id-ID" sz="1423">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38440770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ppt_w</p:attrName>
                                        </p:attrNameLst>
                                      </p:cBhvr>
                                      <p:tavLst>
                                        <p:tav tm="0">
                                          <p:val>
                                            <p:fltVal val="0"/>
                                          </p:val>
                                        </p:tav>
                                        <p:tav tm="100000">
                                          <p:val>
                                            <p:strVal val="#ppt_w"/>
                                          </p:val>
                                        </p:tav>
                                      </p:tavLst>
                                    </p:anim>
                                    <p:anim calcmode="lin" valueType="num">
                                      <p:cBhvr>
                                        <p:cTn id="24" dur="500" fill="hold"/>
                                        <p:tgtEl>
                                          <p:spTgt spid="50"/>
                                        </p:tgtEl>
                                        <p:attrNameLst>
                                          <p:attrName>ppt_h</p:attrName>
                                        </p:attrNameLst>
                                      </p:cBhvr>
                                      <p:tavLst>
                                        <p:tav tm="0">
                                          <p:val>
                                            <p:fltVal val="0"/>
                                          </p:val>
                                        </p:tav>
                                        <p:tav tm="100000">
                                          <p:val>
                                            <p:strVal val="#ppt_h"/>
                                          </p:val>
                                        </p:tav>
                                      </p:tavLst>
                                    </p:anim>
                                    <p:animEffect transition="in" filter="fade">
                                      <p:cBhvr>
                                        <p:cTn id="25" dur="500"/>
                                        <p:tgtEl>
                                          <p:spTgt spid="50"/>
                                        </p:tgtEl>
                                      </p:cBhvr>
                                    </p:animEffect>
                                  </p:childTnLst>
                                </p:cTn>
                              </p:par>
                              <p:par>
                                <p:cTn id="26" presetID="53" presetClass="entr" presetSubtype="16" fill="hold" nodeType="with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p:cTn id="28" dur="500" fill="hold"/>
                                        <p:tgtEl>
                                          <p:spTgt spid="78"/>
                                        </p:tgtEl>
                                        <p:attrNameLst>
                                          <p:attrName>ppt_w</p:attrName>
                                        </p:attrNameLst>
                                      </p:cBhvr>
                                      <p:tavLst>
                                        <p:tav tm="0">
                                          <p:val>
                                            <p:fltVal val="0"/>
                                          </p:val>
                                        </p:tav>
                                        <p:tav tm="100000">
                                          <p:val>
                                            <p:strVal val="#ppt_w"/>
                                          </p:val>
                                        </p:tav>
                                      </p:tavLst>
                                    </p:anim>
                                    <p:anim calcmode="lin" valueType="num">
                                      <p:cBhvr>
                                        <p:cTn id="29" dur="500" fill="hold"/>
                                        <p:tgtEl>
                                          <p:spTgt spid="78"/>
                                        </p:tgtEl>
                                        <p:attrNameLst>
                                          <p:attrName>ppt_h</p:attrName>
                                        </p:attrNameLst>
                                      </p:cBhvr>
                                      <p:tavLst>
                                        <p:tav tm="0">
                                          <p:val>
                                            <p:fltVal val="0"/>
                                          </p:val>
                                        </p:tav>
                                        <p:tav tm="100000">
                                          <p:val>
                                            <p:strVal val="#ppt_h"/>
                                          </p:val>
                                        </p:tav>
                                      </p:tavLst>
                                    </p:anim>
                                    <p:animEffect transition="in" filter="fade">
                                      <p:cBhvr>
                                        <p:cTn id="30" dur="500"/>
                                        <p:tgtEl>
                                          <p:spTgt spid="7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nodeType="with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p:cTn id="76" dur="500" fill="hold"/>
                                        <p:tgtEl>
                                          <p:spTgt spid="22"/>
                                        </p:tgtEl>
                                        <p:attrNameLst>
                                          <p:attrName>ppt_w</p:attrName>
                                        </p:attrNameLst>
                                      </p:cBhvr>
                                      <p:tavLst>
                                        <p:tav tm="0">
                                          <p:val>
                                            <p:fltVal val="0"/>
                                          </p:val>
                                        </p:tav>
                                        <p:tav tm="100000">
                                          <p:val>
                                            <p:strVal val="#ppt_w"/>
                                          </p:val>
                                        </p:tav>
                                      </p:tavLst>
                                    </p:anim>
                                    <p:anim calcmode="lin" valueType="num">
                                      <p:cBhvr>
                                        <p:cTn id="77" dur="500" fill="hold"/>
                                        <p:tgtEl>
                                          <p:spTgt spid="22"/>
                                        </p:tgtEl>
                                        <p:attrNameLst>
                                          <p:attrName>ppt_h</p:attrName>
                                        </p:attrNameLst>
                                      </p:cBhvr>
                                      <p:tavLst>
                                        <p:tav tm="0">
                                          <p:val>
                                            <p:fltVal val="0"/>
                                          </p:val>
                                        </p:tav>
                                        <p:tav tm="100000">
                                          <p:val>
                                            <p:strVal val="#ppt_h"/>
                                          </p:val>
                                        </p:tav>
                                      </p:tavLst>
                                    </p:anim>
                                    <p:animEffect transition="in" filter="fade">
                                      <p:cBhvr>
                                        <p:cTn id="78" dur="500"/>
                                        <p:tgtEl>
                                          <p:spTgt spid="22"/>
                                        </p:tgtEl>
                                      </p:cBhvr>
                                    </p:animEffect>
                                  </p:childTnLst>
                                </p:cTn>
                              </p:par>
                              <p:par>
                                <p:cTn id="79" presetID="53" presetClass="entr" presetSubtype="16" fill="hold" nodeType="withEffect">
                                  <p:stCondLst>
                                    <p:cond delay="0"/>
                                  </p:stCondLst>
                                  <p:childTnLst>
                                    <p:set>
                                      <p:cBhvr>
                                        <p:cTn id="80" dur="1" fill="hold">
                                          <p:stCondLst>
                                            <p:cond delay="0"/>
                                          </p:stCondLst>
                                        </p:cTn>
                                        <p:tgtEl>
                                          <p:spTgt spid="71"/>
                                        </p:tgtEl>
                                        <p:attrNameLst>
                                          <p:attrName>style.visibility</p:attrName>
                                        </p:attrNameLst>
                                      </p:cBhvr>
                                      <p:to>
                                        <p:strVal val="visible"/>
                                      </p:to>
                                    </p:set>
                                    <p:anim calcmode="lin" valueType="num">
                                      <p:cBhvr>
                                        <p:cTn id="81" dur="500" fill="hold"/>
                                        <p:tgtEl>
                                          <p:spTgt spid="71"/>
                                        </p:tgtEl>
                                        <p:attrNameLst>
                                          <p:attrName>ppt_w</p:attrName>
                                        </p:attrNameLst>
                                      </p:cBhvr>
                                      <p:tavLst>
                                        <p:tav tm="0">
                                          <p:val>
                                            <p:fltVal val="0"/>
                                          </p:val>
                                        </p:tav>
                                        <p:tav tm="100000">
                                          <p:val>
                                            <p:strVal val="#ppt_w"/>
                                          </p:val>
                                        </p:tav>
                                      </p:tavLst>
                                    </p:anim>
                                    <p:anim calcmode="lin" valueType="num">
                                      <p:cBhvr>
                                        <p:cTn id="82" dur="500" fill="hold"/>
                                        <p:tgtEl>
                                          <p:spTgt spid="71"/>
                                        </p:tgtEl>
                                        <p:attrNameLst>
                                          <p:attrName>ppt_h</p:attrName>
                                        </p:attrNameLst>
                                      </p:cBhvr>
                                      <p:tavLst>
                                        <p:tav tm="0">
                                          <p:val>
                                            <p:fltVal val="0"/>
                                          </p:val>
                                        </p:tav>
                                        <p:tav tm="100000">
                                          <p:val>
                                            <p:strVal val="#ppt_h"/>
                                          </p:val>
                                        </p:tav>
                                      </p:tavLst>
                                    </p:anim>
                                    <p:animEffect transition="in" filter="fade">
                                      <p:cBhvr>
                                        <p:cTn id="83" dur="500"/>
                                        <p:tgtEl>
                                          <p:spTgt spid="71"/>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67"/>
                                        </p:tgtEl>
                                        <p:attrNameLst>
                                          <p:attrName>style.visibility</p:attrName>
                                        </p:attrNameLst>
                                      </p:cBhvr>
                                      <p:to>
                                        <p:strVal val="visible"/>
                                      </p:to>
                                    </p:set>
                                    <p:animEffect transition="in" filter="fade">
                                      <p:cBhvr>
                                        <p:cTn id="87" dur="500"/>
                                        <p:tgtEl>
                                          <p:spTgt spid="67"/>
                                        </p:tgtEl>
                                      </p:cBhvr>
                                    </p:animEffect>
                                  </p:childTnLst>
                                </p:cTn>
                              </p:par>
                            </p:childTnLst>
                          </p:cTn>
                        </p:par>
                        <p:par>
                          <p:cTn id="88" fill="hold">
                            <p:stCondLst>
                              <p:cond delay="5000"/>
                            </p:stCondLst>
                            <p:childTnLst>
                              <p:par>
                                <p:cTn id="89" presetID="10" presetClass="entr" presetSubtype="0" fill="hold" grpId="0" nodeType="afterEffect">
                                  <p:stCondLst>
                                    <p:cond delay="0"/>
                                  </p:stCondLst>
                                  <p:childTnLst>
                                    <p:set>
                                      <p:cBhvr>
                                        <p:cTn id="90" dur="1" fill="hold">
                                          <p:stCondLst>
                                            <p:cond delay="0"/>
                                          </p:stCondLst>
                                        </p:cTn>
                                        <p:tgtEl>
                                          <p:spTgt spid="68"/>
                                        </p:tgtEl>
                                        <p:attrNameLst>
                                          <p:attrName>style.visibility</p:attrName>
                                        </p:attrNameLst>
                                      </p:cBhvr>
                                      <p:to>
                                        <p:strVal val="visible"/>
                                      </p:to>
                                    </p:set>
                                    <p:animEffect transition="in" filter="fade">
                                      <p:cBhvr>
                                        <p:cTn id="91" dur="500"/>
                                        <p:tgtEl>
                                          <p:spTgt spid="68"/>
                                        </p:tgtEl>
                                      </p:cBhvr>
                                    </p:animEffect>
                                  </p:childTnLst>
                                </p:cTn>
                              </p:par>
                            </p:childTnLst>
                          </p:cTn>
                        </p:par>
                        <p:par>
                          <p:cTn id="92" fill="hold">
                            <p:stCondLst>
                              <p:cond delay="5500"/>
                            </p:stCondLst>
                            <p:childTnLst>
                              <p:par>
                                <p:cTn id="93" presetID="53" presetClass="entr" presetSubtype="16" fill="hold" nodeType="afterEffect">
                                  <p:stCondLst>
                                    <p:cond delay="0"/>
                                  </p:stCondLst>
                                  <p:childTnLst>
                                    <p:set>
                                      <p:cBhvr>
                                        <p:cTn id="94" dur="1" fill="hold">
                                          <p:stCondLst>
                                            <p:cond delay="0"/>
                                          </p:stCondLst>
                                        </p:cTn>
                                        <p:tgtEl>
                                          <p:spTgt spid="37"/>
                                        </p:tgtEl>
                                        <p:attrNameLst>
                                          <p:attrName>style.visibility</p:attrName>
                                        </p:attrNameLst>
                                      </p:cBhvr>
                                      <p:to>
                                        <p:strVal val="visible"/>
                                      </p:to>
                                    </p:set>
                                    <p:anim calcmode="lin" valueType="num">
                                      <p:cBhvr>
                                        <p:cTn id="95" dur="500" fill="hold"/>
                                        <p:tgtEl>
                                          <p:spTgt spid="37"/>
                                        </p:tgtEl>
                                        <p:attrNameLst>
                                          <p:attrName>ppt_w</p:attrName>
                                        </p:attrNameLst>
                                      </p:cBhvr>
                                      <p:tavLst>
                                        <p:tav tm="0">
                                          <p:val>
                                            <p:fltVal val="0"/>
                                          </p:val>
                                        </p:tav>
                                        <p:tav tm="100000">
                                          <p:val>
                                            <p:strVal val="#ppt_w"/>
                                          </p:val>
                                        </p:tav>
                                      </p:tavLst>
                                    </p:anim>
                                    <p:anim calcmode="lin" valueType="num">
                                      <p:cBhvr>
                                        <p:cTn id="96" dur="500" fill="hold"/>
                                        <p:tgtEl>
                                          <p:spTgt spid="37"/>
                                        </p:tgtEl>
                                        <p:attrNameLst>
                                          <p:attrName>ppt_h</p:attrName>
                                        </p:attrNameLst>
                                      </p:cBhvr>
                                      <p:tavLst>
                                        <p:tav tm="0">
                                          <p:val>
                                            <p:fltVal val="0"/>
                                          </p:val>
                                        </p:tav>
                                        <p:tav tm="100000">
                                          <p:val>
                                            <p:strVal val="#ppt_h"/>
                                          </p:val>
                                        </p:tav>
                                      </p:tavLst>
                                    </p:anim>
                                    <p:animEffect transition="in" filter="fade">
                                      <p:cBhvr>
                                        <p:cTn id="97" dur="500"/>
                                        <p:tgtEl>
                                          <p:spTgt spid="37"/>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 calcmode="lin" valueType="num">
                                      <p:cBhvr>
                                        <p:cTn id="100" dur="500" fill="hold"/>
                                        <p:tgtEl>
                                          <p:spTgt spid="36"/>
                                        </p:tgtEl>
                                        <p:attrNameLst>
                                          <p:attrName>ppt_w</p:attrName>
                                        </p:attrNameLst>
                                      </p:cBhvr>
                                      <p:tavLst>
                                        <p:tav tm="0">
                                          <p:val>
                                            <p:fltVal val="0"/>
                                          </p:val>
                                        </p:tav>
                                        <p:tav tm="100000">
                                          <p:val>
                                            <p:strVal val="#ppt_w"/>
                                          </p:val>
                                        </p:tav>
                                      </p:tavLst>
                                    </p:anim>
                                    <p:anim calcmode="lin" valueType="num">
                                      <p:cBhvr>
                                        <p:cTn id="101" dur="500" fill="hold"/>
                                        <p:tgtEl>
                                          <p:spTgt spid="36"/>
                                        </p:tgtEl>
                                        <p:attrNameLst>
                                          <p:attrName>ppt_h</p:attrName>
                                        </p:attrNameLst>
                                      </p:cBhvr>
                                      <p:tavLst>
                                        <p:tav tm="0">
                                          <p:val>
                                            <p:fltVal val="0"/>
                                          </p:val>
                                        </p:tav>
                                        <p:tav tm="100000">
                                          <p:val>
                                            <p:strVal val="#ppt_h"/>
                                          </p:val>
                                        </p:tav>
                                      </p:tavLst>
                                    </p:anim>
                                    <p:animEffect transition="in" filter="fade">
                                      <p:cBhvr>
                                        <p:cTn id="102" dur="500"/>
                                        <p:tgtEl>
                                          <p:spTgt spid="36"/>
                                        </p:tgtEl>
                                      </p:cBhvr>
                                    </p:animEffect>
                                  </p:childTnLst>
                                </p:cTn>
                              </p:par>
                              <p:par>
                                <p:cTn id="103" presetID="53" presetClass="entr" presetSubtype="16" fill="hold" nodeType="withEffect">
                                  <p:stCondLst>
                                    <p:cond delay="0"/>
                                  </p:stCondLst>
                                  <p:childTnLst>
                                    <p:set>
                                      <p:cBhvr>
                                        <p:cTn id="104" dur="1" fill="hold">
                                          <p:stCondLst>
                                            <p:cond delay="0"/>
                                          </p:stCondLst>
                                        </p:cTn>
                                        <p:tgtEl>
                                          <p:spTgt spid="74"/>
                                        </p:tgtEl>
                                        <p:attrNameLst>
                                          <p:attrName>style.visibility</p:attrName>
                                        </p:attrNameLst>
                                      </p:cBhvr>
                                      <p:to>
                                        <p:strVal val="visible"/>
                                      </p:to>
                                    </p:set>
                                    <p:anim calcmode="lin" valueType="num">
                                      <p:cBhvr>
                                        <p:cTn id="105" dur="500" fill="hold"/>
                                        <p:tgtEl>
                                          <p:spTgt spid="74"/>
                                        </p:tgtEl>
                                        <p:attrNameLst>
                                          <p:attrName>ppt_w</p:attrName>
                                        </p:attrNameLst>
                                      </p:cBhvr>
                                      <p:tavLst>
                                        <p:tav tm="0">
                                          <p:val>
                                            <p:fltVal val="0"/>
                                          </p:val>
                                        </p:tav>
                                        <p:tav tm="100000">
                                          <p:val>
                                            <p:strVal val="#ppt_w"/>
                                          </p:val>
                                        </p:tav>
                                      </p:tavLst>
                                    </p:anim>
                                    <p:anim calcmode="lin" valueType="num">
                                      <p:cBhvr>
                                        <p:cTn id="106" dur="500" fill="hold"/>
                                        <p:tgtEl>
                                          <p:spTgt spid="74"/>
                                        </p:tgtEl>
                                        <p:attrNameLst>
                                          <p:attrName>ppt_h</p:attrName>
                                        </p:attrNameLst>
                                      </p:cBhvr>
                                      <p:tavLst>
                                        <p:tav tm="0">
                                          <p:val>
                                            <p:fltVal val="0"/>
                                          </p:val>
                                        </p:tav>
                                        <p:tav tm="100000">
                                          <p:val>
                                            <p:strVal val="#ppt_h"/>
                                          </p:val>
                                        </p:tav>
                                      </p:tavLst>
                                    </p:anim>
                                    <p:animEffect transition="in" filter="fade">
                                      <p:cBhvr>
                                        <p:cTn id="107" dur="500"/>
                                        <p:tgtEl>
                                          <p:spTgt spid="74"/>
                                        </p:tgtEl>
                                      </p:cBhvr>
                                    </p:animEffect>
                                  </p:childTnLst>
                                </p:cTn>
                              </p:par>
                            </p:childTnLst>
                          </p:cTn>
                        </p:par>
                        <p:par>
                          <p:cTn id="108" fill="hold">
                            <p:stCondLst>
                              <p:cond delay="6000"/>
                            </p:stCondLst>
                            <p:childTnLst>
                              <p:par>
                                <p:cTn id="109" presetID="10" presetClass="entr" presetSubtype="0" fill="hold" grpId="0" nodeType="afterEffect">
                                  <p:stCondLst>
                                    <p:cond delay="0"/>
                                  </p:stCondLst>
                                  <p:childTnLst>
                                    <p:set>
                                      <p:cBhvr>
                                        <p:cTn id="110" dur="1" fill="hold">
                                          <p:stCondLst>
                                            <p:cond delay="0"/>
                                          </p:stCondLst>
                                        </p:cTn>
                                        <p:tgtEl>
                                          <p:spTgt spid="69"/>
                                        </p:tgtEl>
                                        <p:attrNameLst>
                                          <p:attrName>style.visibility</p:attrName>
                                        </p:attrNameLst>
                                      </p:cBhvr>
                                      <p:to>
                                        <p:strVal val="visible"/>
                                      </p:to>
                                    </p:set>
                                    <p:animEffect transition="in" filter="fade">
                                      <p:cBhvr>
                                        <p:cTn id="111" dur="500"/>
                                        <p:tgtEl>
                                          <p:spTgt spid="69"/>
                                        </p:tgtEl>
                                      </p:cBhvr>
                                    </p:animEffect>
                                  </p:childTnLst>
                                </p:cTn>
                              </p:par>
                            </p:childTnLst>
                          </p:cTn>
                        </p:par>
                        <p:par>
                          <p:cTn id="112" fill="hold">
                            <p:stCondLst>
                              <p:cond delay="6500"/>
                            </p:stCondLst>
                            <p:childTnLst>
                              <p:par>
                                <p:cTn id="113" presetID="10" presetClass="entr" presetSubtype="0" fill="hold" grpId="0" nodeType="afterEffect">
                                  <p:stCondLst>
                                    <p:cond delay="0"/>
                                  </p:stCondLst>
                                  <p:childTnLst>
                                    <p:set>
                                      <p:cBhvr>
                                        <p:cTn id="114" dur="1" fill="hold">
                                          <p:stCondLst>
                                            <p:cond delay="0"/>
                                          </p:stCondLst>
                                        </p:cTn>
                                        <p:tgtEl>
                                          <p:spTgt spid="70"/>
                                        </p:tgtEl>
                                        <p:attrNameLst>
                                          <p:attrName>style.visibility</p:attrName>
                                        </p:attrNameLst>
                                      </p:cBhvr>
                                      <p:to>
                                        <p:strVal val="visible"/>
                                      </p:to>
                                    </p:set>
                                    <p:animEffect transition="in" filter="fade">
                                      <p:cBhvr>
                                        <p:cTn id="11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22" grpId="0" animBg="1"/>
      <p:bldP spid="36" grpId="0" animBg="1"/>
      <p:bldP spid="63" grpId="0"/>
      <p:bldP spid="64" grpId="0"/>
      <p:bldP spid="65" grpId="0"/>
      <p:bldP spid="66" grpId="0"/>
      <p:bldP spid="67" grpId="0"/>
      <p:bldP spid="68" grpId="0"/>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5149453" y="1309758"/>
            <a:ext cx="19919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单击</a:t>
            </a:r>
            <a:endParaRPr lang="en-US" altLang="zh-CN"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5551886" y="2071758"/>
            <a:ext cx="181927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5934077" y="2902814"/>
            <a:ext cx="320992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添加标题</a:t>
            </a:r>
            <a:endParaRPr lang="en-US" altLang="zh-CN"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2470546" y="217956"/>
            <a:ext cx="3081338" cy="4149329"/>
          </a:xfrm>
          <a:prstGeom prst="parallelogram">
            <a:avLst>
              <a:gd name="adj" fmla="val 60369"/>
            </a:avLst>
          </a:prstGeom>
          <a:solidFill>
            <a:srgbClr val="02A98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8" name="平行四边形 7"/>
          <p:cNvSpPr/>
          <p:nvPr/>
        </p:nvSpPr>
        <p:spPr bwMode="auto">
          <a:xfrm flipH="1">
            <a:off x="4049318" y="882323"/>
            <a:ext cx="2656285" cy="3830241"/>
          </a:xfrm>
          <a:prstGeom prst="parallelogram">
            <a:avLst>
              <a:gd name="adj" fmla="val 65908"/>
            </a:avLst>
          </a:prstGeom>
          <a:solidFill>
            <a:srgbClr val="EF233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041" y="1830308"/>
            <a:ext cx="2992040" cy="1568997"/>
          </a:xfrm>
          <a:prstGeom prst="rect">
            <a:avLst/>
          </a:prstGeom>
        </p:spPr>
      </p:pic>
      <p:sp>
        <p:nvSpPr>
          <p:cNvPr id="10" name="文本框 9"/>
          <p:cNvSpPr txBox="1"/>
          <p:nvPr/>
        </p:nvSpPr>
        <p:spPr>
          <a:xfrm>
            <a:off x="3682937" y="1669799"/>
            <a:ext cx="869149"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0350" b="1" dirty="0">
                <a:solidFill>
                  <a:schemeClr val="bg1"/>
                </a:solidFill>
                <a:effectLst>
                  <a:outerShdw blurRad="38100" dist="38100" dir="2700000" algn="tl">
                    <a:srgbClr val="000000">
                      <a:alpha val="43137"/>
                    </a:srgbClr>
                  </a:outerShdw>
                </a:effectLst>
                <a:latin typeface="+mj-ea"/>
                <a:ea typeface="+mj-ea"/>
              </a:rPr>
              <a:t>2</a:t>
            </a:r>
            <a:endParaRPr lang="zh-CN" altLang="en-US" sz="10350" b="1"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44853325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Rectangle 4"/>
          <p:cNvSpPr/>
          <p:nvPr/>
        </p:nvSpPr>
        <p:spPr>
          <a:xfrm>
            <a:off x="314163" y="840864"/>
            <a:ext cx="4231561" cy="218310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dirty="0">
              <a:ea typeface="Roboto" panose="02000000000000000000" pitchFamily="2" charset="0"/>
            </a:endParaRPr>
          </a:p>
        </p:txBody>
      </p:sp>
      <p:sp>
        <p:nvSpPr>
          <p:cNvPr id="8" name="Rectangle 5"/>
          <p:cNvSpPr/>
          <p:nvPr/>
        </p:nvSpPr>
        <p:spPr>
          <a:xfrm>
            <a:off x="314163" y="3071236"/>
            <a:ext cx="4231561" cy="923876"/>
          </a:xfrm>
          <a:prstGeom prst="rect">
            <a:avLst/>
          </a:pr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dirty="0">
              <a:ea typeface="Roboto" panose="02000000000000000000" pitchFamily="2" charset="0"/>
            </a:endParaRPr>
          </a:p>
        </p:txBody>
      </p:sp>
      <p:sp>
        <p:nvSpPr>
          <p:cNvPr id="9" name="Rectangle 6"/>
          <p:cNvSpPr/>
          <p:nvPr/>
        </p:nvSpPr>
        <p:spPr>
          <a:xfrm>
            <a:off x="4601720" y="840864"/>
            <a:ext cx="4231561" cy="218310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dirty="0">
              <a:ea typeface="Roboto" panose="02000000000000000000" pitchFamily="2" charset="0"/>
            </a:endParaRPr>
          </a:p>
        </p:txBody>
      </p:sp>
      <p:sp>
        <p:nvSpPr>
          <p:cNvPr id="10" name="Rectangle 7"/>
          <p:cNvSpPr/>
          <p:nvPr/>
        </p:nvSpPr>
        <p:spPr>
          <a:xfrm>
            <a:off x="4597315" y="3071234"/>
            <a:ext cx="4235967" cy="927167"/>
          </a:xfrm>
          <a:prstGeom prst="rect">
            <a:avLst/>
          </a:pr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78" dirty="0">
              <a:ea typeface="Roboto" panose="02000000000000000000" pitchFamily="2" charset="0"/>
            </a:endParaRPr>
          </a:p>
        </p:txBody>
      </p:sp>
      <p:sp>
        <p:nvSpPr>
          <p:cNvPr id="11" name="TextBox 13"/>
          <p:cNvSpPr txBox="1"/>
          <p:nvPr/>
        </p:nvSpPr>
        <p:spPr>
          <a:xfrm>
            <a:off x="731574" y="4127996"/>
            <a:ext cx="7680853" cy="470133"/>
          </a:xfrm>
          <a:prstGeom prst="rect">
            <a:avLst/>
          </a:prstGeom>
          <a:noFill/>
        </p:spPr>
        <p:txBody>
          <a:bodyPr wrap="square" rIns="118126" bIns="29531" numCol="1" spcCol="360000">
            <a:spAutoFit/>
          </a:bodyPr>
          <a:lstStyle/>
          <a:p>
            <a:pPr algn="ctr">
              <a:lnSpc>
                <a:spcPct val="150000"/>
              </a:lnSpc>
            </a:pPr>
            <a:r>
              <a:rPr lang="zh-CN" altLang="en-US" sz="56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2" name="TextBox 15"/>
          <p:cNvSpPr txBox="1"/>
          <p:nvPr/>
        </p:nvSpPr>
        <p:spPr>
          <a:xfrm>
            <a:off x="680368" y="3381644"/>
            <a:ext cx="3481987" cy="465392"/>
          </a:xfrm>
          <a:prstGeom prst="rect">
            <a:avLst/>
          </a:prstGeom>
          <a:noFill/>
        </p:spPr>
        <p:txBody>
          <a:bodyPr wrap="square" lIns="70556" tIns="35278" rIns="70556" bIns="35278" rtlCol="0">
            <a:spAutoFit/>
          </a:bodyPr>
          <a:lstStyle/>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3" name="TextBox 16"/>
          <p:cNvSpPr txBox="1"/>
          <p:nvPr/>
        </p:nvSpPr>
        <p:spPr>
          <a:xfrm>
            <a:off x="680368" y="3194208"/>
            <a:ext cx="1296652" cy="224492"/>
          </a:xfrm>
          <a:prstGeom prst="rect">
            <a:avLst/>
          </a:prstGeom>
          <a:noFill/>
        </p:spPr>
        <p:txBody>
          <a:bodyPr wrap="none" lIns="70556" tIns="35278" rIns="70556" bIns="35278" rtlCol="0">
            <a:spAutoFit/>
          </a:bodyPr>
          <a:lstStyle/>
          <a:p>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TextBox 15"/>
          <p:cNvSpPr txBox="1"/>
          <p:nvPr/>
        </p:nvSpPr>
        <p:spPr>
          <a:xfrm>
            <a:off x="5008528" y="3381644"/>
            <a:ext cx="3481987" cy="465392"/>
          </a:xfrm>
          <a:prstGeom prst="rect">
            <a:avLst/>
          </a:prstGeom>
          <a:noFill/>
        </p:spPr>
        <p:txBody>
          <a:bodyPr wrap="square" lIns="70556" tIns="35278" rIns="70556" bIns="35278" rtlCol="0">
            <a:spAutoFit/>
          </a:bodyPr>
          <a:lstStyle/>
          <a:p>
            <a:pPr>
              <a:lnSpc>
                <a:spcPct val="150000"/>
              </a:lnSpc>
            </a:pPr>
            <a:r>
              <a:rPr lang="zh-CN" altLang="en-US" sz="56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5" name="TextBox 16"/>
          <p:cNvSpPr txBox="1"/>
          <p:nvPr/>
        </p:nvSpPr>
        <p:spPr>
          <a:xfrm>
            <a:off x="5008528" y="3194208"/>
            <a:ext cx="1296652" cy="224492"/>
          </a:xfrm>
          <a:prstGeom prst="rect">
            <a:avLst/>
          </a:prstGeom>
          <a:noFill/>
        </p:spPr>
        <p:txBody>
          <a:bodyPr wrap="none" lIns="70556" tIns="35278" rIns="70556" bIns="35278" rtlCol="0">
            <a:spAutoFit/>
          </a:bodyPr>
          <a:lstStyle/>
          <a:p>
            <a:r>
              <a:rPr lang="zh-CN" altLang="en-US" sz="996"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317201906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5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000" fill="hold"/>
                                        <p:tgtEl>
                                          <p:spTgt spid="11"/>
                                        </p:tgtEl>
                                        <p:attrNameLst>
                                          <p:attrName>ppt_x</p:attrName>
                                        </p:attrNameLst>
                                      </p:cBhvr>
                                      <p:tavLst>
                                        <p:tav tm="0">
                                          <p:val>
                                            <p:strVal val="#ppt_x"/>
                                          </p:val>
                                        </p:tav>
                                        <p:tav tm="100000">
                                          <p:val>
                                            <p:strVal val="#ppt_x"/>
                                          </p:val>
                                        </p:tav>
                                      </p:tavLst>
                                    </p:anim>
                                    <p:anim calcmode="lin" valueType="num">
                                      <p:cBhvr additive="base">
                                        <p:cTn id="40" dur="1000" fill="hold"/>
                                        <p:tgtEl>
                                          <p:spTgt spid="11"/>
                                        </p:tgtEl>
                                        <p:attrNameLst>
                                          <p:attrName>ppt_y</p:attrName>
                                        </p:attrNameLst>
                                      </p:cBhvr>
                                      <p:tavLst>
                                        <p:tav tm="0">
                                          <p:val>
                                            <p:strVal val="1+#ppt_h/2"/>
                                          </p:val>
                                        </p:tav>
                                        <p:tav tm="100000">
                                          <p:val>
                                            <p:strVal val="#ppt_y"/>
                                          </p:val>
                                        </p:tav>
                                      </p:tavLst>
                                    </p:anim>
                                  </p:childTnLst>
                                </p:cTn>
                              </p:par>
                            </p:childTnLst>
                          </p:cTn>
                        </p:par>
                        <p:par>
                          <p:cTn id="41" fill="hold">
                            <p:stCondLst>
                              <p:cond delay="20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13"/>
                                        </p:tgtEl>
                                        <p:attrNameLst>
                                          <p:attrName>style.visibility</p:attrName>
                                        </p:attrNameLst>
                                      </p:cBhvr>
                                      <p:to>
                                        <p:strVal val="visible"/>
                                      </p:to>
                                    </p:se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ppt_h/2"/>
                                          </p:val>
                                        </p:tav>
                                        <p:tav tm="100000">
                                          <p:val>
                                            <p:strVal val="#ppt_y"/>
                                          </p:val>
                                        </p:tav>
                                      </p:tavLst>
                                    </p:anim>
                                    <p:anim calcmode="lin" valueType="num">
                                      <p:cBhvr>
                                        <p:cTn id="46" dur="250" fill="hold"/>
                                        <p:tgtEl>
                                          <p:spTgt spid="13"/>
                                        </p:tgtEl>
                                        <p:attrNameLst>
                                          <p:attrName>ppt_w</p:attrName>
                                        </p:attrNameLst>
                                      </p:cBhvr>
                                      <p:tavLst>
                                        <p:tav tm="0">
                                          <p:val>
                                            <p:strVal val="#ppt_w"/>
                                          </p:val>
                                        </p:tav>
                                        <p:tav tm="100000">
                                          <p:val>
                                            <p:strVal val="#ppt_w"/>
                                          </p:val>
                                        </p:tav>
                                      </p:tavLst>
                                    </p:anim>
                                    <p:anim calcmode="lin" valueType="num">
                                      <p:cBhvr>
                                        <p:cTn id="47" dur="250" fill="hold"/>
                                        <p:tgtEl>
                                          <p:spTgt spid="13"/>
                                        </p:tgtEl>
                                        <p:attrNameLst>
                                          <p:attrName>ppt_h</p:attrName>
                                        </p:attrNameLst>
                                      </p:cBhvr>
                                      <p:tavLst>
                                        <p:tav tm="0">
                                          <p:val>
                                            <p:fltVal val="0"/>
                                          </p:val>
                                        </p:tav>
                                        <p:tav tm="100000">
                                          <p:val>
                                            <p:strVal val="#ppt_h"/>
                                          </p:val>
                                        </p:tav>
                                      </p:tavLst>
                                    </p:anim>
                                  </p:childTnLst>
                                </p:cTn>
                              </p:par>
                            </p:childTnLst>
                          </p:cTn>
                        </p:par>
                        <p:par>
                          <p:cTn id="48" fill="hold">
                            <p:stCondLst>
                              <p:cond delay="305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3550"/>
                            </p:stCondLst>
                            <p:childTnLst>
                              <p:par>
                                <p:cTn id="53" presetID="17" presetClass="entr" presetSubtype="1" fill="hold" grpId="0" nodeType="afterEffect">
                                  <p:stCondLst>
                                    <p:cond delay="0"/>
                                  </p:stCondLst>
                                  <p:iterate type="lt">
                                    <p:tmPct val="40000"/>
                                  </p:iterate>
                                  <p:childTnLst>
                                    <p:set>
                                      <p:cBhvr>
                                        <p:cTn id="54" dur="1" fill="hold">
                                          <p:stCondLst>
                                            <p:cond delay="0"/>
                                          </p:stCondLst>
                                        </p:cTn>
                                        <p:tgtEl>
                                          <p:spTgt spid="15"/>
                                        </p:tgtEl>
                                        <p:attrNameLst>
                                          <p:attrName>style.visibility</p:attrName>
                                        </p:attrNameLst>
                                      </p:cBhvr>
                                      <p:to>
                                        <p:strVal val="visible"/>
                                      </p:to>
                                    </p:set>
                                    <p:anim calcmode="lin" valueType="num">
                                      <p:cBhvr>
                                        <p:cTn id="55" dur="250" fill="hold"/>
                                        <p:tgtEl>
                                          <p:spTgt spid="15"/>
                                        </p:tgtEl>
                                        <p:attrNameLst>
                                          <p:attrName>ppt_x</p:attrName>
                                        </p:attrNameLst>
                                      </p:cBhvr>
                                      <p:tavLst>
                                        <p:tav tm="0">
                                          <p:val>
                                            <p:strVal val="#ppt_x"/>
                                          </p:val>
                                        </p:tav>
                                        <p:tav tm="100000">
                                          <p:val>
                                            <p:strVal val="#ppt_x"/>
                                          </p:val>
                                        </p:tav>
                                      </p:tavLst>
                                    </p:anim>
                                    <p:anim calcmode="lin" valueType="num">
                                      <p:cBhvr>
                                        <p:cTn id="56" dur="250" fill="hold"/>
                                        <p:tgtEl>
                                          <p:spTgt spid="15"/>
                                        </p:tgtEl>
                                        <p:attrNameLst>
                                          <p:attrName>ppt_y</p:attrName>
                                        </p:attrNameLst>
                                      </p:cBhvr>
                                      <p:tavLst>
                                        <p:tav tm="0">
                                          <p:val>
                                            <p:strVal val="#ppt_y-#ppt_h/2"/>
                                          </p:val>
                                        </p:tav>
                                        <p:tav tm="100000">
                                          <p:val>
                                            <p:strVal val="#ppt_y"/>
                                          </p:val>
                                        </p:tav>
                                      </p:tavLst>
                                    </p:anim>
                                    <p:anim calcmode="lin" valueType="num">
                                      <p:cBhvr>
                                        <p:cTn id="57" dur="250" fill="hold"/>
                                        <p:tgtEl>
                                          <p:spTgt spid="15"/>
                                        </p:tgtEl>
                                        <p:attrNameLst>
                                          <p:attrName>ppt_w</p:attrName>
                                        </p:attrNameLst>
                                      </p:cBhvr>
                                      <p:tavLst>
                                        <p:tav tm="0">
                                          <p:val>
                                            <p:strVal val="#ppt_w"/>
                                          </p:val>
                                        </p:tav>
                                        <p:tav tm="100000">
                                          <p:val>
                                            <p:strVal val="#ppt_w"/>
                                          </p:val>
                                        </p:tav>
                                      </p:tavLst>
                                    </p:anim>
                                    <p:anim calcmode="lin" valueType="num">
                                      <p:cBhvr>
                                        <p:cTn id="58" dur="250" fill="hold"/>
                                        <p:tgtEl>
                                          <p:spTgt spid="15"/>
                                        </p:tgtEl>
                                        <p:attrNameLst>
                                          <p:attrName>ppt_h</p:attrName>
                                        </p:attrNameLst>
                                      </p:cBhvr>
                                      <p:tavLst>
                                        <p:tav tm="0">
                                          <p:val>
                                            <p:fltVal val="0"/>
                                          </p:val>
                                        </p:tav>
                                        <p:tav tm="100000">
                                          <p:val>
                                            <p:strVal val="#ppt_h"/>
                                          </p:val>
                                        </p:tav>
                                      </p:tavLst>
                                    </p:anim>
                                  </p:childTnLst>
                                </p:cTn>
                              </p:par>
                            </p:childTnLst>
                          </p:cTn>
                        </p:par>
                        <p:par>
                          <p:cTn id="59" fill="hold">
                            <p:stCondLst>
                              <p:cond delay="460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p:bldP spid="12" grpId="0"/>
      <p:bldP spid="1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grpSp>
        <p:nvGrpSpPr>
          <p:cNvPr id="7" name="组合 31"/>
          <p:cNvGrpSpPr>
            <a:grpSpLocks/>
          </p:cNvGrpSpPr>
          <p:nvPr/>
        </p:nvGrpSpPr>
        <p:grpSpPr bwMode="auto">
          <a:xfrm>
            <a:off x="6056965" y="2571750"/>
            <a:ext cx="297640" cy="297640"/>
            <a:chOff x="0" y="0"/>
            <a:chExt cx="812800" cy="812800"/>
          </a:xfrm>
        </p:grpSpPr>
        <p:sp>
          <p:nvSpPr>
            <p:cNvPr id="8" name="椭圆 32"/>
            <p:cNvSpPr>
              <a:spLocks noChangeArrowheads="1"/>
            </p:cNvSpPr>
            <p:nvPr/>
          </p:nvSpPr>
          <p:spPr bwMode="auto">
            <a:xfrm>
              <a:off x="0" y="0"/>
              <a:ext cx="812800" cy="812800"/>
            </a:xfrm>
            <a:prstGeom prst="ellipse">
              <a:avLst/>
            </a:prstGeom>
            <a:solidFill>
              <a:srgbClr val="EF23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9" name="任意多边形 33"/>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0" name="组合 34"/>
          <p:cNvGrpSpPr>
            <a:grpSpLocks/>
          </p:cNvGrpSpPr>
          <p:nvPr/>
        </p:nvGrpSpPr>
        <p:grpSpPr bwMode="auto">
          <a:xfrm>
            <a:off x="2856740" y="2571750"/>
            <a:ext cx="297640" cy="297640"/>
            <a:chOff x="0" y="0"/>
            <a:chExt cx="812800" cy="812800"/>
          </a:xfrm>
        </p:grpSpPr>
        <p:sp>
          <p:nvSpPr>
            <p:cNvPr id="11" name="椭圆 35"/>
            <p:cNvSpPr>
              <a:spLocks noChangeArrowheads="1"/>
            </p:cNvSpPr>
            <p:nvPr/>
          </p:nvSpPr>
          <p:spPr bwMode="auto">
            <a:xfrm>
              <a:off x="0" y="0"/>
              <a:ext cx="812800" cy="812800"/>
            </a:xfrm>
            <a:prstGeom prst="ellipse">
              <a:avLst/>
            </a:prstGeom>
            <a:solidFill>
              <a:srgbClr val="EF233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12" name="任意多边形 36"/>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13" name="组合 37"/>
          <p:cNvGrpSpPr>
            <a:grpSpLocks/>
          </p:cNvGrpSpPr>
          <p:nvPr/>
        </p:nvGrpSpPr>
        <p:grpSpPr bwMode="auto">
          <a:xfrm>
            <a:off x="4440185" y="1001401"/>
            <a:ext cx="297640" cy="297640"/>
            <a:chOff x="0" y="0"/>
            <a:chExt cx="812800" cy="812800"/>
          </a:xfrm>
        </p:grpSpPr>
        <p:sp>
          <p:nvSpPr>
            <p:cNvPr id="14" name="椭圆 38"/>
            <p:cNvSpPr>
              <a:spLocks noChangeArrowheads="1"/>
            </p:cNvSpPr>
            <p:nvPr/>
          </p:nvSpPr>
          <p:spPr bwMode="auto">
            <a:xfrm>
              <a:off x="0" y="0"/>
              <a:ext cx="812800" cy="812800"/>
            </a:xfrm>
            <a:prstGeom prst="ellipse">
              <a:avLst/>
            </a:prstGeom>
            <a:solidFill>
              <a:srgbClr val="02A9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5" name="任意多边形 39"/>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6" name="组合 40"/>
          <p:cNvGrpSpPr>
            <a:grpSpLocks/>
          </p:cNvGrpSpPr>
          <p:nvPr/>
        </p:nvGrpSpPr>
        <p:grpSpPr bwMode="auto">
          <a:xfrm>
            <a:off x="4440185" y="4173053"/>
            <a:ext cx="297640" cy="297640"/>
            <a:chOff x="0" y="0"/>
            <a:chExt cx="812800" cy="812800"/>
          </a:xfrm>
        </p:grpSpPr>
        <p:sp>
          <p:nvSpPr>
            <p:cNvPr id="17" name="椭圆 41"/>
            <p:cNvSpPr>
              <a:spLocks noChangeArrowheads="1"/>
            </p:cNvSpPr>
            <p:nvPr/>
          </p:nvSpPr>
          <p:spPr bwMode="auto">
            <a:xfrm>
              <a:off x="0" y="0"/>
              <a:ext cx="812800" cy="812800"/>
            </a:xfrm>
            <a:prstGeom prst="ellipse">
              <a:avLst/>
            </a:prstGeom>
            <a:solidFill>
              <a:srgbClr val="02A9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8" name="任意多边形 42"/>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9" name="组合 66"/>
          <p:cNvGrpSpPr>
            <a:grpSpLocks/>
          </p:cNvGrpSpPr>
          <p:nvPr/>
        </p:nvGrpSpPr>
        <p:grpSpPr bwMode="auto">
          <a:xfrm>
            <a:off x="3084299" y="1219537"/>
            <a:ext cx="3009414" cy="3011591"/>
            <a:chOff x="0" y="0"/>
            <a:chExt cx="4392474" cy="4393594"/>
          </a:xfrm>
        </p:grpSpPr>
        <p:grpSp>
          <p:nvGrpSpPr>
            <p:cNvPr id="20" name="组合 44"/>
            <p:cNvGrpSpPr>
              <a:grpSpLocks/>
            </p:cNvGrpSpPr>
            <p:nvPr/>
          </p:nvGrpSpPr>
          <p:grpSpPr bwMode="auto">
            <a:xfrm>
              <a:off x="0" y="0"/>
              <a:ext cx="4392474" cy="4393594"/>
              <a:chOff x="0" y="0"/>
              <a:chExt cx="4392474" cy="4393594"/>
            </a:xfrm>
          </p:grpSpPr>
          <p:grpSp>
            <p:nvGrpSpPr>
              <p:cNvPr id="25" name="组合 30"/>
              <p:cNvGrpSpPr>
                <a:grpSpLocks/>
              </p:cNvGrpSpPr>
              <p:nvPr/>
            </p:nvGrpSpPr>
            <p:grpSpPr bwMode="auto">
              <a:xfrm>
                <a:off x="0" y="0"/>
                <a:ext cx="4392474" cy="4393594"/>
                <a:chOff x="0" y="0"/>
                <a:chExt cx="4392474" cy="4393594"/>
              </a:xfrm>
            </p:grpSpPr>
            <p:sp>
              <p:nvSpPr>
                <p:cNvPr id="27" name="Freeform 5"/>
                <p:cNvSpPr>
                  <a:spLocks/>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8" name="Freeform 6"/>
                <p:cNvSpPr>
                  <a:spLocks/>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9" name="Freeform 7"/>
                <p:cNvSpPr>
                  <a:spLocks/>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rgbClr val="EF23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30" name="Freeform 8"/>
                <p:cNvSpPr>
                  <a:spLocks/>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31" name="Freeform 9"/>
                <p:cNvSpPr>
                  <a:spLocks/>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rgbClr val="02A9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32" name="Freeform 10"/>
                <p:cNvSpPr>
                  <a:spLocks/>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33" name="Freeform 11"/>
                <p:cNvSpPr>
                  <a:spLocks/>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rgbClr val="EF233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26" name="Freeform 12"/>
              <p:cNvSpPr>
                <a:spLocks/>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rgbClr val="02A98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21" name="文本框 62"/>
            <p:cNvSpPr txBox="1">
              <a:spLocks noChangeArrowheads="1"/>
            </p:cNvSpPr>
            <p:nvPr/>
          </p:nvSpPr>
          <p:spPr bwMode="auto">
            <a:xfrm>
              <a:off x="1194648" y="923100"/>
              <a:ext cx="686002" cy="58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1" dirty="0">
                  <a:solidFill>
                    <a:schemeClr val="bg1"/>
                  </a:solidFill>
                  <a:latin typeface="Arial" panose="020B0604020202020204" pitchFamily="34" charset="0"/>
                </a:rPr>
                <a:t>01</a:t>
              </a:r>
              <a:endParaRPr lang="zh-CN" altLang="en-US" sz="1991" dirty="0">
                <a:solidFill>
                  <a:schemeClr val="bg1"/>
                </a:solidFill>
                <a:latin typeface="Arial" panose="020B0604020202020204" pitchFamily="34" charset="0"/>
              </a:endParaRPr>
            </a:p>
          </p:txBody>
        </p:sp>
        <p:sp>
          <p:nvSpPr>
            <p:cNvPr id="22" name="文本框 63"/>
            <p:cNvSpPr txBox="1">
              <a:spLocks noChangeArrowheads="1"/>
            </p:cNvSpPr>
            <p:nvPr/>
          </p:nvSpPr>
          <p:spPr bwMode="auto">
            <a:xfrm>
              <a:off x="939878" y="2659858"/>
              <a:ext cx="686002" cy="58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1" dirty="0">
                  <a:solidFill>
                    <a:schemeClr val="bg1"/>
                  </a:solidFill>
                  <a:latin typeface="Arial" panose="020B0604020202020204" pitchFamily="34" charset="0"/>
                </a:rPr>
                <a:t>04</a:t>
              </a:r>
              <a:endParaRPr lang="zh-CN" altLang="en-US" sz="1991" dirty="0">
                <a:solidFill>
                  <a:schemeClr val="bg1"/>
                </a:solidFill>
                <a:latin typeface="Arial" panose="020B0604020202020204" pitchFamily="34" charset="0"/>
              </a:endParaRPr>
            </a:p>
          </p:txBody>
        </p:sp>
        <p:sp>
          <p:nvSpPr>
            <p:cNvPr id="23" name="文本框 64"/>
            <p:cNvSpPr txBox="1">
              <a:spLocks noChangeArrowheads="1"/>
            </p:cNvSpPr>
            <p:nvPr/>
          </p:nvSpPr>
          <p:spPr bwMode="auto">
            <a:xfrm>
              <a:off x="2599880" y="2894696"/>
              <a:ext cx="686002" cy="58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1" dirty="0">
                  <a:solidFill>
                    <a:schemeClr val="bg1"/>
                  </a:solidFill>
                  <a:latin typeface="Arial" panose="020B0604020202020204" pitchFamily="34" charset="0"/>
                </a:rPr>
                <a:t>03</a:t>
              </a:r>
              <a:endParaRPr lang="zh-CN" altLang="en-US" sz="1991" dirty="0">
                <a:solidFill>
                  <a:schemeClr val="bg1"/>
                </a:solidFill>
                <a:latin typeface="Arial" panose="020B0604020202020204" pitchFamily="34" charset="0"/>
              </a:endParaRPr>
            </a:p>
          </p:txBody>
        </p:sp>
        <p:sp>
          <p:nvSpPr>
            <p:cNvPr id="24" name="文本框 65"/>
            <p:cNvSpPr txBox="1">
              <a:spLocks noChangeArrowheads="1"/>
            </p:cNvSpPr>
            <p:nvPr/>
          </p:nvSpPr>
          <p:spPr bwMode="auto">
            <a:xfrm>
              <a:off x="2913357" y="1212606"/>
              <a:ext cx="686002" cy="581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1991" dirty="0">
                  <a:solidFill>
                    <a:schemeClr val="bg1"/>
                  </a:solidFill>
                  <a:latin typeface="Arial" panose="020B0604020202020204" pitchFamily="34" charset="0"/>
                </a:rPr>
                <a:t>02</a:t>
              </a:r>
              <a:endParaRPr lang="zh-CN" altLang="en-US" sz="1991" dirty="0">
                <a:solidFill>
                  <a:schemeClr val="bg1"/>
                </a:solidFill>
                <a:latin typeface="Arial" panose="020B0604020202020204" pitchFamily="34" charset="0"/>
              </a:endParaRPr>
            </a:p>
          </p:txBody>
        </p:sp>
      </p:grpSp>
      <p:sp>
        <p:nvSpPr>
          <p:cNvPr id="34" name="TextBox 23"/>
          <p:cNvSpPr txBox="1"/>
          <p:nvPr/>
        </p:nvSpPr>
        <p:spPr>
          <a:xfrm>
            <a:off x="1875103" y="1213879"/>
            <a:ext cx="1835812"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5" name="TextBox 24"/>
          <p:cNvSpPr txBox="1"/>
          <p:nvPr/>
        </p:nvSpPr>
        <p:spPr>
          <a:xfrm>
            <a:off x="2505137" y="985789"/>
            <a:ext cx="1205779" cy="267446"/>
          </a:xfrm>
          <a:prstGeom prst="rect">
            <a:avLst/>
          </a:prstGeom>
          <a:noFill/>
        </p:spPr>
        <p:txBody>
          <a:bodyPr wrap="none" rtlCol="0">
            <a:spAutoFit/>
          </a:bodyPr>
          <a:lstStyle/>
          <a:p>
            <a:pPr algn="r" fontAlgn="auto">
              <a:spcBef>
                <a:spcPts val="0"/>
              </a:spcBef>
              <a:spcAft>
                <a:spcPts val="0"/>
              </a:spcAft>
              <a:defRPr/>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rPr>
              <a:t>请替换文字内容</a:t>
            </a:r>
          </a:p>
        </p:txBody>
      </p:sp>
      <p:sp>
        <p:nvSpPr>
          <p:cNvPr id="36" name="TextBox 23"/>
          <p:cNvSpPr txBox="1"/>
          <p:nvPr/>
        </p:nvSpPr>
        <p:spPr>
          <a:xfrm>
            <a:off x="804554" y="2858936"/>
            <a:ext cx="1835812"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7" name="TextBox 24"/>
          <p:cNvSpPr txBox="1"/>
          <p:nvPr/>
        </p:nvSpPr>
        <p:spPr>
          <a:xfrm>
            <a:off x="1434589" y="2630847"/>
            <a:ext cx="1205779" cy="267446"/>
          </a:xfrm>
          <a:prstGeom prst="rect">
            <a:avLst/>
          </a:prstGeom>
          <a:noFill/>
        </p:spPr>
        <p:txBody>
          <a:bodyPr wrap="none" rtlCol="0">
            <a:spAutoFit/>
          </a:bodyPr>
          <a:lstStyle/>
          <a:p>
            <a:pPr algn="r" fontAlgn="auto">
              <a:spcBef>
                <a:spcPts val="0"/>
              </a:spcBef>
              <a:spcAft>
                <a:spcPts val="0"/>
              </a:spcAft>
              <a:defRPr/>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rPr>
              <a:t>请替换文字内容</a:t>
            </a:r>
          </a:p>
        </p:txBody>
      </p:sp>
      <p:sp>
        <p:nvSpPr>
          <p:cNvPr id="38" name="TextBox 23"/>
          <p:cNvSpPr txBox="1"/>
          <p:nvPr/>
        </p:nvSpPr>
        <p:spPr>
          <a:xfrm>
            <a:off x="6553809" y="2835222"/>
            <a:ext cx="1761173" cy="535531"/>
          </a:xfrm>
          <a:prstGeom prst="rect">
            <a:avLst/>
          </a:prstGeom>
          <a:noFill/>
        </p:spPr>
        <p:txBody>
          <a:bodyPr wrap="square" rtlCol="0">
            <a:spAutoFit/>
          </a:bodyPr>
          <a:lstStyle/>
          <a:p>
            <a:pPr algn="just">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9" name="TextBox 24"/>
          <p:cNvSpPr txBox="1"/>
          <p:nvPr/>
        </p:nvSpPr>
        <p:spPr>
          <a:xfrm>
            <a:off x="6553810" y="2607132"/>
            <a:ext cx="1205779" cy="267446"/>
          </a:xfrm>
          <a:prstGeom prst="rect">
            <a:avLst/>
          </a:prstGeom>
          <a:noFill/>
        </p:spPr>
        <p:txBody>
          <a:bodyPr wrap="none" rtlCol="0">
            <a:spAutoFit/>
          </a:bodyPr>
          <a:lstStyle/>
          <a:p>
            <a:pPr fontAlgn="auto">
              <a:spcBef>
                <a:spcPts val="0"/>
              </a:spcBef>
              <a:spcAft>
                <a:spcPts val="0"/>
              </a:spcAft>
              <a:defRPr/>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rPr>
              <a:t>请替换文字内容</a:t>
            </a:r>
          </a:p>
        </p:txBody>
      </p:sp>
      <p:sp>
        <p:nvSpPr>
          <p:cNvPr id="40" name="TextBox 23"/>
          <p:cNvSpPr txBox="1"/>
          <p:nvPr/>
        </p:nvSpPr>
        <p:spPr>
          <a:xfrm>
            <a:off x="4978471" y="4267579"/>
            <a:ext cx="1761173" cy="535531"/>
          </a:xfrm>
          <a:prstGeom prst="rect">
            <a:avLst/>
          </a:prstGeom>
          <a:noFill/>
        </p:spPr>
        <p:txBody>
          <a:bodyPr wrap="square" rtlCol="0">
            <a:spAutoFit/>
          </a:bodyPr>
          <a:lstStyle/>
          <a:p>
            <a:pPr algn="just">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1" name="TextBox 24"/>
          <p:cNvSpPr txBox="1"/>
          <p:nvPr/>
        </p:nvSpPr>
        <p:spPr>
          <a:xfrm>
            <a:off x="4978471" y="4039489"/>
            <a:ext cx="1205779" cy="267446"/>
          </a:xfrm>
          <a:prstGeom prst="rect">
            <a:avLst/>
          </a:prstGeom>
          <a:noFill/>
        </p:spPr>
        <p:txBody>
          <a:bodyPr wrap="none" rtlCol="0">
            <a:spAutoFit/>
          </a:bodyPr>
          <a:lstStyle/>
          <a:p>
            <a:pPr fontAlgn="auto">
              <a:spcBef>
                <a:spcPts val="0"/>
              </a:spcBef>
              <a:spcAft>
                <a:spcPts val="0"/>
              </a:spcAft>
              <a:defRPr/>
            </a:pPr>
            <a:r>
              <a:rPr lang="zh-CN" altLang="en-US" sz="1138" dirty="0">
                <a:solidFill>
                  <a:schemeClr val="tx1">
                    <a:lumMod val="65000"/>
                    <a:lumOff val="35000"/>
                  </a:schemeClr>
                </a:solidFill>
                <a:latin typeface="Arial" panose="020B0604020202020204" pitchFamily="34" charset="0"/>
                <a:ea typeface="微软雅黑" panose="020B0503020204020204" pitchFamily="34" charset="-122"/>
              </a:rPr>
              <a:t>请替换文字内容</a:t>
            </a:r>
          </a:p>
        </p:txBody>
      </p:sp>
    </p:spTree>
    <p:extLst>
      <p:ext uri="{BB962C8B-B14F-4D97-AF65-F5344CB8AC3E}">
        <p14:creationId xmlns:p14="http://schemas.microsoft.com/office/powerpoint/2010/main" val="263533501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1"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heel(1)">
                                      <p:cBhvr>
                                        <p:cTn id="23" dur="500"/>
                                        <p:tgtEl>
                                          <p:spTgt spid="19"/>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250" fill="hold"/>
                                        <p:tgtEl>
                                          <p:spTgt spid="13"/>
                                        </p:tgtEl>
                                        <p:attrNameLst>
                                          <p:attrName>ppt_w</p:attrName>
                                        </p:attrNameLst>
                                      </p:cBhvr>
                                      <p:tavLst>
                                        <p:tav tm="0">
                                          <p:val>
                                            <p:fltVal val="0"/>
                                          </p:val>
                                        </p:tav>
                                        <p:tav tm="100000">
                                          <p:val>
                                            <p:strVal val="#ppt_w"/>
                                          </p:val>
                                        </p:tav>
                                      </p:tavLst>
                                    </p:anim>
                                    <p:anim calcmode="lin" valueType="num">
                                      <p:cBhvr>
                                        <p:cTn id="28" dur="250" fill="hold"/>
                                        <p:tgtEl>
                                          <p:spTgt spid="13"/>
                                        </p:tgtEl>
                                        <p:attrNameLst>
                                          <p:attrName>ppt_h</p:attrName>
                                        </p:attrNameLst>
                                      </p:cBhvr>
                                      <p:tavLst>
                                        <p:tav tm="0">
                                          <p:val>
                                            <p:fltVal val="0"/>
                                          </p:val>
                                        </p:tav>
                                        <p:tav tm="100000">
                                          <p:val>
                                            <p:strVal val="#ppt_h"/>
                                          </p:val>
                                        </p:tav>
                                      </p:tavLst>
                                    </p:anim>
                                    <p:animEffect transition="in" filter="fade">
                                      <p:cBhvr>
                                        <p:cTn id="29" dur="250"/>
                                        <p:tgtEl>
                                          <p:spTgt spid="13"/>
                                        </p:tgtEl>
                                      </p:cBhvr>
                                    </p:animEffect>
                                  </p:childTnLst>
                                </p:cTn>
                              </p:par>
                            </p:childTnLst>
                          </p:cTn>
                        </p:par>
                        <p:par>
                          <p:cTn id="30" fill="hold">
                            <p:stCondLst>
                              <p:cond delay="175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250" fill="hold"/>
                                        <p:tgtEl>
                                          <p:spTgt spid="7"/>
                                        </p:tgtEl>
                                        <p:attrNameLst>
                                          <p:attrName>ppt_w</p:attrName>
                                        </p:attrNameLst>
                                      </p:cBhvr>
                                      <p:tavLst>
                                        <p:tav tm="0">
                                          <p:val>
                                            <p:fltVal val="0"/>
                                          </p:val>
                                        </p:tav>
                                        <p:tav tm="100000">
                                          <p:val>
                                            <p:strVal val="#ppt_w"/>
                                          </p:val>
                                        </p:tav>
                                      </p:tavLst>
                                    </p:anim>
                                    <p:anim calcmode="lin" valueType="num">
                                      <p:cBhvr>
                                        <p:cTn id="34" dur="250" fill="hold"/>
                                        <p:tgtEl>
                                          <p:spTgt spid="7"/>
                                        </p:tgtEl>
                                        <p:attrNameLst>
                                          <p:attrName>ppt_h</p:attrName>
                                        </p:attrNameLst>
                                      </p:cBhvr>
                                      <p:tavLst>
                                        <p:tav tm="0">
                                          <p:val>
                                            <p:fltVal val="0"/>
                                          </p:val>
                                        </p:tav>
                                        <p:tav tm="100000">
                                          <p:val>
                                            <p:strVal val="#ppt_h"/>
                                          </p:val>
                                        </p:tav>
                                      </p:tavLst>
                                    </p:anim>
                                    <p:animEffect transition="in" filter="fade">
                                      <p:cBhvr>
                                        <p:cTn id="35" dur="250"/>
                                        <p:tgtEl>
                                          <p:spTgt spid="7"/>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250" fill="hold"/>
                                        <p:tgtEl>
                                          <p:spTgt spid="16"/>
                                        </p:tgtEl>
                                        <p:attrNameLst>
                                          <p:attrName>ppt_w</p:attrName>
                                        </p:attrNameLst>
                                      </p:cBhvr>
                                      <p:tavLst>
                                        <p:tav tm="0">
                                          <p:val>
                                            <p:fltVal val="0"/>
                                          </p:val>
                                        </p:tav>
                                        <p:tav tm="100000">
                                          <p:val>
                                            <p:strVal val="#ppt_w"/>
                                          </p:val>
                                        </p:tav>
                                      </p:tavLst>
                                    </p:anim>
                                    <p:anim calcmode="lin" valueType="num">
                                      <p:cBhvr>
                                        <p:cTn id="40" dur="250" fill="hold"/>
                                        <p:tgtEl>
                                          <p:spTgt spid="16"/>
                                        </p:tgtEl>
                                        <p:attrNameLst>
                                          <p:attrName>ppt_h</p:attrName>
                                        </p:attrNameLst>
                                      </p:cBhvr>
                                      <p:tavLst>
                                        <p:tav tm="0">
                                          <p:val>
                                            <p:fltVal val="0"/>
                                          </p:val>
                                        </p:tav>
                                        <p:tav tm="100000">
                                          <p:val>
                                            <p:strVal val="#ppt_h"/>
                                          </p:val>
                                        </p:tav>
                                      </p:tavLst>
                                    </p:anim>
                                    <p:animEffect transition="in" filter="fade">
                                      <p:cBhvr>
                                        <p:cTn id="41" dur="250"/>
                                        <p:tgtEl>
                                          <p:spTgt spid="16"/>
                                        </p:tgtEl>
                                      </p:cBhvr>
                                    </p:animEffect>
                                  </p:childTnLst>
                                </p:cTn>
                              </p:par>
                            </p:childTnLst>
                          </p:cTn>
                        </p:par>
                        <p:par>
                          <p:cTn id="42" fill="hold">
                            <p:stCondLst>
                              <p:cond delay="2250"/>
                            </p:stCondLst>
                            <p:childTnLst>
                              <p:par>
                                <p:cTn id="43" presetID="10" presetClass="entr" presetSubtype="0"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250" fill="hold"/>
                                        <p:tgtEl>
                                          <p:spTgt spid="10"/>
                                        </p:tgtEl>
                                        <p:attrNameLst>
                                          <p:attrName>ppt_w</p:attrName>
                                        </p:attrNameLst>
                                      </p:cBhvr>
                                      <p:tavLst>
                                        <p:tav tm="0">
                                          <p:val>
                                            <p:fltVal val="0"/>
                                          </p:val>
                                        </p:tav>
                                        <p:tav tm="100000">
                                          <p:val>
                                            <p:strVal val="#ppt_w"/>
                                          </p:val>
                                        </p:tav>
                                      </p:tavLst>
                                    </p:anim>
                                    <p:anim calcmode="lin" valueType="num">
                                      <p:cBhvr>
                                        <p:cTn id="46" dur="250" fill="hold"/>
                                        <p:tgtEl>
                                          <p:spTgt spid="10"/>
                                        </p:tgtEl>
                                        <p:attrNameLst>
                                          <p:attrName>ppt_h</p:attrName>
                                        </p:attrNameLst>
                                      </p:cBhvr>
                                      <p:tavLst>
                                        <p:tav tm="0">
                                          <p:val>
                                            <p:fltVal val="0"/>
                                          </p:val>
                                        </p:tav>
                                        <p:tav tm="100000">
                                          <p:val>
                                            <p:strVal val="#ppt_h"/>
                                          </p:val>
                                        </p:tav>
                                      </p:tavLst>
                                    </p:anim>
                                    <p:animEffect transition="in" filter="fade">
                                      <p:cBhvr>
                                        <p:cTn id="47" dur="250"/>
                                        <p:tgtEl>
                                          <p:spTgt spid="10"/>
                                        </p:tgtEl>
                                      </p:cBhvr>
                                    </p:animEffect>
                                  </p:childTnLst>
                                </p:cTn>
                              </p:par>
                            </p:childTnLst>
                          </p:cTn>
                        </p:par>
                        <p:par>
                          <p:cTn id="48" fill="hold">
                            <p:stCondLst>
                              <p:cond delay="2500"/>
                            </p:stCondLst>
                            <p:childTnLst>
                              <p:par>
                                <p:cTn id="49" presetID="12" presetClass="entr" presetSubtype="4"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p:tgtEl>
                                          <p:spTgt spid="34"/>
                                        </p:tgtEl>
                                        <p:attrNameLst>
                                          <p:attrName>ppt_y</p:attrName>
                                        </p:attrNameLst>
                                      </p:cBhvr>
                                      <p:tavLst>
                                        <p:tav tm="0">
                                          <p:val>
                                            <p:strVal val="#ppt_y+#ppt_h*1.125000"/>
                                          </p:val>
                                        </p:tav>
                                        <p:tav tm="100000">
                                          <p:val>
                                            <p:strVal val="#ppt_y"/>
                                          </p:val>
                                        </p:tav>
                                      </p:tavLst>
                                    </p:anim>
                                    <p:animEffect transition="in" filter="wipe(up)">
                                      <p:cBhvr>
                                        <p:cTn id="52" dur="500"/>
                                        <p:tgtEl>
                                          <p:spTgt spid="34"/>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p:tgtEl>
                                          <p:spTgt spid="35"/>
                                        </p:tgtEl>
                                        <p:attrNameLst>
                                          <p:attrName>ppt_y</p:attrName>
                                        </p:attrNameLst>
                                      </p:cBhvr>
                                      <p:tavLst>
                                        <p:tav tm="0">
                                          <p:val>
                                            <p:strVal val="#ppt_y-#ppt_h*1.125000"/>
                                          </p:val>
                                        </p:tav>
                                        <p:tav tm="100000">
                                          <p:val>
                                            <p:strVal val="#ppt_y"/>
                                          </p:val>
                                        </p:tav>
                                      </p:tavLst>
                                    </p:anim>
                                    <p:animEffect transition="in" filter="wipe(down)">
                                      <p:cBhvr>
                                        <p:cTn id="56" dur="500"/>
                                        <p:tgtEl>
                                          <p:spTgt spid="35"/>
                                        </p:tgtEl>
                                      </p:cBhvr>
                                    </p:animEffect>
                                  </p:childTnLst>
                                </p:cTn>
                              </p:par>
                            </p:childTnLst>
                          </p:cTn>
                        </p:par>
                        <p:par>
                          <p:cTn id="57" fill="hold">
                            <p:stCondLst>
                              <p:cond delay="3000"/>
                            </p:stCondLst>
                            <p:childTnLst>
                              <p:par>
                                <p:cTn id="58" presetID="12" presetClass="entr" presetSubtype="4"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additive="base">
                                        <p:cTn id="60" dur="500"/>
                                        <p:tgtEl>
                                          <p:spTgt spid="38"/>
                                        </p:tgtEl>
                                        <p:attrNameLst>
                                          <p:attrName>ppt_y</p:attrName>
                                        </p:attrNameLst>
                                      </p:cBhvr>
                                      <p:tavLst>
                                        <p:tav tm="0">
                                          <p:val>
                                            <p:strVal val="#ppt_y+#ppt_h*1.125000"/>
                                          </p:val>
                                        </p:tav>
                                        <p:tav tm="100000">
                                          <p:val>
                                            <p:strVal val="#ppt_y"/>
                                          </p:val>
                                        </p:tav>
                                      </p:tavLst>
                                    </p:anim>
                                    <p:animEffect transition="in" filter="wipe(up)">
                                      <p:cBhvr>
                                        <p:cTn id="61" dur="500"/>
                                        <p:tgtEl>
                                          <p:spTgt spid="38"/>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p:tgtEl>
                                          <p:spTgt spid="39"/>
                                        </p:tgtEl>
                                        <p:attrNameLst>
                                          <p:attrName>ppt_y</p:attrName>
                                        </p:attrNameLst>
                                      </p:cBhvr>
                                      <p:tavLst>
                                        <p:tav tm="0">
                                          <p:val>
                                            <p:strVal val="#ppt_y-#ppt_h*1.125000"/>
                                          </p:val>
                                        </p:tav>
                                        <p:tav tm="100000">
                                          <p:val>
                                            <p:strVal val="#ppt_y"/>
                                          </p:val>
                                        </p:tav>
                                      </p:tavLst>
                                    </p:anim>
                                    <p:animEffect transition="in" filter="wipe(down)">
                                      <p:cBhvr>
                                        <p:cTn id="65" dur="500"/>
                                        <p:tgtEl>
                                          <p:spTgt spid="39"/>
                                        </p:tgtEl>
                                      </p:cBhvr>
                                    </p:animEffect>
                                  </p:childTnLst>
                                </p:cTn>
                              </p:par>
                            </p:childTnLst>
                          </p:cTn>
                        </p:par>
                        <p:par>
                          <p:cTn id="66" fill="hold">
                            <p:stCondLst>
                              <p:cond delay="3500"/>
                            </p:stCondLst>
                            <p:childTnLst>
                              <p:par>
                                <p:cTn id="67" presetID="12" presetClass="entr" presetSubtype="4" fill="hold" grpId="0" nodeType="after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500"/>
                                        <p:tgtEl>
                                          <p:spTgt spid="40"/>
                                        </p:tgtEl>
                                        <p:attrNameLst>
                                          <p:attrName>ppt_y</p:attrName>
                                        </p:attrNameLst>
                                      </p:cBhvr>
                                      <p:tavLst>
                                        <p:tav tm="0">
                                          <p:val>
                                            <p:strVal val="#ppt_y+#ppt_h*1.125000"/>
                                          </p:val>
                                        </p:tav>
                                        <p:tav tm="100000">
                                          <p:val>
                                            <p:strVal val="#ppt_y"/>
                                          </p:val>
                                        </p:tav>
                                      </p:tavLst>
                                    </p:anim>
                                    <p:animEffect transition="in" filter="wipe(up)">
                                      <p:cBhvr>
                                        <p:cTn id="70" dur="500"/>
                                        <p:tgtEl>
                                          <p:spTgt spid="40"/>
                                        </p:tgtEl>
                                      </p:cBhvr>
                                    </p:animEffect>
                                  </p:childTnLst>
                                </p:cTn>
                              </p:par>
                              <p:par>
                                <p:cTn id="71" presetID="12" presetClass="entr" presetSubtype="1" fill="hold" grpId="0" nodeType="with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additive="base">
                                        <p:cTn id="73" dur="500"/>
                                        <p:tgtEl>
                                          <p:spTgt spid="41"/>
                                        </p:tgtEl>
                                        <p:attrNameLst>
                                          <p:attrName>ppt_y</p:attrName>
                                        </p:attrNameLst>
                                      </p:cBhvr>
                                      <p:tavLst>
                                        <p:tav tm="0">
                                          <p:val>
                                            <p:strVal val="#ppt_y-#ppt_h*1.125000"/>
                                          </p:val>
                                        </p:tav>
                                        <p:tav tm="100000">
                                          <p:val>
                                            <p:strVal val="#ppt_y"/>
                                          </p:val>
                                        </p:tav>
                                      </p:tavLst>
                                    </p:anim>
                                    <p:animEffect transition="in" filter="wipe(down)">
                                      <p:cBhvr>
                                        <p:cTn id="74" dur="500"/>
                                        <p:tgtEl>
                                          <p:spTgt spid="41"/>
                                        </p:tgtEl>
                                      </p:cBhvr>
                                    </p:animEffect>
                                  </p:childTnLst>
                                </p:cTn>
                              </p:par>
                            </p:childTnLst>
                          </p:cTn>
                        </p:par>
                        <p:par>
                          <p:cTn id="75" fill="hold">
                            <p:stCondLst>
                              <p:cond delay="4000"/>
                            </p:stCondLst>
                            <p:childTnLst>
                              <p:par>
                                <p:cTn id="76" presetID="12" presetClass="entr" presetSubtype="4"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additive="base">
                                        <p:cTn id="78" dur="500"/>
                                        <p:tgtEl>
                                          <p:spTgt spid="36"/>
                                        </p:tgtEl>
                                        <p:attrNameLst>
                                          <p:attrName>ppt_y</p:attrName>
                                        </p:attrNameLst>
                                      </p:cBhvr>
                                      <p:tavLst>
                                        <p:tav tm="0">
                                          <p:val>
                                            <p:strVal val="#ppt_y+#ppt_h*1.125000"/>
                                          </p:val>
                                        </p:tav>
                                        <p:tav tm="100000">
                                          <p:val>
                                            <p:strVal val="#ppt_y"/>
                                          </p:val>
                                        </p:tav>
                                      </p:tavLst>
                                    </p:anim>
                                    <p:animEffect transition="in" filter="wipe(up)">
                                      <p:cBhvr>
                                        <p:cTn id="79" dur="500"/>
                                        <p:tgtEl>
                                          <p:spTgt spid="36"/>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additive="base">
                                        <p:cTn id="82" dur="500"/>
                                        <p:tgtEl>
                                          <p:spTgt spid="37"/>
                                        </p:tgtEl>
                                        <p:attrNameLst>
                                          <p:attrName>ppt_y</p:attrName>
                                        </p:attrNameLst>
                                      </p:cBhvr>
                                      <p:tavLst>
                                        <p:tav tm="0">
                                          <p:val>
                                            <p:strVal val="#ppt_y-#ppt_h*1.125000"/>
                                          </p:val>
                                        </p:tav>
                                        <p:tav tm="100000">
                                          <p:val>
                                            <p:strVal val="#ppt_y"/>
                                          </p:val>
                                        </p:tav>
                                      </p:tavLst>
                                    </p:anim>
                                    <p:animEffect transition="in" filter="wipe(down)">
                                      <p:cBhvr>
                                        <p:cTn id="8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4" grpId="0"/>
      <p:bldP spid="35" grpId="0"/>
      <p:bldP spid="36" grpId="0"/>
      <p:bldP spid="37" grpId="0"/>
      <p:bldP spid="38" grpId="0"/>
      <p:bldP spid="39"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20" name="Freeform 6"/>
          <p:cNvSpPr/>
          <p:nvPr/>
        </p:nvSpPr>
        <p:spPr bwMode="auto">
          <a:xfrm>
            <a:off x="6479298" y="1899026"/>
            <a:ext cx="758398" cy="1281468"/>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8">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7"/>
          <p:cNvSpPr/>
          <p:nvPr/>
        </p:nvSpPr>
        <p:spPr bwMode="auto">
          <a:xfrm>
            <a:off x="4550479" y="2660401"/>
            <a:ext cx="761078" cy="520094"/>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EF233C"/>
          </a:solidFill>
          <a:ln>
            <a:noFill/>
          </a:ln>
          <a:effectLst/>
        </p:spPr>
        <p:txBody>
          <a:bodyPr vert="horz" wrap="square" lIns="68580" tIns="34290" rIns="68580" bIns="34290" numCol="1" anchor="t" anchorCtr="0" compatLnSpc="1"/>
          <a:lstStyle/>
          <a:p>
            <a:endParaRPr lang="zh-CN" altLang="en-US" sz="1013">
              <a:solidFill>
                <a:schemeClr val="tx1">
                  <a:lumMod val="65000"/>
                  <a:lumOff val="35000"/>
                </a:schemeClr>
              </a:solidFill>
            </a:endParaRPr>
          </a:p>
        </p:txBody>
      </p:sp>
      <p:sp>
        <p:nvSpPr>
          <p:cNvPr id="22" name="Oval 8"/>
          <p:cNvSpPr>
            <a:spLocks noChangeArrowheads="1"/>
          </p:cNvSpPr>
          <p:nvPr/>
        </p:nvSpPr>
        <p:spPr bwMode="auto">
          <a:xfrm>
            <a:off x="1261873" y="1442945"/>
            <a:ext cx="1380122" cy="1375299"/>
          </a:xfrm>
          <a:prstGeom prst="ellipse">
            <a:avLst/>
          </a:prstGeom>
          <a:solidFill>
            <a:srgbClr val="02A988"/>
          </a:solidFill>
          <a:ln>
            <a:noFill/>
          </a:ln>
        </p:spPr>
        <p:txBody>
          <a:bodyPr vert="horz" wrap="square" lIns="68580" tIns="34290" rIns="68580" bIns="34290" numCol="1" anchor="t" anchorCtr="0" compatLnSpc="1"/>
          <a:lstStyle/>
          <a:p>
            <a:r>
              <a:rPr lang="zh-CN" altLang="en-US" sz="1013" dirty="0">
                <a:solidFill>
                  <a:schemeClr val="bg1"/>
                </a:solidFill>
                <a:latin typeface="微软雅黑" panose="020B0503020204020204" pitchFamily="34" charset="-122"/>
                <a:ea typeface="微软雅黑" panose="020B0503020204020204" pitchFamily="34" charset="-122"/>
              </a:rPr>
              <a:t>添加标题</a:t>
            </a:r>
          </a:p>
        </p:txBody>
      </p:sp>
      <p:sp>
        <p:nvSpPr>
          <p:cNvPr id="23" name="Oval 9"/>
          <p:cNvSpPr>
            <a:spLocks noChangeArrowheads="1"/>
          </p:cNvSpPr>
          <p:nvPr/>
        </p:nvSpPr>
        <p:spPr bwMode="auto">
          <a:xfrm>
            <a:off x="2288256" y="1373243"/>
            <a:ext cx="1715104" cy="1710411"/>
          </a:xfrm>
          <a:prstGeom prst="ellipse">
            <a:avLst/>
          </a:prstGeom>
          <a:solidFill>
            <a:srgbClr val="02A988"/>
          </a:solidFill>
          <a:ln>
            <a:noFill/>
          </a:ln>
        </p:spPr>
        <p:txBody>
          <a:bodyPr vert="horz" wrap="square" lIns="68580" tIns="34290" rIns="68580" bIns="34290" numCol="1" anchor="t" anchorCtr="0" compatLnSpc="1"/>
          <a:lstStyle/>
          <a:p>
            <a:pPr algn="r"/>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sp>
        <p:nvSpPr>
          <p:cNvPr id="24" name="Freeform 15"/>
          <p:cNvSpPr/>
          <p:nvPr/>
        </p:nvSpPr>
        <p:spPr bwMode="auto">
          <a:xfrm>
            <a:off x="5510176" y="2359931"/>
            <a:ext cx="761078" cy="820563"/>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EF233C"/>
          </a:solidFill>
          <a:ln>
            <a:noFill/>
          </a:ln>
          <a:effectLst/>
        </p:spPr>
        <p:txBody>
          <a:bodyPr vert="horz" wrap="square" lIns="68580" tIns="34290" rIns="68580" bIns="34290" numCol="1" anchor="t" anchorCtr="0" compatLnSpc="1"/>
          <a:lstStyle/>
          <a:p>
            <a:endParaRPr lang="zh-CN" altLang="en-US" sz="1013">
              <a:solidFill>
                <a:schemeClr val="tx1">
                  <a:lumMod val="65000"/>
                  <a:lumOff val="35000"/>
                </a:schemeClr>
              </a:solidFill>
            </a:endParaRPr>
          </a:p>
        </p:txBody>
      </p:sp>
      <p:sp>
        <p:nvSpPr>
          <p:cNvPr id="25" name="TextBox 14"/>
          <p:cNvSpPr txBox="1"/>
          <p:nvPr/>
        </p:nvSpPr>
        <p:spPr>
          <a:xfrm>
            <a:off x="4673299" y="2283776"/>
            <a:ext cx="482825" cy="415498"/>
          </a:xfrm>
          <a:prstGeom prst="rect">
            <a:avLst/>
          </a:prstGeom>
          <a:noFill/>
        </p:spPr>
        <p:txBody>
          <a:bodyPr wrap="none" rtlCol="0" anchor="ctr">
            <a:spAutoFit/>
          </a:bodyPr>
          <a:lstStyle/>
          <a:p>
            <a:pPr lvl="0" algn="ctr"/>
            <a:r>
              <a:rPr lang="en-US" altLang="zh-CN" sz="21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sz="1013" dirty="0">
              <a:solidFill>
                <a:schemeClr val="tx1">
                  <a:lumMod val="65000"/>
                  <a:lumOff val="35000"/>
                </a:schemeClr>
              </a:solidFill>
              <a:latin typeface="Impact MT Std" pitchFamily="34" charset="0"/>
              <a:cs typeface="Arial" panose="020B0604020202020204" pitchFamily="34" charset="0"/>
            </a:endParaRPr>
          </a:p>
        </p:txBody>
      </p:sp>
      <p:sp>
        <p:nvSpPr>
          <p:cNvPr id="26" name="TextBox 18"/>
          <p:cNvSpPr txBox="1"/>
          <p:nvPr/>
        </p:nvSpPr>
        <p:spPr>
          <a:xfrm>
            <a:off x="5649308" y="1912025"/>
            <a:ext cx="482825" cy="415498"/>
          </a:xfrm>
          <a:prstGeom prst="rect">
            <a:avLst/>
          </a:prstGeom>
          <a:noFill/>
        </p:spPr>
        <p:txBody>
          <a:bodyPr wrap="none" rtlCol="0" anchor="ctr">
            <a:spAutoFit/>
          </a:bodyPr>
          <a:lstStyle/>
          <a:p>
            <a:pPr lvl="0" algn="ctr"/>
            <a:r>
              <a:rPr lang="en-US" altLang="zh-CN" sz="21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sz="1013">
              <a:solidFill>
                <a:schemeClr val="tx1">
                  <a:lumMod val="65000"/>
                  <a:lumOff val="35000"/>
                </a:schemeClr>
              </a:solidFill>
              <a:latin typeface="Impact MT Std" pitchFamily="34" charset="0"/>
              <a:cs typeface="Arial" panose="020B0604020202020204" pitchFamily="34" charset="0"/>
            </a:endParaRPr>
          </a:p>
        </p:txBody>
      </p:sp>
      <p:sp>
        <p:nvSpPr>
          <p:cNvPr id="27" name="TextBox 19"/>
          <p:cNvSpPr txBox="1"/>
          <p:nvPr/>
        </p:nvSpPr>
        <p:spPr>
          <a:xfrm>
            <a:off x="6617088" y="1467748"/>
            <a:ext cx="482825" cy="415498"/>
          </a:xfrm>
          <a:prstGeom prst="rect">
            <a:avLst/>
          </a:prstGeom>
          <a:noFill/>
        </p:spPr>
        <p:txBody>
          <a:bodyPr wrap="none" rtlCol="0" anchor="ctr">
            <a:spAutoFit/>
          </a:bodyPr>
          <a:lstStyle/>
          <a:p>
            <a:pPr lvl="0" algn="ctr"/>
            <a:r>
              <a:rPr lang="en-US" altLang="zh-CN" sz="21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sz="1013">
              <a:solidFill>
                <a:schemeClr val="tx1">
                  <a:lumMod val="65000"/>
                  <a:lumOff val="35000"/>
                </a:schemeClr>
              </a:solidFill>
              <a:latin typeface="Impact MT Std" pitchFamily="34" charset="0"/>
              <a:cs typeface="Arial" panose="020B0604020202020204" pitchFamily="34" charset="0"/>
            </a:endParaRPr>
          </a:p>
        </p:txBody>
      </p:sp>
      <p:cxnSp>
        <p:nvCxnSpPr>
          <p:cNvPr id="28" name="直接连接符 27"/>
          <p:cNvCxnSpPr/>
          <p:nvPr/>
        </p:nvCxnSpPr>
        <p:spPr>
          <a:xfrm>
            <a:off x="2465297" y="2417521"/>
            <a:ext cx="1799847" cy="762972"/>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265143" y="3180493"/>
            <a:ext cx="318849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flipH="1">
            <a:off x="4265143" y="3452024"/>
            <a:ext cx="2089364" cy="2585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1350" dirty="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p>
        </p:txBody>
      </p:sp>
      <p:sp>
        <p:nvSpPr>
          <p:cNvPr id="31" name="TextBox 30"/>
          <p:cNvSpPr txBox="1"/>
          <p:nvPr/>
        </p:nvSpPr>
        <p:spPr>
          <a:xfrm>
            <a:off x="4265141" y="3705878"/>
            <a:ext cx="3450249" cy="722505"/>
          </a:xfrm>
          <a:prstGeom prst="rect">
            <a:avLst/>
          </a:prstGeom>
          <a:noFill/>
        </p:spPr>
        <p:txBody>
          <a:bodyPr wrap="square" rtlCol="0">
            <a:spAutoFit/>
          </a:bodyPr>
          <a:lstStyle/>
          <a:p>
            <a:pPr>
              <a:lnSpc>
                <a:spcPct val="13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32" name="Oval 10"/>
          <p:cNvSpPr>
            <a:spLocks noChangeArrowheads="1"/>
          </p:cNvSpPr>
          <p:nvPr/>
        </p:nvSpPr>
        <p:spPr bwMode="auto">
          <a:xfrm>
            <a:off x="1693334" y="2287433"/>
            <a:ext cx="1436399" cy="1442321"/>
          </a:xfrm>
          <a:prstGeom prst="ellipse">
            <a:avLst/>
          </a:prstGeom>
          <a:solidFill>
            <a:srgbClr val="02A988">
              <a:alpha val="72157"/>
            </a:srgbClr>
          </a:solidFill>
          <a:ln>
            <a:noFill/>
          </a:ln>
        </p:spPr>
        <p:txBody>
          <a:bodyPr vert="horz" wrap="square" lIns="68580" tIns="34290" rIns="68580" bIns="34290" numCol="1" anchor="ctr" anchorCtr="0" compatLnSpc="1"/>
          <a:lstStyle/>
          <a:p>
            <a:pPr algn="ctr"/>
            <a:r>
              <a:rPr lang="zh-CN" altLang="en-US" sz="1500">
                <a:solidFill>
                  <a:schemeClr val="bg1"/>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400005586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9" decel="10000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350" fill="hold"/>
                                        <p:tgtEl>
                                          <p:spTgt spid="22"/>
                                        </p:tgtEl>
                                        <p:attrNameLst>
                                          <p:attrName>ppt_x</p:attrName>
                                        </p:attrNameLst>
                                      </p:cBhvr>
                                      <p:tavLst>
                                        <p:tav tm="0">
                                          <p:val>
                                            <p:strVal val="0-#ppt_w/2"/>
                                          </p:val>
                                        </p:tav>
                                        <p:tav tm="100000">
                                          <p:val>
                                            <p:strVal val="#ppt_x"/>
                                          </p:val>
                                        </p:tav>
                                      </p:tavLst>
                                    </p:anim>
                                    <p:anim calcmode="lin" valueType="num">
                                      <p:cBhvr additive="base">
                                        <p:cTn id="24" dur="350" fill="hold"/>
                                        <p:tgtEl>
                                          <p:spTgt spid="22"/>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400" fill="hold"/>
                                        <p:tgtEl>
                                          <p:spTgt spid="32"/>
                                        </p:tgtEl>
                                        <p:attrNameLst>
                                          <p:attrName>ppt_x</p:attrName>
                                        </p:attrNameLst>
                                      </p:cBhvr>
                                      <p:tavLst>
                                        <p:tav tm="0">
                                          <p:val>
                                            <p:strVal val="#ppt_x"/>
                                          </p:val>
                                        </p:tav>
                                        <p:tav tm="100000">
                                          <p:val>
                                            <p:strVal val="#ppt_x"/>
                                          </p:val>
                                        </p:tav>
                                      </p:tavLst>
                                    </p:anim>
                                    <p:anim calcmode="lin" valueType="num">
                                      <p:cBhvr additive="base">
                                        <p:cTn id="28" dur="4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3" fill="hold" grpId="0" nodeType="withEffect">
                                  <p:stCondLst>
                                    <p:cond delay="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400" fill="hold"/>
                                        <p:tgtEl>
                                          <p:spTgt spid="23"/>
                                        </p:tgtEl>
                                        <p:attrNameLst>
                                          <p:attrName>ppt_x</p:attrName>
                                        </p:attrNameLst>
                                      </p:cBhvr>
                                      <p:tavLst>
                                        <p:tav tm="0">
                                          <p:val>
                                            <p:strVal val="1+#ppt_w/2"/>
                                          </p:val>
                                        </p:tav>
                                        <p:tav tm="100000">
                                          <p:val>
                                            <p:strVal val="#ppt_x"/>
                                          </p:val>
                                        </p:tav>
                                      </p:tavLst>
                                    </p:anim>
                                    <p:anim calcmode="lin" valueType="num">
                                      <p:cBhvr additive="base">
                                        <p:cTn id="32" dur="400" fill="hold"/>
                                        <p:tgtEl>
                                          <p:spTgt spid="23"/>
                                        </p:tgtEl>
                                        <p:attrNameLst>
                                          <p:attrName>ppt_y</p:attrName>
                                        </p:attrNameLst>
                                      </p:cBhvr>
                                      <p:tavLst>
                                        <p:tav tm="0">
                                          <p:val>
                                            <p:strVal val="0-#ppt_h/2"/>
                                          </p:val>
                                        </p:tav>
                                        <p:tav tm="100000">
                                          <p:val>
                                            <p:strVal val="#ppt_y"/>
                                          </p:val>
                                        </p:tav>
                                      </p:tavLst>
                                    </p:anim>
                                  </p:childTnLst>
                                </p:cTn>
                              </p:par>
                            </p:childTnLst>
                          </p:cTn>
                        </p:par>
                        <p:par>
                          <p:cTn id="33" fill="hold">
                            <p:stCondLst>
                              <p:cond delay="1900"/>
                            </p:stCondLst>
                            <p:childTnLst>
                              <p:par>
                                <p:cTn id="34" presetID="22" presetClass="entr" presetSubtype="8"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400"/>
                                        <p:tgtEl>
                                          <p:spTgt spid="28"/>
                                        </p:tgtEl>
                                      </p:cBhvr>
                                    </p:animEffect>
                                  </p:childTnLst>
                                </p:cTn>
                              </p:par>
                            </p:childTnLst>
                          </p:cTn>
                        </p:par>
                        <p:par>
                          <p:cTn id="37" fill="hold">
                            <p:stCondLst>
                              <p:cond delay="2300"/>
                            </p:stCondLst>
                            <p:childTnLst>
                              <p:par>
                                <p:cTn id="38" presetID="22" presetClass="entr" presetSubtype="8"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350"/>
                                        <p:tgtEl>
                                          <p:spTgt spid="29"/>
                                        </p:tgtEl>
                                      </p:cBhvr>
                                    </p:animEffect>
                                  </p:childTnLst>
                                </p:cTn>
                              </p:par>
                            </p:childTnLst>
                          </p:cTn>
                        </p:par>
                        <p:par>
                          <p:cTn id="41" fill="hold">
                            <p:stCondLst>
                              <p:cond delay="2650"/>
                            </p:stCondLst>
                            <p:childTnLst>
                              <p:par>
                                <p:cTn id="42" presetID="2" presetClass="entr" presetSubtype="4" decel="100000" fill="hold" grpId="0" nodeType="afterEffect">
                                  <p:stCondLst>
                                    <p:cond delay="25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50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1+#ppt_h/2"/>
                                          </p:val>
                                        </p:tav>
                                        <p:tav tm="100000">
                                          <p:val>
                                            <p:strVal val="#ppt_y"/>
                                          </p:val>
                                        </p:tav>
                                      </p:tavLst>
                                    </p:anim>
                                  </p:childTnLst>
                                </p:cTn>
                              </p:par>
                              <p:par>
                                <p:cTn id="50" presetID="2" presetClass="entr" presetSubtype="4" decel="100000" fill="hold" grpId="0" nodeType="withEffect">
                                  <p:stCondLst>
                                    <p:cond delay="75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childTnLst>
                          </p:cTn>
                        </p:par>
                        <p:par>
                          <p:cTn id="54" fill="hold">
                            <p:stCondLst>
                              <p:cond delay="3900"/>
                            </p:stCondLst>
                            <p:childTnLst>
                              <p:par>
                                <p:cTn id="55" presetID="10"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par>
                          <p:cTn id="64" fill="hold">
                            <p:stCondLst>
                              <p:cond delay="4400"/>
                            </p:stCondLst>
                            <p:childTnLst>
                              <p:par>
                                <p:cTn id="65" presetID="10" presetClass="entr" presetSubtype="0" fill="hold" grpId="0" nodeType="afterEffect">
                                  <p:stCondLst>
                                    <p:cond delay="0"/>
                                  </p:stCondLst>
                                  <p:iterate type="lt">
                                    <p:tmPct val="10000"/>
                                  </p:iterate>
                                  <p:childTnLst>
                                    <p:set>
                                      <p:cBhvr>
                                        <p:cTn id="66" dur="1" fill="hold">
                                          <p:stCondLst>
                                            <p:cond delay="0"/>
                                          </p:stCondLst>
                                        </p:cTn>
                                        <p:tgtEl>
                                          <p:spTgt spid="30"/>
                                        </p:tgtEl>
                                        <p:attrNameLst>
                                          <p:attrName>style.visibility</p:attrName>
                                        </p:attrNameLst>
                                      </p:cBhvr>
                                      <p:to>
                                        <p:strVal val="visible"/>
                                      </p:to>
                                    </p:set>
                                    <p:animEffect transition="in" filter="fade">
                                      <p:cBhvr>
                                        <p:cTn id="67" dur="100"/>
                                        <p:tgtEl>
                                          <p:spTgt spid="30"/>
                                        </p:tgtEl>
                                      </p:cBhvr>
                                    </p:animEffect>
                                  </p:childTnLst>
                                </p:cTn>
                              </p:par>
                              <p:par>
                                <p:cTn id="68" presetID="10" presetClass="entr" presetSubtype="0" fill="hold" grpId="0" nodeType="withEffect">
                                  <p:stCondLst>
                                    <p:cond delay="0"/>
                                  </p:stCondLst>
                                  <p:iterate type="lt">
                                    <p:tmPct val="10000"/>
                                  </p:iterate>
                                  <p:childTnLst>
                                    <p:set>
                                      <p:cBhvr>
                                        <p:cTn id="69" dur="1" fill="hold">
                                          <p:stCondLst>
                                            <p:cond delay="0"/>
                                          </p:stCondLst>
                                        </p:cTn>
                                        <p:tgtEl>
                                          <p:spTgt spid="31"/>
                                        </p:tgtEl>
                                        <p:attrNameLst>
                                          <p:attrName>style.visibility</p:attrName>
                                        </p:attrNameLst>
                                      </p:cBhvr>
                                      <p:to>
                                        <p:strVal val="visible"/>
                                      </p:to>
                                    </p:set>
                                    <p:animEffect transition="in" filter="fade">
                                      <p:cBhvr>
                                        <p:cTn id="70" dur="1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0" grpId="0" animBg="1"/>
      <p:bldP spid="21" grpId="0" animBg="1"/>
      <p:bldP spid="22" grpId="0" animBg="1"/>
      <p:bldP spid="23" grpId="0" animBg="1"/>
      <p:bldP spid="24" grpId="0" animBg="1"/>
      <p:bldP spid="25" grpId="0"/>
      <p:bldP spid="26" grpId="0"/>
      <p:bldP spid="27" grpId="0"/>
      <p:bldP spid="30" grpId="0"/>
      <p:bldP spid="31" grpId="0"/>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11"/>
          <p:cNvSpPr>
            <a:spLocks/>
          </p:cNvSpPr>
          <p:nvPr/>
        </p:nvSpPr>
        <p:spPr bwMode="auto">
          <a:xfrm>
            <a:off x="3953563" y="1512264"/>
            <a:ext cx="517922" cy="111919"/>
          </a:xfrm>
          <a:custGeom>
            <a:avLst/>
            <a:gdLst>
              <a:gd name="T0" fmla="*/ 184 w 184"/>
              <a:gd name="T1" fmla="*/ 26 h 40"/>
              <a:gd name="T2" fmla="*/ 170 w 184"/>
              <a:gd name="T3" fmla="*/ 40 h 40"/>
              <a:gd name="T4" fmla="*/ 14 w 184"/>
              <a:gd name="T5" fmla="*/ 40 h 40"/>
              <a:gd name="T6" fmla="*/ 0 w 184"/>
              <a:gd name="T7" fmla="*/ 26 h 40"/>
              <a:gd name="T8" fmla="*/ 0 w 184"/>
              <a:gd name="T9" fmla="*/ 13 h 40"/>
              <a:gd name="T10" fmla="*/ 14 w 184"/>
              <a:gd name="T11" fmla="*/ 0 h 40"/>
              <a:gd name="T12" fmla="*/ 170 w 184"/>
              <a:gd name="T13" fmla="*/ 0 h 40"/>
              <a:gd name="T14" fmla="*/ 184 w 184"/>
              <a:gd name="T15" fmla="*/ 13 h 40"/>
              <a:gd name="T16" fmla="*/ 184 w 184"/>
              <a:gd name="T17"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40">
                <a:moveTo>
                  <a:pt x="184" y="26"/>
                </a:moveTo>
                <a:cubicBezTo>
                  <a:pt x="184" y="34"/>
                  <a:pt x="177" y="40"/>
                  <a:pt x="170" y="40"/>
                </a:cubicBezTo>
                <a:cubicBezTo>
                  <a:pt x="14" y="40"/>
                  <a:pt x="14" y="40"/>
                  <a:pt x="14" y="40"/>
                </a:cubicBezTo>
                <a:cubicBezTo>
                  <a:pt x="6" y="40"/>
                  <a:pt x="0" y="34"/>
                  <a:pt x="0" y="26"/>
                </a:cubicBezTo>
                <a:cubicBezTo>
                  <a:pt x="0" y="13"/>
                  <a:pt x="0" y="13"/>
                  <a:pt x="0" y="13"/>
                </a:cubicBezTo>
                <a:cubicBezTo>
                  <a:pt x="0" y="6"/>
                  <a:pt x="6" y="0"/>
                  <a:pt x="14" y="0"/>
                </a:cubicBezTo>
                <a:cubicBezTo>
                  <a:pt x="170" y="0"/>
                  <a:pt x="170" y="0"/>
                  <a:pt x="170" y="0"/>
                </a:cubicBezTo>
                <a:cubicBezTo>
                  <a:pt x="177" y="0"/>
                  <a:pt x="184" y="6"/>
                  <a:pt x="184" y="13"/>
                </a:cubicBezTo>
                <a:lnTo>
                  <a:pt x="184" y="26"/>
                </a:lnTo>
                <a:close/>
              </a:path>
            </a:pathLst>
          </a:custGeom>
          <a:solidFill>
            <a:srgbClr val="02A988"/>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546"/>
          <p:cNvSpPr>
            <a:spLocks/>
          </p:cNvSpPr>
          <p:nvPr/>
        </p:nvSpPr>
        <p:spPr bwMode="auto">
          <a:xfrm>
            <a:off x="3953563" y="2258275"/>
            <a:ext cx="517922" cy="113110"/>
          </a:xfrm>
          <a:custGeom>
            <a:avLst/>
            <a:gdLst>
              <a:gd name="T0" fmla="*/ 184 w 184"/>
              <a:gd name="T1" fmla="*/ 27 h 40"/>
              <a:gd name="T2" fmla="*/ 170 w 184"/>
              <a:gd name="T3" fmla="*/ 40 h 40"/>
              <a:gd name="T4" fmla="*/ 14 w 184"/>
              <a:gd name="T5" fmla="*/ 40 h 40"/>
              <a:gd name="T6" fmla="*/ 0 w 184"/>
              <a:gd name="T7" fmla="*/ 27 h 40"/>
              <a:gd name="T8" fmla="*/ 0 w 184"/>
              <a:gd name="T9" fmla="*/ 14 h 40"/>
              <a:gd name="T10" fmla="*/ 14 w 184"/>
              <a:gd name="T11" fmla="*/ 0 h 40"/>
              <a:gd name="T12" fmla="*/ 170 w 184"/>
              <a:gd name="T13" fmla="*/ 0 h 40"/>
              <a:gd name="T14" fmla="*/ 184 w 184"/>
              <a:gd name="T15" fmla="*/ 14 h 40"/>
              <a:gd name="T16" fmla="*/ 184 w 184"/>
              <a:gd name="T17"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40">
                <a:moveTo>
                  <a:pt x="184" y="27"/>
                </a:moveTo>
                <a:cubicBezTo>
                  <a:pt x="184" y="34"/>
                  <a:pt x="178" y="40"/>
                  <a:pt x="170" y="40"/>
                </a:cubicBezTo>
                <a:cubicBezTo>
                  <a:pt x="14" y="40"/>
                  <a:pt x="14" y="40"/>
                  <a:pt x="14" y="40"/>
                </a:cubicBezTo>
                <a:cubicBezTo>
                  <a:pt x="6" y="40"/>
                  <a:pt x="0" y="34"/>
                  <a:pt x="0" y="27"/>
                </a:cubicBezTo>
                <a:cubicBezTo>
                  <a:pt x="0" y="14"/>
                  <a:pt x="0" y="14"/>
                  <a:pt x="0" y="14"/>
                </a:cubicBezTo>
                <a:cubicBezTo>
                  <a:pt x="0" y="6"/>
                  <a:pt x="6" y="0"/>
                  <a:pt x="14" y="0"/>
                </a:cubicBezTo>
                <a:cubicBezTo>
                  <a:pt x="170" y="0"/>
                  <a:pt x="170" y="0"/>
                  <a:pt x="170" y="0"/>
                </a:cubicBezTo>
                <a:cubicBezTo>
                  <a:pt x="178" y="0"/>
                  <a:pt x="184" y="6"/>
                  <a:pt x="184" y="14"/>
                </a:cubicBezTo>
                <a:lnTo>
                  <a:pt x="184" y="27"/>
                </a:lnTo>
                <a:close/>
              </a:path>
            </a:pathLst>
          </a:custGeom>
          <a:solidFill>
            <a:srgbClr val="EF233C"/>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547"/>
          <p:cNvSpPr>
            <a:spLocks/>
          </p:cNvSpPr>
          <p:nvPr/>
        </p:nvSpPr>
        <p:spPr bwMode="auto">
          <a:xfrm>
            <a:off x="3953563" y="3005478"/>
            <a:ext cx="517922" cy="113110"/>
          </a:xfrm>
          <a:custGeom>
            <a:avLst/>
            <a:gdLst>
              <a:gd name="T0" fmla="*/ 184 w 184"/>
              <a:gd name="T1" fmla="*/ 27 h 40"/>
              <a:gd name="T2" fmla="*/ 170 w 184"/>
              <a:gd name="T3" fmla="*/ 40 h 40"/>
              <a:gd name="T4" fmla="*/ 14 w 184"/>
              <a:gd name="T5" fmla="*/ 40 h 40"/>
              <a:gd name="T6" fmla="*/ 0 w 184"/>
              <a:gd name="T7" fmla="*/ 27 h 40"/>
              <a:gd name="T8" fmla="*/ 0 w 184"/>
              <a:gd name="T9" fmla="*/ 14 h 40"/>
              <a:gd name="T10" fmla="*/ 14 w 184"/>
              <a:gd name="T11" fmla="*/ 0 h 40"/>
              <a:gd name="T12" fmla="*/ 170 w 184"/>
              <a:gd name="T13" fmla="*/ 0 h 40"/>
              <a:gd name="T14" fmla="*/ 184 w 184"/>
              <a:gd name="T15" fmla="*/ 14 h 40"/>
              <a:gd name="T16" fmla="*/ 184 w 184"/>
              <a:gd name="T17"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40">
                <a:moveTo>
                  <a:pt x="184" y="27"/>
                </a:moveTo>
                <a:cubicBezTo>
                  <a:pt x="184" y="34"/>
                  <a:pt x="178" y="40"/>
                  <a:pt x="170" y="40"/>
                </a:cubicBezTo>
                <a:cubicBezTo>
                  <a:pt x="14" y="40"/>
                  <a:pt x="14" y="40"/>
                  <a:pt x="14" y="40"/>
                </a:cubicBezTo>
                <a:cubicBezTo>
                  <a:pt x="6" y="40"/>
                  <a:pt x="0" y="34"/>
                  <a:pt x="0" y="27"/>
                </a:cubicBezTo>
                <a:cubicBezTo>
                  <a:pt x="0" y="14"/>
                  <a:pt x="0" y="14"/>
                  <a:pt x="0" y="14"/>
                </a:cubicBezTo>
                <a:cubicBezTo>
                  <a:pt x="0" y="6"/>
                  <a:pt x="6" y="0"/>
                  <a:pt x="14" y="0"/>
                </a:cubicBezTo>
                <a:cubicBezTo>
                  <a:pt x="170" y="0"/>
                  <a:pt x="170" y="0"/>
                  <a:pt x="170" y="0"/>
                </a:cubicBezTo>
                <a:cubicBezTo>
                  <a:pt x="178" y="0"/>
                  <a:pt x="184" y="6"/>
                  <a:pt x="184" y="14"/>
                </a:cubicBezTo>
                <a:lnTo>
                  <a:pt x="184" y="27"/>
                </a:lnTo>
                <a:close/>
              </a:path>
            </a:pathLst>
          </a:custGeom>
          <a:solidFill>
            <a:srgbClr val="02A988"/>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548"/>
          <p:cNvSpPr>
            <a:spLocks/>
          </p:cNvSpPr>
          <p:nvPr/>
        </p:nvSpPr>
        <p:spPr bwMode="auto">
          <a:xfrm>
            <a:off x="3953563" y="3752679"/>
            <a:ext cx="515541" cy="113110"/>
          </a:xfrm>
          <a:custGeom>
            <a:avLst/>
            <a:gdLst>
              <a:gd name="T0" fmla="*/ 183 w 183"/>
              <a:gd name="T1" fmla="*/ 27 h 40"/>
              <a:gd name="T2" fmla="*/ 170 w 183"/>
              <a:gd name="T3" fmla="*/ 40 h 40"/>
              <a:gd name="T4" fmla="*/ 13 w 183"/>
              <a:gd name="T5" fmla="*/ 40 h 40"/>
              <a:gd name="T6" fmla="*/ 0 w 183"/>
              <a:gd name="T7" fmla="*/ 27 h 40"/>
              <a:gd name="T8" fmla="*/ 0 w 183"/>
              <a:gd name="T9" fmla="*/ 14 h 40"/>
              <a:gd name="T10" fmla="*/ 13 w 183"/>
              <a:gd name="T11" fmla="*/ 0 h 40"/>
              <a:gd name="T12" fmla="*/ 170 w 183"/>
              <a:gd name="T13" fmla="*/ 0 h 40"/>
              <a:gd name="T14" fmla="*/ 183 w 183"/>
              <a:gd name="T15" fmla="*/ 14 h 40"/>
              <a:gd name="T16" fmla="*/ 183 w 183"/>
              <a:gd name="T17" fmla="*/ 2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0">
                <a:moveTo>
                  <a:pt x="183" y="27"/>
                </a:moveTo>
                <a:cubicBezTo>
                  <a:pt x="183" y="34"/>
                  <a:pt x="177" y="40"/>
                  <a:pt x="170" y="40"/>
                </a:cubicBezTo>
                <a:cubicBezTo>
                  <a:pt x="13" y="40"/>
                  <a:pt x="13" y="40"/>
                  <a:pt x="13" y="40"/>
                </a:cubicBezTo>
                <a:cubicBezTo>
                  <a:pt x="6" y="40"/>
                  <a:pt x="0" y="34"/>
                  <a:pt x="0" y="27"/>
                </a:cubicBezTo>
                <a:cubicBezTo>
                  <a:pt x="0" y="14"/>
                  <a:pt x="0" y="14"/>
                  <a:pt x="0" y="14"/>
                </a:cubicBezTo>
                <a:cubicBezTo>
                  <a:pt x="0" y="6"/>
                  <a:pt x="6" y="0"/>
                  <a:pt x="13" y="0"/>
                </a:cubicBezTo>
                <a:cubicBezTo>
                  <a:pt x="170" y="0"/>
                  <a:pt x="170" y="0"/>
                  <a:pt x="170" y="0"/>
                </a:cubicBezTo>
                <a:cubicBezTo>
                  <a:pt x="177" y="0"/>
                  <a:pt x="183" y="6"/>
                  <a:pt x="183" y="14"/>
                </a:cubicBezTo>
                <a:lnTo>
                  <a:pt x="183" y="27"/>
                </a:lnTo>
                <a:close/>
              </a:path>
            </a:pathLst>
          </a:custGeom>
          <a:solidFill>
            <a:srgbClr val="EF233C"/>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550"/>
          <p:cNvSpPr/>
          <p:nvPr/>
        </p:nvSpPr>
        <p:spPr>
          <a:xfrm>
            <a:off x="4621736" y="1353696"/>
            <a:ext cx="2921313" cy="535531"/>
          </a:xfrm>
          <a:prstGeom prst="rect">
            <a:avLst/>
          </a:prstGeom>
        </p:spPr>
        <p:txBody>
          <a:bodyPr wrap="square">
            <a:spAutoFit/>
          </a:bodyPr>
          <a:lstStyle/>
          <a:p>
            <a:pPr algn="just">
              <a:lnSpc>
                <a:spcPct val="120000"/>
              </a:lnSpc>
            </a:pPr>
            <a:r>
              <a:rPr lang="zh-CN" altLang="en-US" sz="1200"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12" name="551"/>
          <p:cNvSpPr/>
          <p:nvPr/>
        </p:nvSpPr>
        <p:spPr>
          <a:xfrm>
            <a:off x="4621736" y="2102031"/>
            <a:ext cx="2921313" cy="535531"/>
          </a:xfrm>
          <a:prstGeom prst="rect">
            <a:avLst/>
          </a:prstGeom>
        </p:spPr>
        <p:txBody>
          <a:bodyPr wrap="square">
            <a:spAutoFit/>
          </a:bodyPr>
          <a:lstStyle/>
          <a:p>
            <a:pPr algn="just">
              <a:lnSpc>
                <a:spcPct val="120000"/>
              </a:lnSpc>
            </a:pPr>
            <a:r>
              <a:rPr lang="zh-CN" altLang="en-US" sz="1200"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13" name="552"/>
          <p:cNvSpPr/>
          <p:nvPr/>
        </p:nvSpPr>
        <p:spPr>
          <a:xfrm>
            <a:off x="4621736" y="2850366"/>
            <a:ext cx="2921313" cy="535531"/>
          </a:xfrm>
          <a:prstGeom prst="rect">
            <a:avLst/>
          </a:prstGeom>
        </p:spPr>
        <p:txBody>
          <a:bodyPr wrap="square">
            <a:spAutoFit/>
          </a:bodyPr>
          <a:lstStyle/>
          <a:p>
            <a:pPr algn="just">
              <a:lnSpc>
                <a:spcPct val="120000"/>
              </a:lnSpc>
            </a:pPr>
            <a:r>
              <a:rPr lang="zh-CN" altLang="en-US" sz="1200"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14" name="553"/>
          <p:cNvSpPr/>
          <p:nvPr/>
        </p:nvSpPr>
        <p:spPr>
          <a:xfrm>
            <a:off x="4621736" y="3598702"/>
            <a:ext cx="2921313" cy="535531"/>
          </a:xfrm>
          <a:prstGeom prst="rect">
            <a:avLst/>
          </a:prstGeom>
        </p:spPr>
        <p:txBody>
          <a:bodyPr wrap="square">
            <a:spAutoFit/>
          </a:bodyPr>
          <a:lstStyle/>
          <a:p>
            <a:pPr algn="just">
              <a:lnSpc>
                <a:spcPct val="120000"/>
              </a:lnSpc>
            </a:pPr>
            <a:r>
              <a:rPr lang="zh-CN" altLang="en-US" sz="1200" dirty="0">
                <a:solidFill>
                  <a:srgbClr val="404040"/>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15" name="TextBox 1542"/>
          <p:cNvSpPr txBox="1"/>
          <p:nvPr/>
        </p:nvSpPr>
        <p:spPr>
          <a:xfrm>
            <a:off x="3944056" y="1217818"/>
            <a:ext cx="527709" cy="369332"/>
          </a:xfrm>
          <a:prstGeom prst="rect">
            <a:avLst/>
          </a:prstGeom>
          <a:noFill/>
        </p:spPr>
        <p:txBody>
          <a:bodyPr wrap="none" rtlCol="0">
            <a:spAutoFit/>
          </a:bodyPr>
          <a:lstStyle/>
          <a:p>
            <a:pPr algn="ctr"/>
            <a:r>
              <a:rPr lang="en-US" altLang="zh-CN" sz="1800" b="1" dirty="0">
                <a:solidFill>
                  <a:srgbClr val="02A988"/>
                </a:solidFill>
                <a:latin typeface="方正北魏楷书简体" panose="03000509000000000000" pitchFamily="65" charset="-122"/>
                <a:ea typeface="方正北魏楷书简体" panose="03000509000000000000" pitchFamily="65" charset="-122"/>
              </a:rPr>
              <a:t>40%</a:t>
            </a:r>
            <a:endParaRPr lang="zh-CN" altLang="en-US" sz="1800" b="1" dirty="0">
              <a:solidFill>
                <a:srgbClr val="02A988"/>
              </a:solidFill>
              <a:latin typeface="方正北魏楷书简体" panose="03000509000000000000" pitchFamily="65" charset="-122"/>
              <a:ea typeface="方正北魏楷书简体" panose="03000509000000000000" pitchFamily="65" charset="-122"/>
            </a:endParaRPr>
          </a:p>
        </p:txBody>
      </p:sp>
      <p:sp>
        <p:nvSpPr>
          <p:cNvPr id="16" name="TextBox 555"/>
          <p:cNvSpPr txBox="1"/>
          <p:nvPr/>
        </p:nvSpPr>
        <p:spPr>
          <a:xfrm>
            <a:off x="3910036" y="1967833"/>
            <a:ext cx="500458" cy="369332"/>
          </a:xfrm>
          <a:prstGeom prst="rect">
            <a:avLst/>
          </a:prstGeom>
          <a:noFill/>
        </p:spPr>
        <p:txBody>
          <a:bodyPr wrap="none" rtlCol="0">
            <a:spAutoFit/>
          </a:bodyPr>
          <a:lstStyle/>
          <a:p>
            <a:r>
              <a:rPr lang="en-US" altLang="zh-CN" sz="1800" b="1" dirty="0">
                <a:solidFill>
                  <a:srgbClr val="EF233C"/>
                </a:solidFill>
                <a:latin typeface="方正北魏楷书简体" panose="03000509000000000000" pitchFamily="65" charset="-122"/>
                <a:ea typeface="方正北魏楷书简体" panose="03000509000000000000" pitchFamily="65" charset="-122"/>
              </a:rPr>
              <a:t>25%</a:t>
            </a:r>
            <a:endParaRPr lang="zh-CN" altLang="en-US" sz="1800" b="1" dirty="0">
              <a:solidFill>
                <a:srgbClr val="EF233C"/>
              </a:solidFill>
              <a:latin typeface="方正北魏楷书简体" panose="03000509000000000000" pitchFamily="65" charset="-122"/>
              <a:ea typeface="方正北魏楷书简体" panose="03000509000000000000" pitchFamily="65" charset="-122"/>
            </a:endParaRPr>
          </a:p>
        </p:txBody>
      </p:sp>
      <p:sp>
        <p:nvSpPr>
          <p:cNvPr id="17" name="TextBox 556"/>
          <p:cNvSpPr txBox="1"/>
          <p:nvPr/>
        </p:nvSpPr>
        <p:spPr>
          <a:xfrm>
            <a:off x="3910036" y="2717848"/>
            <a:ext cx="500458" cy="369332"/>
          </a:xfrm>
          <a:prstGeom prst="rect">
            <a:avLst/>
          </a:prstGeom>
          <a:noFill/>
        </p:spPr>
        <p:txBody>
          <a:bodyPr wrap="none" rtlCol="0">
            <a:spAutoFit/>
          </a:bodyPr>
          <a:lstStyle/>
          <a:p>
            <a:r>
              <a:rPr lang="en-US" altLang="zh-CN" sz="1800" b="1" dirty="0">
                <a:solidFill>
                  <a:srgbClr val="02A988"/>
                </a:solidFill>
                <a:latin typeface="方正北魏楷书简体" panose="03000509000000000000" pitchFamily="65" charset="-122"/>
                <a:ea typeface="方正北魏楷书简体" panose="03000509000000000000" pitchFamily="65" charset="-122"/>
              </a:rPr>
              <a:t>25%</a:t>
            </a:r>
            <a:endParaRPr lang="zh-CN" altLang="en-US" sz="1800" b="1" dirty="0">
              <a:solidFill>
                <a:srgbClr val="02A988"/>
              </a:solidFill>
              <a:latin typeface="方正北魏楷书简体" panose="03000509000000000000" pitchFamily="65" charset="-122"/>
              <a:ea typeface="方正北魏楷书简体" panose="03000509000000000000" pitchFamily="65" charset="-122"/>
            </a:endParaRPr>
          </a:p>
        </p:txBody>
      </p:sp>
      <p:sp>
        <p:nvSpPr>
          <p:cNvPr id="18" name="TextBox 557"/>
          <p:cNvSpPr txBox="1"/>
          <p:nvPr/>
        </p:nvSpPr>
        <p:spPr>
          <a:xfrm>
            <a:off x="3968101" y="3467863"/>
            <a:ext cx="479618" cy="369332"/>
          </a:xfrm>
          <a:prstGeom prst="rect">
            <a:avLst/>
          </a:prstGeom>
          <a:noFill/>
        </p:spPr>
        <p:txBody>
          <a:bodyPr wrap="none" rtlCol="0">
            <a:spAutoFit/>
          </a:bodyPr>
          <a:lstStyle/>
          <a:p>
            <a:pPr algn="ctr"/>
            <a:r>
              <a:rPr lang="en-US" altLang="zh-CN" sz="1800" b="1" dirty="0">
                <a:solidFill>
                  <a:srgbClr val="EF233C"/>
                </a:solidFill>
                <a:latin typeface="方正北魏楷书简体" panose="03000509000000000000" pitchFamily="65" charset="-122"/>
                <a:ea typeface="方正北魏楷书简体" panose="03000509000000000000" pitchFamily="65" charset="-122"/>
              </a:rPr>
              <a:t>10%</a:t>
            </a:r>
            <a:endParaRPr lang="zh-CN" altLang="en-US" sz="1800" b="1" dirty="0">
              <a:solidFill>
                <a:srgbClr val="EF233C"/>
              </a:solidFill>
              <a:latin typeface="方正北魏楷书简体" panose="03000509000000000000" pitchFamily="65" charset="-122"/>
              <a:ea typeface="方正北魏楷书简体" panose="03000509000000000000" pitchFamily="65" charset="-122"/>
            </a:endParaRPr>
          </a:p>
        </p:txBody>
      </p:sp>
      <p:cxnSp>
        <p:nvCxnSpPr>
          <p:cNvPr id="19" name="1544"/>
          <p:cNvCxnSpPr/>
          <p:nvPr/>
        </p:nvCxnSpPr>
        <p:spPr>
          <a:xfrm>
            <a:off x="3831772" y="1310153"/>
            <a:ext cx="0" cy="2646341"/>
          </a:xfrm>
          <a:prstGeom prst="line">
            <a:avLst/>
          </a:prstGeom>
          <a:ln>
            <a:solidFill>
              <a:schemeClr val="bg1">
                <a:lumMod val="50000"/>
              </a:schemeClr>
            </a:solidFill>
            <a:prstDash val="sysDash"/>
            <a:headEnd type="diamond"/>
            <a:tailEnd type="diamond"/>
          </a:ln>
        </p:spPr>
        <p:style>
          <a:lnRef idx="1">
            <a:schemeClr val="accent1"/>
          </a:lnRef>
          <a:fillRef idx="0">
            <a:schemeClr val="accent1"/>
          </a:fillRef>
          <a:effectRef idx="0">
            <a:schemeClr val="accent1"/>
          </a:effectRef>
          <a:fontRef idx="minor">
            <a:schemeClr val="tx1"/>
          </a:fontRef>
        </p:style>
      </p:cxnSp>
      <p:sp>
        <p:nvSpPr>
          <p:cNvPr id="20" name="8"/>
          <p:cNvSpPr>
            <a:spLocks/>
          </p:cNvSpPr>
          <p:nvPr/>
        </p:nvSpPr>
        <p:spPr bwMode="auto">
          <a:xfrm>
            <a:off x="1590845" y="2136532"/>
            <a:ext cx="796529" cy="757238"/>
          </a:xfrm>
          <a:custGeom>
            <a:avLst/>
            <a:gdLst>
              <a:gd name="T0" fmla="*/ 126 w 283"/>
              <a:gd name="T1" fmla="*/ 269 h 269"/>
              <a:gd name="T2" fmla="*/ 283 w 283"/>
              <a:gd name="T3" fmla="*/ 176 h 269"/>
              <a:gd name="T4" fmla="*/ 41 w 283"/>
              <a:gd name="T5" fmla="*/ 0 h 269"/>
              <a:gd name="T6" fmla="*/ 0 w 283"/>
              <a:gd name="T7" fmla="*/ 180 h 269"/>
              <a:gd name="T8" fmla="*/ 126 w 283"/>
              <a:gd name="T9" fmla="*/ 269 h 269"/>
            </a:gdLst>
            <a:ahLst/>
            <a:cxnLst>
              <a:cxn ang="0">
                <a:pos x="T0" y="T1"/>
              </a:cxn>
              <a:cxn ang="0">
                <a:pos x="T2" y="T3"/>
              </a:cxn>
              <a:cxn ang="0">
                <a:pos x="T4" y="T5"/>
              </a:cxn>
              <a:cxn ang="0">
                <a:pos x="T6" y="T7"/>
              </a:cxn>
              <a:cxn ang="0">
                <a:pos x="T8" y="T9"/>
              </a:cxn>
            </a:cxnLst>
            <a:rect l="0" t="0" r="r" b="b"/>
            <a:pathLst>
              <a:path w="283" h="269">
                <a:moveTo>
                  <a:pt x="126" y="269"/>
                </a:moveTo>
                <a:cubicBezTo>
                  <a:pt x="283" y="176"/>
                  <a:pt x="283" y="176"/>
                  <a:pt x="283" y="176"/>
                </a:cubicBezTo>
                <a:cubicBezTo>
                  <a:pt x="231" y="88"/>
                  <a:pt x="144" y="23"/>
                  <a:pt x="41" y="0"/>
                </a:cubicBezTo>
                <a:cubicBezTo>
                  <a:pt x="0" y="180"/>
                  <a:pt x="0" y="180"/>
                  <a:pt x="0" y="180"/>
                </a:cubicBezTo>
                <a:cubicBezTo>
                  <a:pt x="53" y="191"/>
                  <a:pt x="99" y="224"/>
                  <a:pt x="126" y="269"/>
                </a:cubicBezTo>
                <a:close/>
              </a:path>
            </a:pathLst>
          </a:custGeom>
          <a:solidFill>
            <a:srgbClr val="02A988"/>
          </a:solidFill>
          <a:ln>
            <a:noFill/>
          </a:ln>
          <a:scene3d>
            <a:camera prst="isometricTopUp"/>
            <a:lightRig rig="threePt" dir="t"/>
          </a:scene3d>
          <a:sp3d extrusionH="127000">
            <a:bevelT w="114300" prst="hardEdge"/>
          </a:sp3d>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9"/>
          <p:cNvSpPr>
            <a:spLocks/>
          </p:cNvSpPr>
          <p:nvPr/>
        </p:nvSpPr>
        <p:spPr bwMode="auto">
          <a:xfrm>
            <a:off x="2343494" y="2103058"/>
            <a:ext cx="638175" cy="1214438"/>
          </a:xfrm>
          <a:custGeom>
            <a:avLst/>
            <a:gdLst>
              <a:gd name="T0" fmla="*/ 174 w 227"/>
              <a:gd name="T1" fmla="*/ 0 h 432"/>
              <a:gd name="T2" fmla="*/ 17 w 227"/>
              <a:gd name="T3" fmla="*/ 93 h 432"/>
              <a:gd name="T4" fmla="*/ 44 w 227"/>
              <a:gd name="T5" fmla="*/ 193 h 432"/>
              <a:gd name="T6" fmla="*/ 0 w 227"/>
              <a:gd name="T7" fmla="*/ 316 h 432"/>
              <a:gd name="T8" fmla="*/ 141 w 227"/>
              <a:gd name="T9" fmla="*/ 432 h 432"/>
              <a:gd name="T10" fmla="*/ 227 w 227"/>
              <a:gd name="T11" fmla="*/ 193 h 432"/>
              <a:gd name="T12" fmla="*/ 174 w 227"/>
              <a:gd name="T13" fmla="*/ 0 h 432"/>
            </a:gdLst>
            <a:ahLst/>
            <a:cxnLst>
              <a:cxn ang="0">
                <a:pos x="T0" y="T1"/>
              </a:cxn>
              <a:cxn ang="0">
                <a:pos x="T2" y="T3"/>
              </a:cxn>
              <a:cxn ang="0">
                <a:pos x="T4" y="T5"/>
              </a:cxn>
              <a:cxn ang="0">
                <a:pos x="T6" y="T7"/>
              </a:cxn>
              <a:cxn ang="0">
                <a:pos x="T8" y="T9"/>
              </a:cxn>
              <a:cxn ang="0">
                <a:pos x="T10" y="T11"/>
              </a:cxn>
              <a:cxn ang="0">
                <a:pos x="T12" y="T13"/>
              </a:cxn>
            </a:cxnLst>
            <a:rect l="0" t="0" r="r" b="b"/>
            <a:pathLst>
              <a:path w="227" h="432">
                <a:moveTo>
                  <a:pt x="174" y="0"/>
                </a:moveTo>
                <a:cubicBezTo>
                  <a:pt x="17" y="93"/>
                  <a:pt x="17" y="93"/>
                  <a:pt x="17" y="93"/>
                </a:cubicBezTo>
                <a:cubicBezTo>
                  <a:pt x="34" y="122"/>
                  <a:pt x="44" y="156"/>
                  <a:pt x="44" y="193"/>
                </a:cubicBezTo>
                <a:cubicBezTo>
                  <a:pt x="44" y="240"/>
                  <a:pt x="28" y="283"/>
                  <a:pt x="0" y="316"/>
                </a:cubicBezTo>
                <a:cubicBezTo>
                  <a:pt x="141" y="432"/>
                  <a:pt x="141" y="432"/>
                  <a:pt x="141" y="432"/>
                </a:cubicBezTo>
                <a:cubicBezTo>
                  <a:pt x="195" y="367"/>
                  <a:pt x="227" y="284"/>
                  <a:pt x="227" y="193"/>
                </a:cubicBezTo>
                <a:cubicBezTo>
                  <a:pt x="227" y="122"/>
                  <a:pt x="208" y="57"/>
                  <a:pt x="174" y="0"/>
                </a:cubicBezTo>
                <a:close/>
              </a:path>
            </a:pathLst>
          </a:custGeom>
          <a:solidFill>
            <a:srgbClr val="EF233C"/>
          </a:solidFill>
          <a:ln>
            <a:noFill/>
          </a:ln>
          <a:scene3d>
            <a:camera prst="isometricTopUp"/>
            <a:lightRig rig="threePt" dir="t"/>
          </a:scene3d>
          <a:sp3d extrusionH="127000">
            <a:bevelT w="114300" prst="hardEdge"/>
          </a:sp3d>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7"/>
          <p:cNvSpPr>
            <a:spLocks/>
          </p:cNvSpPr>
          <p:nvPr/>
        </p:nvSpPr>
        <p:spPr bwMode="auto">
          <a:xfrm>
            <a:off x="1019131" y="2211227"/>
            <a:ext cx="1296591" cy="1757363"/>
          </a:xfrm>
          <a:custGeom>
            <a:avLst/>
            <a:gdLst>
              <a:gd name="T0" fmla="*/ 189 w 461"/>
              <a:gd name="T1" fmla="*/ 378 h 625"/>
              <a:gd name="T2" fmla="*/ 381 w 461"/>
              <a:gd name="T3" fmla="*/ 186 h 625"/>
              <a:gd name="T4" fmla="*/ 420 w 461"/>
              <a:gd name="T5" fmla="*/ 189 h 625"/>
              <a:gd name="T6" fmla="*/ 461 w 461"/>
              <a:gd name="T7" fmla="*/ 9 h 625"/>
              <a:gd name="T8" fmla="*/ 378 w 461"/>
              <a:gd name="T9" fmla="*/ 0 h 625"/>
              <a:gd name="T10" fmla="*/ 0 w 461"/>
              <a:gd name="T11" fmla="*/ 378 h 625"/>
              <a:gd name="T12" fmla="*/ 92 w 461"/>
              <a:gd name="T13" fmla="*/ 625 h 625"/>
              <a:gd name="T14" fmla="*/ 235 w 461"/>
              <a:gd name="T15" fmla="*/ 502 h 625"/>
              <a:gd name="T16" fmla="*/ 189 w 461"/>
              <a:gd name="T17" fmla="*/ 378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1" h="625">
                <a:moveTo>
                  <a:pt x="189" y="378"/>
                </a:moveTo>
                <a:cubicBezTo>
                  <a:pt x="189" y="272"/>
                  <a:pt x="275" y="186"/>
                  <a:pt x="381" y="186"/>
                </a:cubicBezTo>
                <a:cubicBezTo>
                  <a:pt x="395" y="186"/>
                  <a:pt x="408" y="187"/>
                  <a:pt x="420" y="189"/>
                </a:cubicBezTo>
                <a:cubicBezTo>
                  <a:pt x="461" y="9"/>
                  <a:pt x="461" y="9"/>
                  <a:pt x="461" y="9"/>
                </a:cubicBezTo>
                <a:cubicBezTo>
                  <a:pt x="434" y="3"/>
                  <a:pt x="406" y="0"/>
                  <a:pt x="378" y="0"/>
                </a:cubicBezTo>
                <a:cubicBezTo>
                  <a:pt x="169" y="0"/>
                  <a:pt x="0" y="169"/>
                  <a:pt x="0" y="378"/>
                </a:cubicBezTo>
                <a:cubicBezTo>
                  <a:pt x="0" y="472"/>
                  <a:pt x="35" y="559"/>
                  <a:pt x="92" y="625"/>
                </a:cubicBezTo>
                <a:cubicBezTo>
                  <a:pt x="235" y="502"/>
                  <a:pt x="235" y="502"/>
                  <a:pt x="235" y="502"/>
                </a:cubicBezTo>
                <a:cubicBezTo>
                  <a:pt x="206" y="468"/>
                  <a:pt x="189" y="425"/>
                  <a:pt x="189" y="378"/>
                </a:cubicBezTo>
                <a:close/>
              </a:path>
            </a:pathLst>
          </a:custGeom>
          <a:solidFill>
            <a:srgbClr val="EF233C"/>
          </a:solidFill>
          <a:ln>
            <a:noFill/>
          </a:ln>
          <a:scene3d>
            <a:camera prst="isometricTopUp"/>
            <a:lightRig rig="threePt" dir="t"/>
          </a:scene3d>
          <a:sp3d extrusionH="127000">
            <a:bevelT w="114300" prst="hardEdge"/>
          </a:sp3d>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10"/>
          <p:cNvSpPr>
            <a:spLocks/>
          </p:cNvSpPr>
          <p:nvPr/>
        </p:nvSpPr>
        <p:spPr bwMode="auto">
          <a:xfrm>
            <a:off x="1771695" y="2927243"/>
            <a:ext cx="1626394" cy="717947"/>
          </a:xfrm>
          <a:custGeom>
            <a:avLst/>
            <a:gdLst>
              <a:gd name="T0" fmla="*/ 289 w 578"/>
              <a:gd name="T1" fmla="*/ 69 h 255"/>
              <a:gd name="T2" fmla="*/ 143 w 578"/>
              <a:gd name="T3" fmla="*/ 1 h 255"/>
              <a:gd name="T4" fmla="*/ 0 w 578"/>
              <a:gd name="T5" fmla="*/ 124 h 255"/>
              <a:gd name="T6" fmla="*/ 286 w 578"/>
              <a:gd name="T7" fmla="*/ 255 h 255"/>
              <a:gd name="T8" fmla="*/ 578 w 578"/>
              <a:gd name="T9" fmla="*/ 116 h 255"/>
              <a:gd name="T10" fmla="*/ 437 w 578"/>
              <a:gd name="T11" fmla="*/ 0 h 255"/>
              <a:gd name="T12" fmla="*/ 289 w 578"/>
              <a:gd name="T13" fmla="*/ 69 h 255"/>
            </a:gdLst>
            <a:ahLst/>
            <a:cxnLst>
              <a:cxn ang="0">
                <a:pos x="T0" y="T1"/>
              </a:cxn>
              <a:cxn ang="0">
                <a:pos x="T2" y="T3"/>
              </a:cxn>
              <a:cxn ang="0">
                <a:pos x="T4" y="T5"/>
              </a:cxn>
              <a:cxn ang="0">
                <a:pos x="T6" y="T7"/>
              </a:cxn>
              <a:cxn ang="0">
                <a:pos x="T8" y="T9"/>
              </a:cxn>
              <a:cxn ang="0">
                <a:pos x="T10" y="T11"/>
              </a:cxn>
              <a:cxn ang="0">
                <a:pos x="T12" y="T13"/>
              </a:cxn>
            </a:cxnLst>
            <a:rect l="0" t="0" r="r" b="b"/>
            <a:pathLst>
              <a:path w="578" h="255">
                <a:moveTo>
                  <a:pt x="289" y="69"/>
                </a:moveTo>
                <a:cubicBezTo>
                  <a:pt x="230" y="69"/>
                  <a:pt x="178" y="42"/>
                  <a:pt x="143" y="1"/>
                </a:cubicBezTo>
                <a:cubicBezTo>
                  <a:pt x="0" y="124"/>
                  <a:pt x="0" y="124"/>
                  <a:pt x="0" y="124"/>
                </a:cubicBezTo>
                <a:cubicBezTo>
                  <a:pt x="69" y="204"/>
                  <a:pt x="172" y="255"/>
                  <a:pt x="286" y="255"/>
                </a:cubicBezTo>
                <a:cubicBezTo>
                  <a:pt x="404" y="255"/>
                  <a:pt x="509" y="201"/>
                  <a:pt x="578" y="116"/>
                </a:cubicBezTo>
                <a:cubicBezTo>
                  <a:pt x="437" y="0"/>
                  <a:pt x="437" y="0"/>
                  <a:pt x="437" y="0"/>
                </a:cubicBezTo>
                <a:cubicBezTo>
                  <a:pt x="401" y="42"/>
                  <a:pt x="348" y="69"/>
                  <a:pt x="289" y="69"/>
                </a:cubicBezTo>
                <a:close/>
              </a:path>
            </a:pathLst>
          </a:custGeom>
          <a:solidFill>
            <a:srgbClr val="02A988"/>
          </a:solidFill>
          <a:ln>
            <a:noFill/>
          </a:ln>
          <a:scene3d>
            <a:camera prst="isometricTopUp"/>
            <a:lightRig rig="threePt" dir="t"/>
          </a:scene3d>
          <a:sp3d extrusionH="127000">
            <a:bevelT w="114300" prst="hardEdge"/>
          </a:sp3d>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14"/>
          <p:cNvSpPr txBox="1">
            <a:spLocks noChangeArrowheads="1"/>
          </p:cNvSpPr>
          <p:nvPr/>
        </p:nvSpPr>
        <p:spPr bwMode="auto">
          <a:xfrm>
            <a:off x="1294933" y="1771392"/>
            <a:ext cx="157147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100" b="1" dirty="0">
                <a:solidFill>
                  <a:schemeClr val="accent4"/>
                </a:solidFill>
                <a:latin typeface="微软雅黑" panose="020B0503020204020204" pitchFamily="34" charset="-122"/>
                <a:ea typeface="微软雅黑" panose="020B0503020204020204" pitchFamily="34" charset="-122"/>
              </a:rPr>
              <a:t>代理商推广</a:t>
            </a:r>
          </a:p>
        </p:txBody>
      </p:sp>
    </p:spTree>
    <p:extLst>
      <p:ext uri="{BB962C8B-B14F-4D97-AF65-F5344CB8AC3E}">
        <p14:creationId xmlns:p14="http://schemas.microsoft.com/office/powerpoint/2010/main" val="29848055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00"/>
                                        <p:tgtEl>
                                          <p:spTgt spid="22"/>
                                        </p:tgtEl>
                                      </p:cBhvr>
                                    </p:animEffect>
                                  </p:childTnLst>
                                </p:cTn>
                              </p:par>
                            </p:childTnLst>
                          </p:cTn>
                        </p:par>
                        <p:par>
                          <p:cTn id="24" fill="hold">
                            <p:stCondLst>
                              <p:cond delay="12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200"/>
                                        <p:tgtEl>
                                          <p:spTgt spid="20"/>
                                        </p:tgtEl>
                                      </p:cBhvr>
                                    </p:animEffect>
                                  </p:childTnLst>
                                </p:cTn>
                              </p:par>
                            </p:childTnLst>
                          </p:cTn>
                        </p:par>
                        <p:par>
                          <p:cTn id="28" fill="hold">
                            <p:stCondLst>
                              <p:cond delay="14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
                                        <p:tgtEl>
                                          <p:spTgt spid="21"/>
                                        </p:tgtEl>
                                      </p:cBhvr>
                                    </p:animEffect>
                                  </p:childTnLst>
                                </p:cTn>
                              </p:par>
                            </p:childTnLst>
                          </p:cTn>
                        </p:par>
                        <p:par>
                          <p:cTn id="32" fill="hold">
                            <p:stCondLst>
                              <p:cond delay="16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200"/>
                                        <p:tgtEl>
                                          <p:spTgt spid="23"/>
                                        </p:tgtEl>
                                      </p:cBhvr>
                                    </p:animEffect>
                                  </p:childTnLst>
                                </p:cTn>
                              </p:par>
                              <p:par>
                                <p:cTn id="36" presetID="41" presetClass="entr" presetSubtype="0" fill="hold" grpId="0" nodeType="withEffect">
                                  <p:stCondLst>
                                    <p:cond delay="200"/>
                                  </p:stCondLst>
                                  <p:iterate type="lt">
                                    <p:tmPct val="50000"/>
                                  </p:iterate>
                                  <p:childTnLst>
                                    <p:set>
                                      <p:cBhvr>
                                        <p:cTn id="37" dur="1" fill="hold">
                                          <p:stCondLst>
                                            <p:cond delay="0"/>
                                          </p:stCondLst>
                                        </p:cTn>
                                        <p:tgtEl>
                                          <p:spTgt spid="24"/>
                                        </p:tgtEl>
                                        <p:attrNameLst>
                                          <p:attrName>style.visibility</p:attrName>
                                        </p:attrNameLst>
                                      </p:cBhvr>
                                      <p:to>
                                        <p:strVal val="visible"/>
                                      </p:to>
                                    </p:set>
                                    <p:anim calcmode="lin" valueType="num">
                                      <p:cBhvr>
                                        <p:cTn id="38" dur="4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39" dur="400" fill="hold"/>
                                        <p:tgtEl>
                                          <p:spTgt spid="24"/>
                                        </p:tgtEl>
                                        <p:attrNameLst>
                                          <p:attrName>ppt_y</p:attrName>
                                        </p:attrNameLst>
                                      </p:cBhvr>
                                      <p:tavLst>
                                        <p:tav tm="0">
                                          <p:val>
                                            <p:strVal val="#ppt_y"/>
                                          </p:val>
                                        </p:tav>
                                        <p:tav tm="100000">
                                          <p:val>
                                            <p:strVal val="#ppt_y"/>
                                          </p:val>
                                        </p:tav>
                                      </p:tavLst>
                                    </p:anim>
                                    <p:anim calcmode="lin" valueType="num">
                                      <p:cBhvr>
                                        <p:cTn id="40" dur="4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41" dur="4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400" tmFilter="0,0; .5, 1; 1, 1"/>
                                        <p:tgtEl>
                                          <p:spTgt spid="24"/>
                                        </p:tgtEl>
                                      </p:cBhvr>
                                    </p:animEffect>
                                  </p:childTnLst>
                                </p:cTn>
                              </p:par>
                            </p:childTnLst>
                          </p:cTn>
                        </p:par>
                        <p:par>
                          <p:cTn id="43" fill="hold">
                            <p:stCondLst>
                              <p:cond delay="3000"/>
                            </p:stCondLst>
                            <p:childTnLst>
                              <p:par>
                                <p:cTn id="44" presetID="16" presetClass="entr" presetSubtype="42"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barn(outHorizontal)">
                                      <p:cBhvr>
                                        <p:cTn id="46" dur="300"/>
                                        <p:tgtEl>
                                          <p:spTgt spid="19"/>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300"/>
                                        <p:tgtEl>
                                          <p:spTgt spid="7"/>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300"/>
                                        <p:tgtEl>
                                          <p:spTgt spid="8"/>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300"/>
                                        <p:tgtEl>
                                          <p:spTgt spid="9"/>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300"/>
                                        <p:tgtEl>
                                          <p:spTgt spid="10"/>
                                        </p:tgtEl>
                                      </p:cBhvr>
                                    </p:animEffect>
                                  </p:childTnLst>
                                </p:cTn>
                              </p:par>
                            </p:childTnLst>
                          </p:cTn>
                        </p:par>
                        <p:par>
                          <p:cTn id="59" fill="hold">
                            <p:stCondLst>
                              <p:cond delay="39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300"/>
                                        <p:tgtEl>
                                          <p:spTgt spid="15"/>
                                        </p:tgtEl>
                                      </p:cBhvr>
                                    </p:animEffect>
                                  </p:childTnLst>
                                </p:cTn>
                              </p:par>
                            </p:childTnLst>
                          </p:cTn>
                        </p:par>
                        <p:par>
                          <p:cTn id="63" fill="hold">
                            <p:stCondLst>
                              <p:cond delay="4200"/>
                            </p:stCondLst>
                            <p:childTnLst>
                              <p:par>
                                <p:cTn id="64" presetID="10"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300"/>
                                        <p:tgtEl>
                                          <p:spTgt spid="16"/>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300"/>
                                        <p:tgtEl>
                                          <p:spTgt spid="17"/>
                                        </p:tgtEl>
                                      </p:cBhvr>
                                    </p:animEffect>
                                  </p:childTnLst>
                                </p:cTn>
                              </p:par>
                            </p:childTnLst>
                          </p:cTn>
                        </p:par>
                        <p:par>
                          <p:cTn id="71" fill="hold">
                            <p:stCondLst>
                              <p:cond delay="4800"/>
                            </p:stCondLst>
                            <p:childTnLst>
                              <p:par>
                                <p:cTn id="72" presetID="10"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300"/>
                                        <p:tgtEl>
                                          <p:spTgt spid="18"/>
                                        </p:tgtEl>
                                      </p:cBhvr>
                                    </p:animEffect>
                                  </p:childTnLst>
                                </p:cTn>
                              </p:par>
                              <p:par>
                                <p:cTn id="75" presetID="22" presetClass="entr" presetSubtype="4" fill="hold" grpId="0" nodeType="withEffect">
                                  <p:stCondLst>
                                    <p:cond delay="400"/>
                                  </p:stCondLst>
                                  <p:iterate type="lt">
                                    <p:tmPct val="10000"/>
                                  </p:iterate>
                                  <p:childTnLst>
                                    <p:set>
                                      <p:cBhvr>
                                        <p:cTn id="76" dur="1" fill="hold">
                                          <p:stCondLst>
                                            <p:cond delay="0"/>
                                          </p:stCondLst>
                                        </p:cTn>
                                        <p:tgtEl>
                                          <p:spTgt spid="11"/>
                                        </p:tgtEl>
                                        <p:attrNameLst>
                                          <p:attrName>style.visibility</p:attrName>
                                        </p:attrNameLst>
                                      </p:cBhvr>
                                      <p:to>
                                        <p:strVal val="visible"/>
                                      </p:to>
                                    </p:set>
                                    <p:animEffect transition="in" filter="wipe(down)">
                                      <p:cBhvr>
                                        <p:cTn id="77" dur="500"/>
                                        <p:tgtEl>
                                          <p:spTgt spid="11"/>
                                        </p:tgtEl>
                                      </p:cBhvr>
                                    </p:animEffect>
                                  </p:childTnLst>
                                </p:cTn>
                              </p:par>
                              <p:par>
                                <p:cTn id="78" presetID="22" presetClass="entr" presetSubtype="4" fill="hold" grpId="0" nodeType="withEffect">
                                  <p:stCondLst>
                                    <p:cond delay="800"/>
                                  </p:stCondLst>
                                  <p:iterate type="lt">
                                    <p:tmPct val="10000"/>
                                  </p:iterate>
                                  <p:childTnLst>
                                    <p:set>
                                      <p:cBhvr>
                                        <p:cTn id="79" dur="1" fill="hold">
                                          <p:stCondLst>
                                            <p:cond delay="0"/>
                                          </p:stCondLst>
                                        </p:cTn>
                                        <p:tgtEl>
                                          <p:spTgt spid="12"/>
                                        </p:tgtEl>
                                        <p:attrNameLst>
                                          <p:attrName>style.visibility</p:attrName>
                                        </p:attrNameLst>
                                      </p:cBhvr>
                                      <p:to>
                                        <p:strVal val="visible"/>
                                      </p:to>
                                    </p:set>
                                    <p:animEffect transition="in" filter="wipe(down)">
                                      <p:cBhvr>
                                        <p:cTn id="80" dur="500"/>
                                        <p:tgtEl>
                                          <p:spTgt spid="12"/>
                                        </p:tgtEl>
                                      </p:cBhvr>
                                    </p:animEffect>
                                  </p:childTnLst>
                                </p:cTn>
                              </p:par>
                              <p:par>
                                <p:cTn id="81" presetID="22" presetClass="entr" presetSubtype="4" fill="hold" grpId="0" nodeType="withEffect">
                                  <p:stCondLst>
                                    <p:cond delay="1200"/>
                                  </p:stCondLst>
                                  <p:iterate type="lt">
                                    <p:tmPct val="10000"/>
                                  </p:iterate>
                                  <p:childTnLst>
                                    <p:set>
                                      <p:cBhvr>
                                        <p:cTn id="82" dur="1" fill="hold">
                                          <p:stCondLst>
                                            <p:cond delay="0"/>
                                          </p:stCondLst>
                                        </p:cTn>
                                        <p:tgtEl>
                                          <p:spTgt spid="13"/>
                                        </p:tgtEl>
                                        <p:attrNameLst>
                                          <p:attrName>style.visibility</p:attrName>
                                        </p:attrNameLst>
                                      </p:cBhvr>
                                      <p:to>
                                        <p:strVal val="visible"/>
                                      </p:to>
                                    </p:set>
                                    <p:animEffect transition="in" filter="wipe(down)">
                                      <p:cBhvr>
                                        <p:cTn id="83" dur="500"/>
                                        <p:tgtEl>
                                          <p:spTgt spid="13"/>
                                        </p:tgtEl>
                                      </p:cBhvr>
                                    </p:animEffect>
                                  </p:childTnLst>
                                </p:cTn>
                              </p:par>
                              <p:par>
                                <p:cTn id="84" presetID="22" presetClass="entr" presetSubtype="4" fill="hold" grpId="0" nodeType="withEffect">
                                  <p:stCondLst>
                                    <p:cond delay="1600"/>
                                  </p:stCondLst>
                                  <p:iterate type="lt">
                                    <p:tmPct val="10000"/>
                                  </p:iterate>
                                  <p:childTnLst>
                                    <p:set>
                                      <p:cBhvr>
                                        <p:cTn id="85" dur="1" fill="hold">
                                          <p:stCondLst>
                                            <p:cond delay="0"/>
                                          </p:stCondLst>
                                        </p:cTn>
                                        <p:tgtEl>
                                          <p:spTgt spid="14"/>
                                        </p:tgtEl>
                                        <p:attrNameLst>
                                          <p:attrName>style.visibility</p:attrName>
                                        </p:attrNameLst>
                                      </p:cBhvr>
                                      <p:to>
                                        <p:strVal val="visible"/>
                                      </p:to>
                                    </p:set>
                                    <p:animEffect transition="in" filter="wipe(down)">
                                      <p:cBhvr>
                                        <p:cTn id="8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20" grpId="0" animBg="1"/>
      <p:bldP spid="21" grpId="0" animBg="1"/>
      <p:bldP spid="22" grpId="0" animBg="1"/>
      <p:bldP spid="23"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5149453" y="1309758"/>
            <a:ext cx="19919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单击</a:t>
            </a:r>
            <a:endParaRPr lang="en-US" altLang="zh-CN"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5551886" y="2071758"/>
            <a:ext cx="181927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5934077" y="2902814"/>
            <a:ext cx="320992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添加标题</a:t>
            </a:r>
            <a:endParaRPr lang="en-US" altLang="zh-CN"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2470546" y="217956"/>
            <a:ext cx="3081338" cy="4149329"/>
          </a:xfrm>
          <a:prstGeom prst="parallelogram">
            <a:avLst>
              <a:gd name="adj" fmla="val 60369"/>
            </a:avLst>
          </a:prstGeom>
          <a:solidFill>
            <a:srgbClr val="02A98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8" name="平行四边形 7"/>
          <p:cNvSpPr/>
          <p:nvPr/>
        </p:nvSpPr>
        <p:spPr bwMode="auto">
          <a:xfrm flipH="1">
            <a:off x="4049318" y="882323"/>
            <a:ext cx="2656285" cy="3830241"/>
          </a:xfrm>
          <a:prstGeom prst="parallelogram">
            <a:avLst>
              <a:gd name="adj" fmla="val 65908"/>
            </a:avLst>
          </a:prstGeom>
          <a:solidFill>
            <a:srgbClr val="EF233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041" y="1830308"/>
            <a:ext cx="2992040" cy="1568997"/>
          </a:xfrm>
          <a:prstGeom prst="rect">
            <a:avLst/>
          </a:prstGeom>
        </p:spPr>
      </p:pic>
      <p:sp>
        <p:nvSpPr>
          <p:cNvPr id="10" name="文本框 9"/>
          <p:cNvSpPr txBox="1"/>
          <p:nvPr/>
        </p:nvSpPr>
        <p:spPr>
          <a:xfrm>
            <a:off x="3682937" y="1669799"/>
            <a:ext cx="869149"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0350" b="1" dirty="0">
                <a:solidFill>
                  <a:schemeClr val="bg1"/>
                </a:solidFill>
                <a:effectLst>
                  <a:outerShdw blurRad="38100" dist="38100" dir="2700000" algn="tl">
                    <a:srgbClr val="000000">
                      <a:alpha val="43137"/>
                    </a:srgbClr>
                  </a:outerShdw>
                </a:effectLst>
                <a:latin typeface="+mj-ea"/>
                <a:ea typeface="+mj-ea"/>
              </a:rPr>
              <a:t>3</a:t>
            </a:r>
            <a:endParaRPr lang="zh-CN" altLang="en-US" sz="10350" b="1"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127396837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23"/>
          <p:cNvSpPr txBox="1"/>
          <p:nvPr/>
        </p:nvSpPr>
        <p:spPr>
          <a:xfrm>
            <a:off x="5678664" y="1461809"/>
            <a:ext cx="2637547" cy="650499"/>
          </a:xfrm>
          <a:prstGeom prst="rect">
            <a:avLst/>
          </a:prstGeom>
          <a:noFill/>
        </p:spPr>
        <p:txBody>
          <a:bodyPr wrap="square" rtlCol="0">
            <a:spAutoFit/>
          </a:bodyPr>
          <a:lstStyle/>
          <a:p>
            <a:pPr>
              <a:lnSpc>
                <a:spcPct val="150000"/>
              </a:lnSpc>
            </a:pPr>
            <a:r>
              <a:rPr lang="zh-CN" altLang="en-US" sz="1138" dirty="0">
                <a:solidFill>
                  <a:schemeClr val="tx1">
                    <a:lumMod val="65000"/>
                    <a:lumOff val="35000"/>
                  </a:schemeClr>
                </a:solidFill>
                <a:ea typeface="微软雅黑" panose="020B0503020204020204" pitchFamily="34" charset="-122"/>
              </a:rPr>
              <a:t>请替换文字内容</a:t>
            </a:r>
          </a:p>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 name="TextBox 24"/>
          <p:cNvSpPr txBox="1"/>
          <p:nvPr/>
        </p:nvSpPr>
        <p:spPr>
          <a:xfrm>
            <a:off x="5680566" y="2494791"/>
            <a:ext cx="2635646" cy="650499"/>
          </a:xfrm>
          <a:prstGeom prst="rect">
            <a:avLst/>
          </a:prstGeom>
          <a:noFill/>
        </p:spPr>
        <p:txBody>
          <a:bodyPr wrap="square" rtlCol="0">
            <a:spAutoFit/>
          </a:bodyPr>
          <a:lstStyle/>
          <a:p>
            <a:pPr>
              <a:lnSpc>
                <a:spcPct val="150000"/>
              </a:lnSpc>
            </a:pPr>
            <a:r>
              <a:rPr lang="zh-CN" altLang="en-US" sz="1138" dirty="0">
                <a:solidFill>
                  <a:schemeClr val="tx1">
                    <a:lumMod val="65000"/>
                    <a:lumOff val="35000"/>
                  </a:schemeClr>
                </a:solidFill>
                <a:ea typeface="微软雅黑" panose="020B0503020204020204" pitchFamily="34" charset="-122"/>
              </a:rPr>
              <a:t>请替换文字内容</a:t>
            </a:r>
          </a:p>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9" name="TextBox 25"/>
          <p:cNvSpPr txBox="1"/>
          <p:nvPr/>
        </p:nvSpPr>
        <p:spPr>
          <a:xfrm>
            <a:off x="5680566" y="3478769"/>
            <a:ext cx="2635646" cy="650499"/>
          </a:xfrm>
          <a:prstGeom prst="rect">
            <a:avLst/>
          </a:prstGeom>
          <a:noFill/>
        </p:spPr>
        <p:txBody>
          <a:bodyPr wrap="square" rtlCol="0">
            <a:spAutoFit/>
          </a:bodyPr>
          <a:lstStyle/>
          <a:p>
            <a:pPr>
              <a:lnSpc>
                <a:spcPct val="150000"/>
              </a:lnSpc>
            </a:pPr>
            <a:r>
              <a:rPr lang="zh-CN" altLang="en-US" sz="1138" dirty="0">
                <a:solidFill>
                  <a:schemeClr val="tx1">
                    <a:lumMod val="65000"/>
                    <a:lumOff val="35000"/>
                  </a:schemeClr>
                </a:solidFill>
                <a:ea typeface="微软雅黑" panose="020B0503020204020204" pitchFamily="34" charset="-122"/>
              </a:rPr>
              <a:t>请替换文字内容</a:t>
            </a:r>
          </a:p>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cxnSp>
        <p:nvCxnSpPr>
          <p:cNvPr id="10" name="直接连接符 9"/>
          <p:cNvCxnSpPr/>
          <p:nvPr/>
        </p:nvCxnSpPr>
        <p:spPr>
          <a:xfrm>
            <a:off x="4997214" y="2253853"/>
            <a:ext cx="3318998" cy="0"/>
          </a:xfrm>
          <a:prstGeom prst="line">
            <a:avLst/>
          </a:prstGeom>
          <a:noFill/>
          <a:ln w="9525" cap="flat" cmpd="sng" algn="ctr">
            <a:solidFill>
              <a:schemeClr val="tx1">
                <a:lumMod val="50000"/>
                <a:lumOff val="50000"/>
              </a:schemeClr>
            </a:solidFill>
            <a:prstDash val="dash"/>
          </a:ln>
          <a:effectLst/>
        </p:spPr>
      </p:cxnSp>
      <p:cxnSp>
        <p:nvCxnSpPr>
          <p:cNvPr id="11" name="直接连接符 10"/>
          <p:cNvCxnSpPr/>
          <p:nvPr/>
        </p:nvCxnSpPr>
        <p:spPr>
          <a:xfrm>
            <a:off x="4996602" y="3333913"/>
            <a:ext cx="3319609" cy="0"/>
          </a:xfrm>
          <a:prstGeom prst="line">
            <a:avLst/>
          </a:prstGeom>
          <a:noFill/>
          <a:ln w="9525" cap="flat" cmpd="sng" algn="ctr">
            <a:solidFill>
              <a:schemeClr val="tx1">
                <a:lumMod val="50000"/>
                <a:lumOff val="50000"/>
              </a:schemeClr>
            </a:solidFill>
            <a:prstDash val="dash"/>
          </a:ln>
          <a:effectLst/>
        </p:spPr>
      </p:cxnSp>
      <p:grpSp>
        <p:nvGrpSpPr>
          <p:cNvPr id="12" name="组合 11"/>
          <p:cNvGrpSpPr/>
          <p:nvPr/>
        </p:nvGrpSpPr>
        <p:grpSpPr>
          <a:xfrm>
            <a:off x="4955405" y="1499749"/>
            <a:ext cx="599415" cy="599415"/>
            <a:chOff x="4955424" y="1457564"/>
            <a:chExt cx="599448" cy="599448"/>
          </a:xfrm>
        </p:grpSpPr>
        <p:sp>
          <p:nvSpPr>
            <p:cNvPr id="13" name="椭圆 12"/>
            <p:cNvSpPr/>
            <p:nvPr/>
          </p:nvSpPr>
          <p:spPr>
            <a:xfrm>
              <a:off x="4955424" y="1457564"/>
              <a:ext cx="599448" cy="599448"/>
            </a:xfrm>
            <a:prstGeom prst="ellipse">
              <a:avLst/>
            </a:prstGeom>
            <a:solidFill>
              <a:srgbClr val="EF233C"/>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14"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35" tIns="45717" rIns="91435" bIns="45717" numCol="1" anchor="t" anchorCtr="0" compatLnSpc="1"/>
            <a:lstStyle/>
            <a:p>
              <a:endParaRPr lang="zh-CN" altLang="en-US"/>
            </a:p>
          </p:txBody>
        </p:sp>
      </p:grpSp>
      <p:grpSp>
        <p:nvGrpSpPr>
          <p:cNvPr id="15" name="组合 14"/>
          <p:cNvGrpSpPr/>
          <p:nvPr/>
        </p:nvGrpSpPr>
        <p:grpSpPr>
          <a:xfrm>
            <a:off x="4970834" y="2494791"/>
            <a:ext cx="599415" cy="599415"/>
            <a:chOff x="4970854" y="2513407"/>
            <a:chExt cx="599448" cy="599448"/>
          </a:xfrm>
        </p:grpSpPr>
        <p:sp>
          <p:nvSpPr>
            <p:cNvPr id="16" name="椭圆 15"/>
            <p:cNvSpPr/>
            <p:nvPr/>
          </p:nvSpPr>
          <p:spPr>
            <a:xfrm>
              <a:off x="4970854" y="2513407"/>
              <a:ext cx="599448" cy="599448"/>
            </a:xfrm>
            <a:prstGeom prst="ellipse">
              <a:avLst/>
            </a:prstGeom>
            <a:solidFill>
              <a:srgbClr val="02A988"/>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17"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p:spPr>
          <p:txBody>
            <a:bodyPr vert="horz" wrap="square" lIns="91435" tIns="45717" rIns="91435" bIns="45717" numCol="1" anchor="t" anchorCtr="0" compatLnSpc="1"/>
            <a:lstStyle/>
            <a:p>
              <a:endParaRPr lang="zh-CN" altLang="en-US"/>
            </a:p>
          </p:txBody>
        </p:sp>
      </p:grpSp>
      <p:grpSp>
        <p:nvGrpSpPr>
          <p:cNvPr id="18" name="组合 17"/>
          <p:cNvGrpSpPr/>
          <p:nvPr/>
        </p:nvGrpSpPr>
        <p:grpSpPr>
          <a:xfrm>
            <a:off x="4988588" y="3457827"/>
            <a:ext cx="599415" cy="599415"/>
            <a:chOff x="4988609" y="3551062"/>
            <a:chExt cx="599448" cy="599448"/>
          </a:xfrm>
        </p:grpSpPr>
        <p:sp>
          <p:nvSpPr>
            <p:cNvPr id="19" name="椭圆 18"/>
            <p:cNvSpPr/>
            <p:nvPr/>
          </p:nvSpPr>
          <p:spPr>
            <a:xfrm>
              <a:off x="4988609" y="3551062"/>
              <a:ext cx="599448" cy="599448"/>
            </a:xfrm>
            <a:prstGeom prst="ellipse">
              <a:avLst/>
            </a:prstGeom>
            <a:solidFill>
              <a:srgbClr val="EF233C"/>
            </a:solid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20"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bg1"/>
            </a:solidFill>
            <a:ln>
              <a:noFill/>
            </a:ln>
          </p:spPr>
          <p:txBody>
            <a:bodyPr vert="horz" wrap="square" lIns="91435" tIns="45717" rIns="91435" bIns="45717" numCol="1" anchor="t" anchorCtr="0" compatLnSpc="1"/>
            <a:lstStyle/>
            <a:p>
              <a:endParaRPr lang="zh-CN" altLang="en-US"/>
            </a:p>
          </p:txBody>
        </p:sp>
      </p:grpSp>
      <p:grpSp>
        <p:nvGrpSpPr>
          <p:cNvPr id="21" name="组合 20"/>
          <p:cNvGrpSpPr/>
          <p:nvPr/>
        </p:nvGrpSpPr>
        <p:grpSpPr>
          <a:xfrm>
            <a:off x="677495" y="1364956"/>
            <a:ext cx="4080612" cy="3311602"/>
            <a:chOff x="1158837" y="1841485"/>
            <a:chExt cx="5303420" cy="4812511"/>
          </a:xfrm>
        </p:grpSpPr>
        <p:grpSp>
          <p:nvGrpSpPr>
            <p:cNvPr id="22" name="组合 21"/>
            <p:cNvGrpSpPr/>
            <p:nvPr/>
          </p:nvGrpSpPr>
          <p:grpSpPr>
            <a:xfrm>
              <a:off x="1158837" y="1841485"/>
              <a:ext cx="5303420" cy="4812511"/>
              <a:chOff x="512440" y="949532"/>
              <a:chExt cx="3771528" cy="3422418"/>
            </a:xfrm>
          </p:grpSpPr>
          <p:pic>
            <p:nvPicPr>
              <p:cNvPr id="2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512440" y="949532"/>
                <a:ext cx="3771528" cy="3422418"/>
              </a:xfrm>
              <a:prstGeom prst="rect">
                <a:avLst/>
              </a:prstGeom>
            </p:spPr>
          </p:pic>
          <p:sp>
            <p:nvSpPr>
              <p:cNvPr id="25"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35" tIns="45717" rIns="91435" bIns="45717" numCol="1" anchor="t" anchorCtr="0" compatLnSpc="1"/>
              <a:lstStyle/>
              <a:p>
                <a:endParaRPr lang="zh-CN" altLang="en-US"/>
              </a:p>
            </p:txBody>
          </p:sp>
        </p:grpSp>
        <p:sp>
          <p:nvSpPr>
            <p:cNvPr id="23" name="矩形 22"/>
            <p:cNvSpPr/>
            <p:nvPr/>
          </p:nvSpPr>
          <p:spPr>
            <a:xfrm>
              <a:off x="1460822" y="2108822"/>
              <a:ext cx="4718557" cy="309167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062181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63" presetClass="path" presetSubtype="0" fill="hold" nodeType="withEffect">
                                  <p:stCondLst>
                                    <p:cond delay="0"/>
                                  </p:stCondLst>
                                  <p:childTnLst>
                                    <p:animMotion origin="layout" path="M -0.26371 0.15031 L -2.77778E-6 -1.35802E-6 " pathEditMode="relative" rAng="0" ptsTypes="AA">
                                      <p:cBhvr>
                                        <p:cTn id="36" dur="1000" fill="hold"/>
                                        <p:tgtEl>
                                          <p:spTgt spid="12"/>
                                        </p:tgtEl>
                                        <p:attrNameLst>
                                          <p:attrName>ppt_x</p:attrName>
                                          <p:attrName>ppt_y</p:attrName>
                                        </p:attrNameLst>
                                      </p:cBhvr>
                                      <p:rCtr x="13177" y="-7531"/>
                                    </p:animMotion>
                                  </p:childTnLst>
                                </p:cTn>
                              </p:par>
                              <p:par>
                                <p:cTn id="37" presetID="63" presetClass="path" presetSubtype="0" fill="hold" nodeType="withEffect">
                                  <p:stCondLst>
                                    <p:cond delay="0"/>
                                  </p:stCondLst>
                                  <p:childTnLst>
                                    <p:animMotion origin="layout" path="M -0.26545 -0.00123 L 1.11111E-6 1.23457E-7 " pathEditMode="relative" rAng="0" ptsTypes="AA">
                                      <p:cBhvr>
                                        <p:cTn id="38" dur="1000" fill="hold"/>
                                        <p:tgtEl>
                                          <p:spTgt spid="15"/>
                                        </p:tgtEl>
                                        <p:attrNameLst>
                                          <p:attrName>ppt_x</p:attrName>
                                          <p:attrName>ppt_y</p:attrName>
                                        </p:attrNameLst>
                                      </p:cBhvr>
                                      <p:rCtr x="13264" y="62"/>
                                    </p:animMotion>
                                  </p:childTnLst>
                                </p:cTn>
                              </p:par>
                              <p:par>
                                <p:cTn id="39" presetID="63" presetClass="path" presetSubtype="0" fill="hold" nodeType="withEffect">
                                  <p:stCondLst>
                                    <p:cond delay="0"/>
                                  </p:stCondLst>
                                  <p:childTnLst>
                                    <p:animMotion origin="layout" path="M -0.26736 -0.1605 L 1.38889E-6 4.44444E-6 " pathEditMode="relative" rAng="0" ptsTypes="AA">
                                      <p:cBhvr>
                                        <p:cTn id="40" dur="1000" fill="hold"/>
                                        <p:tgtEl>
                                          <p:spTgt spid="18"/>
                                        </p:tgtEl>
                                        <p:attrNameLst>
                                          <p:attrName>ppt_x</p:attrName>
                                          <p:attrName>ppt_y</p:attrName>
                                        </p:attrNameLst>
                                      </p:cBhvr>
                                      <p:rCtr x="13368" y="8025"/>
                                    </p:animMotion>
                                  </p:childTnLst>
                                </p:cTn>
                              </p:par>
                              <p:par>
                                <p:cTn id="41" presetID="8" presetClass="emph" presetSubtype="0" fill="hold" nodeType="withEffect">
                                  <p:stCondLst>
                                    <p:cond delay="0"/>
                                  </p:stCondLst>
                                  <p:childTnLst>
                                    <p:animRot by="21600000">
                                      <p:cBhvr>
                                        <p:cTn id="42" dur="1000" fill="hold"/>
                                        <p:tgtEl>
                                          <p:spTgt spid="15"/>
                                        </p:tgtEl>
                                        <p:attrNameLst>
                                          <p:attrName>r</p:attrName>
                                        </p:attrNameLst>
                                      </p:cBhvr>
                                    </p:animRot>
                                  </p:childTnLst>
                                </p:cTn>
                              </p:par>
                              <p:par>
                                <p:cTn id="43" presetID="8" presetClass="emph" presetSubtype="0" fill="hold" nodeType="withEffect">
                                  <p:stCondLst>
                                    <p:cond delay="0"/>
                                  </p:stCondLst>
                                  <p:childTnLst>
                                    <p:animRot by="21600000">
                                      <p:cBhvr>
                                        <p:cTn id="44" dur="1000" fill="hold"/>
                                        <p:tgtEl>
                                          <p:spTgt spid="12"/>
                                        </p:tgtEl>
                                        <p:attrNameLst>
                                          <p:attrName>r</p:attrName>
                                        </p:attrNameLst>
                                      </p:cBhvr>
                                    </p:animRot>
                                  </p:childTnLst>
                                </p:cTn>
                              </p:par>
                              <p:par>
                                <p:cTn id="45" presetID="8" presetClass="emph" presetSubtype="0" fill="hold" nodeType="withEffect">
                                  <p:stCondLst>
                                    <p:cond delay="0"/>
                                  </p:stCondLst>
                                  <p:childTnLst>
                                    <p:animRot by="21600000">
                                      <p:cBhvr>
                                        <p:cTn id="46" dur="1000" fill="hold"/>
                                        <p:tgtEl>
                                          <p:spTgt spid="18"/>
                                        </p:tgtEl>
                                        <p:attrNameLst>
                                          <p:attrName>r</p:attrName>
                                        </p:attrNameLst>
                                      </p:cBhvr>
                                    </p:animRo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par>
                                <p:cTn id="51" presetID="22" presetClass="entr" presetSubtype="8"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par>
                                <p:cTn id="57" presetID="22" presetClass="entr" presetSubtype="8" fill="hold" nodeType="withEffect">
                                  <p:stCondLst>
                                    <p:cond delay="50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par>
                                <p:cTn id="60" presetID="10" presetClass="entr" presetSubtype="0" fill="hold" grpId="0" nodeType="withEffect">
                                  <p:stCondLst>
                                    <p:cond delay="100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53"/>
          <p:cNvSpPr>
            <a:spLocks/>
          </p:cNvSpPr>
          <p:nvPr/>
        </p:nvSpPr>
        <p:spPr bwMode="auto">
          <a:xfrm>
            <a:off x="2093304" y="2952751"/>
            <a:ext cx="2468710" cy="1519607"/>
          </a:xfrm>
          <a:custGeom>
            <a:avLst/>
            <a:gdLst>
              <a:gd name="T0" fmla="*/ 112 w 112"/>
              <a:gd name="T1" fmla="*/ 69 h 69"/>
              <a:gd name="T2" fmla="*/ 87 w 112"/>
              <a:gd name="T3" fmla="*/ 55 h 69"/>
              <a:gd name="T4" fmla="*/ 25 w 112"/>
              <a:gd name="T5" fmla="*/ 55 h 69"/>
              <a:gd name="T6" fmla="*/ 0 w 112"/>
              <a:gd name="T7" fmla="*/ 30 h 69"/>
              <a:gd name="T8" fmla="*/ 0 w 112"/>
              <a:gd name="T9" fmla="*/ 25 h 69"/>
              <a:gd name="T10" fmla="*/ 25 w 112"/>
              <a:gd name="T11" fmla="*/ 0 h 69"/>
              <a:gd name="T12" fmla="*/ 87 w 112"/>
              <a:gd name="T13" fmla="*/ 0 h 69"/>
              <a:gd name="T14" fmla="*/ 112 w 112"/>
              <a:gd name="T15" fmla="*/ 25 h 69"/>
              <a:gd name="T16" fmla="*/ 112 w 112"/>
              <a:gd name="T17"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69">
                <a:moveTo>
                  <a:pt x="112" y="69"/>
                </a:moveTo>
                <a:cubicBezTo>
                  <a:pt x="107" y="61"/>
                  <a:pt x="98" y="55"/>
                  <a:pt x="87" y="55"/>
                </a:cubicBezTo>
                <a:cubicBezTo>
                  <a:pt x="25" y="55"/>
                  <a:pt x="25" y="55"/>
                  <a:pt x="25" y="55"/>
                </a:cubicBezTo>
                <a:cubicBezTo>
                  <a:pt x="11" y="55"/>
                  <a:pt x="0" y="43"/>
                  <a:pt x="0" y="30"/>
                </a:cubicBezTo>
                <a:cubicBezTo>
                  <a:pt x="0" y="25"/>
                  <a:pt x="0" y="25"/>
                  <a:pt x="0" y="25"/>
                </a:cubicBezTo>
                <a:cubicBezTo>
                  <a:pt x="0" y="11"/>
                  <a:pt x="11" y="0"/>
                  <a:pt x="25" y="0"/>
                </a:cubicBezTo>
                <a:cubicBezTo>
                  <a:pt x="87" y="0"/>
                  <a:pt x="87" y="0"/>
                  <a:pt x="87" y="0"/>
                </a:cubicBezTo>
                <a:cubicBezTo>
                  <a:pt x="101" y="0"/>
                  <a:pt x="112" y="11"/>
                  <a:pt x="112" y="25"/>
                </a:cubicBezTo>
                <a:lnTo>
                  <a:pt x="112" y="69"/>
                </a:ln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8" name="56"/>
          <p:cNvSpPr>
            <a:spLocks/>
          </p:cNvSpPr>
          <p:nvPr/>
        </p:nvSpPr>
        <p:spPr bwMode="auto">
          <a:xfrm>
            <a:off x="2671847" y="1903508"/>
            <a:ext cx="1877464" cy="1125443"/>
          </a:xfrm>
          <a:custGeom>
            <a:avLst/>
            <a:gdLst>
              <a:gd name="T0" fmla="*/ 85 w 85"/>
              <a:gd name="T1" fmla="*/ 51 h 51"/>
              <a:gd name="T2" fmla="*/ 66 w 85"/>
              <a:gd name="T3" fmla="*/ 40 h 51"/>
              <a:gd name="T4" fmla="*/ 19 w 85"/>
              <a:gd name="T5" fmla="*/ 40 h 51"/>
              <a:gd name="T6" fmla="*/ 0 w 85"/>
              <a:gd name="T7" fmla="*/ 22 h 51"/>
              <a:gd name="T8" fmla="*/ 0 w 85"/>
              <a:gd name="T9" fmla="*/ 18 h 51"/>
              <a:gd name="T10" fmla="*/ 19 w 85"/>
              <a:gd name="T11" fmla="*/ 0 h 51"/>
              <a:gd name="T12" fmla="*/ 66 w 85"/>
              <a:gd name="T13" fmla="*/ 0 h 51"/>
              <a:gd name="T14" fmla="*/ 85 w 85"/>
              <a:gd name="T15" fmla="*/ 18 h 51"/>
              <a:gd name="T16" fmla="*/ 85 w 85"/>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1">
                <a:moveTo>
                  <a:pt x="85" y="51"/>
                </a:moveTo>
                <a:cubicBezTo>
                  <a:pt x="81" y="45"/>
                  <a:pt x="74" y="40"/>
                  <a:pt x="66" y="40"/>
                </a:cubicBezTo>
                <a:cubicBezTo>
                  <a:pt x="19" y="40"/>
                  <a:pt x="19" y="40"/>
                  <a:pt x="19" y="40"/>
                </a:cubicBezTo>
                <a:cubicBezTo>
                  <a:pt x="9" y="40"/>
                  <a:pt x="0" y="32"/>
                  <a:pt x="0" y="22"/>
                </a:cubicBezTo>
                <a:cubicBezTo>
                  <a:pt x="0" y="18"/>
                  <a:pt x="0" y="18"/>
                  <a:pt x="0" y="18"/>
                </a:cubicBezTo>
                <a:cubicBezTo>
                  <a:pt x="0" y="8"/>
                  <a:pt x="9" y="0"/>
                  <a:pt x="19" y="0"/>
                </a:cubicBezTo>
                <a:cubicBezTo>
                  <a:pt x="66" y="0"/>
                  <a:pt x="66" y="0"/>
                  <a:pt x="66" y="0"/>
                </a:cubicBezTo>
                <a:cubicBezTo>
                  <a:pt x="76" y="0"/>
                  <a:pt x="85" y="8"/>
                  <a:pt x="85" y="18"/>
                </a:cubicBezTo>
                <a:lnTo>
                  <a:pt x="85" y="51"/>
                </a:ln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9" name="58"/>
          <p:cNvSpPr>
            <a:spLocks/>
          </p:cNvSpPr>
          <p:nvPr/>
        </p:nvSpPr>
        <p:spPr bwMode="auto">
          <a:xfrm>
            <a:off x="4684104" y="2474803"/>
            <a:ext cx="2204207" cy="1343270"/>
          </a:xfrm>
          <a:custGeom>
            <a:avLst/>
            <a:gdLst>
              <a:gd name="T0" fmla="*/ 0 w 100"/>
              <a:gd name="T1" fmla="*/ 61 h 61"/>
              <a:gd name="T2" fmla="*/ 22 w 100"/>
              <a:gd name="T3" fmla="*/ 48 h 61"/>
              <a:gd name="T4" fmla="*/ 78 w 100"/>
              <a:gd name="T5" fmla="*/ 48 h 61"/>
              <a:gd name="T6" fmla="*/ 100 w 100"/>
              <a:gd name="T7" fmla="*/ 26 h 61"/>
              <a:gd name="T8" fmla="*/ 100 w 100"/>
              <a:gd name="T9" fmla="*/ 22 h 61"/>
              <a:gd name="T10" fmla="*/ 78 w 100"/>
              <a:gd name="T11" fmla="*/ 0 h 61"/>
              <a:gd name="T12" fmla="*/ 22 w 100"/>
              <a:gd name="T13" fmla="*/ 0 h 61"/>
              <a:gd name="T14" fmla="*/ 0 w 100"/>
              <a:gd name="T15" fmla="*/ 22 h 61"/>
              <a:gd name="T16" fmla="*/ 0 w 100"/>
              <a:gd name="T17"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61">
                <a:moveTo>
                  <a:pt x="0" y="61"/>
                </a:moveTo>
                <a:cubicBezTo>
                  <a:pt x="4" y="54"/>
                  <a:pt x="13" y="48"/>
                  <a:pt x="22" y="48"/>
                </a:cubicBezTo>
                <a:cubicBezTo>
                  <a:pt x="78" y="48"/>
                  <a:pt x="78" y="48"/>
                  <a:pt x="78" y="48"/>
                </a:cubicBezTo>
                <a:cubicBezTo>
                  <a:pt x="90" y="48"/>
                  <a:pt x="100" y="38"/>
                  <a:pt x="100" y="26"/>
                </a:cubicBezTo>
                <a:cubicBezTo>
                  <a:pt x="100" y="22"/>
                  <a:pt x="100" y="22"/>
                  <a:pt x="100" y="22"/>
                </a:cubicBezTo>
                <a:cubicBezTo>
                  <a:pt x="100" y="10"/>
                  <a:pt x="90" y="0"/>
                  <a:pt x="78" y="0"/>
                </a:cubicBezTo>
                <a:cubicBezTo>
                  <a:pt x="22" y="0"/>
                  <a:pt x="22" y="0"/>
                  <a:pt x="22" y="0"/>
                </a:cubicBezTo>
                <a:cubicBezTo>
                  <a:pt x="10" y="0"/>
                  <a:pt x="0" y="10"/>
                  <a:pt x="0" y="22"/>
                </a:cubicBezTo>
                <a:lnTo>
                  <a:pt x="0" y="61"/>
                </a:lnTo>
                <a:close/>
              </a:path>
            </a:pathLst>
          </a:custGeom>
          <a:solidFill>
            <a:srgbClr val="EF233C"/>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0" name="60"/>
          <p:cNvSpPr>
            <a:spLocks/>
          </p:cNvSpPr>
          <p:nvPr/>
        </p:nvSpPr>
        <p:spPr bwMode="auto">
          <a:xfrm>
            <a:off x="4684104" y="1581150"/>
            <a:ext cx="1587028" cy="969852"/>
          </a:xfrm>
          <a:custGeom>
            <a:avLst/>
            <a:gdLst>
              <a:gd name="T0" fmla="*/ 0 w 72"/>
              <a:gd name="T1" fmla="*/ 44 h 44"/>
              <a:gd name="T2" fmla="*/ 16 w 72"/>
              <a:gd name="T3" fmla="*/ 34 h 44"/>
              <a:gd name="T4" fmla="*/ 56 w 72"/>
              <a:gd name="T5" fmla="*/ 34 h 44"/>
              <a:gd name="T6" fmla="*/ 72 w 72"/>
              <a:gd name="T7" fmla="*/ 18 h 44"/>
              <a:gd name="T8" fmla="*/ 72 w 72"/>
              <a:gd name="T9" fmla="*/ 16 h 44"/>
              <a:gd name="T10" fmla="*/ 56 w 72"/>
              <a:gd name="T11" fmla="*/ 0 h 44"/>
              <a:gd name="T12" fmla="*/ 16 w 72"/>
              <a:gd name="T13" fmla="*/ 0 h 44"/>
              <a:gd name="T14" fmla="*/ 0 w 72"/>
              <a:gd name="T15" fmla="*/ 16 h 44"/>
              <a:gd name="T16" fmla="*/ 0 w 72"/>
              <a:gd name="T1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44">
                <a:moveTo>
                  <a:pt x="0" y="44"/>
                </a:moveTo>
                <a:cubicBezTo>
                  <a:pt x="3" y="38"/>
                  <a:pt x="9" y="34"/>
                  <a:pt x="16" y="34"/>
                </a:cubicBezTo>
                <a:cubicBezTo>
                  <a:pt x="56" y="34"/>
                  <a:pt x="56" y="34"/>
                  <a:pt x="56" y="34"/>
                </a:cubicBezTo>
                <a:cubicBezTo>
                  <a:pt x="65" y="34"/>
                  <a:pt x="72" y="27"/>
                  <a:pt x="72" y="18"/>
                </a:cubicBezTo>
                <a:cubicBezTo>
                  <a:pt x="72" y="16"/>
                  <a:pt x="72" y="16"/>
                  <a:pt x="72" y="16"/>
                </a:cubicBezTo>
                <a:cubicBezTo>
                  <a:pt x="72" y="7"/>
                  <a:pt x="65" y="0"/>
                  <a:pt x="56" y="0"/>
                </a:cubicBezTo>
                <a:cubicBezTo>
                  <a:pt x="16" y="0"/>
                  <a:pt x="16" y="0"/>
                  <a:pt x="16" y="0"/>
                </a:cubicBezTo>
                <a:cubicBezTo>
                  <a:pt x="7" y="0"/>
                  <a:pt x="0" y="7"/>
                  <a:pt x="0" y="16"/>
                </a:cubicBezTo>
                <a:lnTo>
                  <a:pt x="0" y="44"/>
                </a:lnTo>
                <a:close/>
              </a:path>
            </a:pathLst>
          </a:custGeom>
          <a:solidFill>
            <a:srgbClr val="EF233C"/>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1" name="TextBox 15"/>
          <p:cNvSpPr txBox="1"/>
          <p:nvPr/>
        </p:nvSpPr>
        <p:spPr>
          <a:xfrm>
            <a:off x="987129" y="3161406"/>
            <a:ext cx="1025644" cy="338554"/>
          </a:xfrm>
          <a:prstGeom prst="rect">
            <a:avLst/>
          </a:prstGeom>
          <a:noFill/>
        </p:spPr>
        <p:txBody>
          <a:bodyPr wrap="square" rtlCol="0">
            <a:spAutoFit/>
          </a:bodyPr>
          <a:lstStyle/>
          <a:p>
            <a:r>
              <a:rPr lang="zh-CN" altLang="en-US" sz="1600" dirty="0">
                <a:solidFill>
                  <a:srgbClr val="02A988"/>
                </a:solidFill>
                <a:latin typeface="+mj-lt"/>
              </a:rPr>
              <a:t>添加标题</a:t>
            </a:r>
            <a:endParaRPr lang="en-US" sz="1600" dirty="0">
              <a:solidFill>
                <a:srgbClr val="02A988"/>
              </a:solidFill>
              <a:latin typeface="+mj-lt"/>
            </a:endParaRPr>
          </a:p>
        </p:txBody>
      </p:sp>
      <p:sp>
        <p:nvSpPr>
          <p:cNvPr id="12" name="16"/>
          <p:cNvSpPr/>
          <p:nvPr/>
        </p:nvSpPr>
        <p:spPr>
          <a:xfrm>
            <a:off x="609600" y="3404167"/>
            <a:ext cx="1447800" cy="600164"/>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13" name="TextBox 17"/>
          <p:cNvSpPr txBox="1"/>
          <p:nvPr/>
        </p:nvSpPr>
        <p:spPr>
          <a:xfrm>
            <a:off x="1200150" y="1977499"/>
            <a:ext cx="1447800" cy="338554"/>
          </a:xfrm>
          <a:prstGeom prst="rect">
            <a:avLst/>
          </a:prstGeom>
          <a:noFill/>
        </p:spPr>
        <p:txBody>
          <a:bodyPr wrap="square" rtlCol="0">
            <a:spAutoFit/>
          </a:bodyPr>
          <a:lstStyle/>
          <a:p>
            <a:r>
              <a:rPr lang="zh-CN" altLang="en-US" sz="1600" dirty="0">
                <a:solidFill>
                  <a:srgbClr val="02A988"/>
                </a:solidFill>
                <a:latin typeface="+mj-lt"/>
              </a:rPr>
              <a:t>添加标题</a:t>
            </a:r>
            <a:endParaRPr lang="en-US" sz="1600" dirty="0">
              <a:solidFill>
                <a:srgbClr val="02A988"/>
              </a:solidFill>
              <a:latin typeface="+mj-lt"/>
            </a:endParaRPr>
          </a:p>
        </p:txBody>
      </p:sp>
      <p:sp>
        <p:nvSpPr>
          <p:cNvPr id="14" name="18"/>
          <p:cNvSpPr/>
          <p:nvPr/>
        </p:nvSpPr>
        <p:spPr>
          <a:xfrm>
            <a:off x="1219200" y="2253279"/>
            <a:ext cx="1447800" cy="600164"/>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15" name="TextBox 19"/>
          <p:cNvSpPr txBox="1"/>
          <p:nvPr/>
        </p:nvSpPr>
        <p:spPr>
          <a:xfrm>
            <a:off x="6401310" y="1524697"/>
            <a:ext cx="1290191" cy="338554"/>
          </a:xfrm>
          <a:prstGeom prst="rect">
            <a:avLst/>
          </a:prstGeom>
          <a:noFill/>
        </p:spPr>
        <p:txBody>
          <a:bodyPr wrap="square" rtlCol="0">
            <a:spAutoFit/>
          </a:bodyPr>
          <a:lstStyle/>
          <a:p>
            <a:r>
              <a:rPr lang="zh-CN" altLang="en-US" sz="1600" dirty="0">
                <a:solidFill>
                  <a:srgbClr val="EF233C"/>
                </a:solidFill>
                <a:latin typeface="+mj-lt"/>
              </a:rPr>
              <a:t>添加标题</a:t>
            </a:r>
            <a:endParaRPr lang="en-US" sz="1600" dirty="0">
              <a:solidFill>
                <a:srgbClr val="EF233C"/>
              </a:solidFill>
              <a:latin typeface="+mj-lt"/>
            </a:endParaRPr>
          </a:p>
        </p:txBody>
      </p:sp>
      <p:sp>
        <p:nvSpPr>
          <p:cNvPr id="16" name="20"/>
          <p:cNvSpPr/>
          <p:nvPr/>
        </p:nvSpPr>
        <p:spPr>
          <a:xfrm>
            <a:off x="6401310" y="1793818"/>
            <a:ext cx="1447800" cy="600164"/>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17" name="TextBox 21"/>
          <p:cNvSpPr txBox="1"/>
          <p:nvPr/>
        </p:nvSpPr>
        <p:spPr>
          <a:xfrm>
            <a:off x="7145279" y="2743089"/>
            <a:ext cx="1025644" cy="338554"/>
          </a:xfrm>
          <a:prstGeom prst="rect">
            <a:avLst/>
          </a:prstGeom>
          <a:noFill/>
        </p:spPr>
        <p:txBody>
          <a:bodyPr wrap="square" rtlCol="0">
            <a:spAutoFit/>
          </a:bodyPr>
          <a:lstStyle/>
          <a:p>
            <a:r>
              <a:rPr lang="zh-CN" altLang="en-US" sz="1600" dirty="0">
                <a:solidFill>
                  <a:srgbClr val="EF233C"/>
                </a:solidFill>
                <a:latin typeface="+mj-lt"/>
              </a:rPr>
              <a:t>添加标题</a:t>
            </a:r>
            <a:endParaRPr lang="en-US" sz="1600" dirty="0">
              <a:solidFill>
                <a:srgbClr val="EF233C"/>
              </a:solidFill>
              <a:latin typeface="+mj-lt"/>
            </a:endParaRPr>
          </a:p>
        </p:txBody>
      </p:sp>
      <p:sp>
        <p:nvSpPr>
          <p:cNvPr id="18" name="22"/>
          <p:cNvSpPr/>
          <p:nvPr/>
        </p:nvSpPr>
        <p:spPr>
          <a:xfrm>
            <a:off x="7122080" y="2945120"/>
            <a:ext cx="1447800" cy="600164"/>
          </a:xfrm>
          <a:prstGeom prst="rect">
            <a:avLst/>
          </a:prstGeom>
        </p:spPr>
        <p:txBody>
          <a:bodyPr wrap="square">
            <a:spAutoFit/>
          </a:bodyPr>
          <a:lstStyle/>
          <a:p>
            <a:r>
              <a:rPr lang="zh-CN" altLang="en-US" sz="1100" dirty="0">
                <a:solidFill>
                  <a:schemeClr val="bg1">
                    <a:lumMod val="65000"/>
                  </a:schemeClr>
                </a:solidFill>
              </a:rPr>
              <a:t>您的内容打在这里，或者通过复制您的文本</a:t>
            </a:r>
            <a:endParaRPr lang="en-US" sz="1100" dirty="0">
              <a:solidFill>
                <a:schemeClr val="bg1">
                  <a:lumMod val="65000"/>
                </a:schemeClr>
              </a:solidFill>
            </a:endParaRPr>
          </a:p>
        </p:txBody>
      </p:sp>
      <p:sp>
        <p:nvSpPr>
          <p:cNvPr id="19" name="TextBox 24"/>
          <p:cNvSpPr txBox="1"/>
          <p:nvPr/>
        </p:nvSpPr>
        <p:spPr>
          <a:xfrm>
            <a:off x="3137850" y="2212324"/>
            <a:ext cx="1056108" cy="338554"/>
          </a:xfrm>
          <a:prstGeom prst="rect">
            <a:avLst/>
          </a:prstGeom>
          <a:noFill/>
        </p:spPr>
        <p:txBody>
          <a:bodyPr wrap="square" rtlCol="0">
            <a:spAutoFit/>
          </a:bodyPr>
          <a:lstStyle/>
          <a:p>
            <a:r>
              <a:rPr lang="zh-CN" altLang="en-US" sz="1600" dirty="0">
                <a:solidFill>
                  <a:schemeClr val="bg1"/>
                </a:solidFill>
                <a:latin typeface="+mj-lt"/>
              </a:rPr>
              <a:t>添加标题</a:t>
            </a:r>
            <a:endParaRPr lang="en-US" sz="1600" dirty="0">
              <a:solidFill>
                <a:schemeClr val="bg1"/>
              </a:solidFill>
              <a:latin typeface="+mj-lt"/>
            </a:endParaRPr>
          </a:p>
        </p:txBody>
      </p:sp>
      <p:sp>
        <p:nvSpPr>
          <p:cNvPr id="20" name="TextBox 25"/>
          <p:cNvSpPr txBox="1"/>
          <p:nvPr/>
        </p:nvSpPr>
        <p:spPr>
          <a:xfrm>
            <a:off x="5094903" y="1810467"/>
            <a:ext cx="1072633" cy="338554"/>
          </a:xfrm>
          <a:prstGeom prst="rect">
            <a:avLst/>
          </a:prstGeom>
          <a:noFill/>
        </p:spPr>
        <p:txBody>
          <a:bodyPr wrap="square" rtlCol="0">
            <a:spAutoFit/>
          </a:bodyPr>
          <a:lstStyle/>
          <a:p>
            <a:r>
              <a:rPr lang="zh-CN" altLang="en-US" sz="1600" dirty="0">
                <a:solidFill>
                  <a:schemeClr val="bg1"/>
                </a:solidFill>
                <a:latin typeface="+mj-lt"/>
              </a:rPr>
              <a:t>添加标题</a:t>
            </a:r>
            <a:endParaRPr lang="en-US" sz="1600" dirty="0">
              <a:solidFill>
                <a:schemeClr val="bg1"/>
              </a:solidFill>
              <a:latin typeface="+mj-lt"/>
            </a:endParaRPr>
          </a:p>
        </p:txBody>
      </p:sp>
      <p:sp>
        <p:nvSpPr>
          <p:cNvPr id="21" name="TextBox 33"/>
          <p:cNvSpPr txBox="1"/>
          <p:nvPr/>
        </p:nvSpPr>
        <p:spPr>
          <a:xfrm>
            <a:off x="3163107" y="3393571"/>
            <a:ext cx="1138863" cy="338554"/>
          </a:xfrm>
          <a:prstGeom prst="rect">
            <a:avLst/>
          </a:prstGeom>
          <a:noFill/>
        </p:spPr>
        <p:txBody>
          <a:bodyPr wrap="square" rtlCol="0">
            <a:spAutoFit/>
          </a:bodyPr>
          <a:lstStyle/>
          <a:p>
            <a:r>
              <a:rPr lang="zh-CN" altLang="en-US" sz="1600" dirty="0">
                <a:solidFill>
                  <a:schemeClr val="bg1"/>
                </a:solidFill>
                <a:latin typeface="+mj-lt"/>
              </a:rPr>
              <a:t>添加标题</a:t>
            </a:r>
            <a:endParaRPr lang="en-US" sz="1600" dirty="0">
              <a:solidFill>
                <a:schemeClr val="bg1"/>
              </a:solidFill>
              <a:latin typeface="+mj-lt"/>
            </a:endParaRPr>
          </a:p>
        </p:txBody>
      </p:sp>
      <p:sp>
        <p:nvSpPr>
          <p:cNvPr id="22" name="TextBox 40"/>
          <p:cNvSpPr txBox="1"/>
          <p:nvPr/>
        </p:nvSpPr>
        <p:spPr>
          <a:xfrm>
            <a:off x="5598610" y="2845983"/>
            <a:ext cx="1025618" cy="338554"/>
          </a:xfrm>
          <a:prstGeom prst="rect">
            <a:avLst/>
          </a:prstGeom>
          <a:noFill/>
        </p:spPr>
        <p:txBody>
          <a:bodyPr wrap="square" rtlCol="0">
            <a:spAutoFit/>
          </a:bodyPr>
          <a:lstStyle/>
          <a:p>
            <a:r>
              <a:rPr lang="zh-CN" altLang="en-US" sz="1600" dirty="0">
                <a:solidFill>
                  <a:schemeClr val="bg1"/>
                </a:solidFill>
                <a:latin typeface="+mj-lt"/>
              </a:rPr>
              <a:t>添加标题</a:t>
            </a:r>
            <a:endParaRPr lang="en-US" sz="1600" dirty="0">
              <a:solidFill>
                <a:schemeClr val="bg1"/>
              </a:solidFill>
              <a:latin typeface="+mj-lt"/>
            </a:endParaRPr>
          </a:p>
        </p:txBody>
      </p:sp>
      <p:sp>
        <p:nvSpPr>
          <p:cNvPr id="23" name="12"/>
          <p:cNvSpPr>
            <a:spLocks noEditPoints="1"/>
          </p:cNvSpPr>
          <p:nvPr/>
        </p:nvSpPr>
        <p:spPr bwMode="auto">
          <a:xfrm>
            <a:off x="2654078" y="3393571"/>
            <a:ext cx="473126" cy="36945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bg1"/>
          </a:solidFill>
          <a:ln>
            <a:noFill/>
          </a:ln>
          <a:extLst/>
        </p:spPr>
        <p:txBody>
          <a:bodyPr vert="horz" wrap="square" lIns="51422" tIns="25711" rIns="51422" bIns="25711" numCol="1" anchor="t" anchorCtr="0" compatLnSpc="1">
            <a:prstTxWarp prst="textNoShape">
              <a:avLst/>
            </a:prstTxWarp>
          </a:bodyPr>
          <a:lstStyle/>
          <a:p>
            <a:endParaRPr lang="zh-CN" altLang="en-US" sz="1013"/>
          </a:p>
        </p:txBody>
      </p:sp>
      <p:grpSp>
        <p:nvGrpSpPr>
          <p:cNvPr id="24" name="1"/>
          <p:cNvGrpSpPr/>
          <p:nvPr/>
        </p:nvGrpSpPr>
        <p:grpSpPr>
          <a:xfrm>
            <a:off x="5173111" y="2842742"/>
            <a:ext cx="394520" cy="372418"/>
            <a:chOff x="3192323" y="6405978"/>
            <a:chExt cx="526026" cy="496557"/>
          </a:xfrm>
          <a:solidFill>
            <a:schemeClr val="bg1"/>
          </a:solidFill>
        </p:grpSpPr>
        <p:sp>
          <p:nvSpPr>
            <p:cNvPr id="25" name="淘宝网Chenying0907出品 33"/>
            <p:cNvSpPr>
              <a:spLocks/>
            </p:cNvSpPr>
            <p:nvPr/>
          </p:nvSpPr>
          <p:spPr bwMode="auto">
            <a:xfrm>
              <a:off x="3200233" y="6405978"/>
              <a:ext cx="510206" cy="24531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grpFill/>
            <a:ln>
              <a:noFill/>
            </a:ln>
            <a:extLst/>
          </p:spPr>
          <p:txBody>
            <a:bodyPr vert="horz" wrap="square" lIns="51422" tIns="25711" rIns="51422" bIns="25711" numCol="1" anchor="t" anchorCtr="0" compatLnSpc="1">
              <a:prstTxWarp prst="textNoShape">
                <a:avLst/>
              </a:prstTxWarp>
            </a:bodyPr>
            <a:lstStyle/>
            <a:p>
              <a:endParaRPr lang="zh-CN" altLang="en-US" sz="1013"/>
            </a:p>
          </p:txBody>
        </p:sp>
        <p:sp>
          <p:nvSpPr>
            <p:cNvPr id="26" name="淘宝网Chenying0907出品 34"/>
            <p:cNvSpPr>
              <a:spLocks/>
            </p:cNvSpPr>
            <p:nvPr/>
          </p:nvSpPr>
          <p:spPr bwMode="auto">
            <a:xfrm>
              <a:off x="3192323" y="6542482"/>
              <a:ext cx="526026" cy="360053"/>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grpFill/>
            <a:ln>
              <a:noFill/>
            </a:ln>
            <a:extLst/>
          </p:spPr>
          <p:txBody>
            <a:bodyPr vert="horz" wrap="square" lIns="51422" tIns="25711" rIns="51422" bIns="25711"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29138266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250" fill="hold"/>
                                        <p:tgtEl>
                                          <p:spTgt spid="21"/>
                                        </p:tgtEl>
                                        <p:attrNameLst>
                                          <p:attrName>ppt_x</p:attrName>
                                        </p:attrNameLst>
                                      </p:cBhvr>
                                      <p:tavLst>
                                        <p:tav tm="0">
                                          <p:val>
                                            <p:strVal val="#ppt_x"/>
                                          </p:val>
                                        </p:tav>
                                        <p:tav tm="100000">
                                          <p:val>
                                            <p:strVal val="#ppt_x"/>
                                          </p:val>
                                        </p:tav>
                                      </p:tavLst>
                                    </p:anim>
                                    <p:anim calcmode="lin" valueType="num">
                                      <p:cBhvr additive="base">
                                        <p:cTn id="48" dur="250" fill="hold"/>
                                        <p:tgtEl>
                                          <p:spTgt spid="21"/>
                                        </p:tgtEl>
                                        <p:attrNameLst>
                                          <p:attrName>ppt_y</p:attrName>
                                        </p:attrNameLst>
                                      </p:cBhvr>
                                      <p:tavLst>
                                        <p:tav tm="0">
                                          <p:val>
                                            <p:strVal val="1+#ppt_h/2"/>
                                          </p:val>
                                        </p:tav>
                                        <p:tav tm="100000">
                                          <p:val>
                                            <p:strVal val="#ppt_y"/>
                                          </p:val>
                                        </p:tav>
                                      </p:tavLst>
                                    </p:anim>
                                  </p:childTnLst>
                                </p:cTn>
                              </p:par>
                            </p:childTnLst>
                          </p:cTn>
                        </p:par>
                        <p:par>
                          <p:cTn id="49" fill="hold">
                            <p:stCondLst>
                              <p:cond delay="4250"/>
                            </p:stCondLst>
                            <p:childTnLst>
                              <p:par>
                                <p:cTn id="50" presetID="2" presetClass="entr" presetSubtype="4"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250" fill="hold"/>
                                        <p:tgtEl>
                                          <p:spTgt spid="22"/>
                                        </p:tgtEl>
                                        <p:attrNameLst>
                                          <p:attrName>ppt_x</p:attrName>
                                        </p:attrNameLst>
                                      </p:cBhvr>
                                      <p:tavLst>
                                        <p:tav tm="0">
                                          <p:val>
                                            <p:strVal val="#ppt_x"/>
                                          </p:val>
                                        </p:tav>
                                        <p:tav tm="100000">
                                          <p:val>
                                            <p:strVal val="#ppt_x"/>
                                          </p:val>
                                        </p:tav>
                                      </p:tavLst>
                                    </p:anim>
                                    <p:anim calcmode="lin" valueType="num">
                                      <p:cBhvr additive="base">
                                        <p:cTn id="53" dur="250" fill="hold"/>
                                        <p:tgtEl>
                                          <p:spTgt spid="22"/>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4"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250" fill="hold"/>
                                        <p:tgtEl>
                                          <p:spTgt spid="19"/>
                                        </p:tgtEl>
                                        <p:attrNameLst>
                                          <p:attrName>ppt_x</p:attrName>
                                        </p:attrNameLst>
                                      </p:cBhvr>
                                      <p:tavLst>
                                        <p:tav tm="0">
                                          <p:val>
                                            <p:strVal val="#ppt_x"/>
                                          </p:val>
                                        </p:tav>
                                        <p:tav tm="100000">
                                          <p:val>
                                            <p:strVal val="#ppt_x"/>
                                          </p:val>
                                        </p:tav>
                                      </p:tavLst>
                                    </p:anim>
                                    <p:anim calcmode="lin" valueType="num">
                                      <p:cBhvr additive="base">
                                        <p:cTn id="58" dur="250" fill="hold"/>
                                        <p:tgtEl>
                                          <p:spTgt spid="19"/>
                                        </p:tgtEl>
                                        <p:attrNameLst>
                                          <p:attrName>ppt_y</p:attrName>
                                        </p:attrNameLst>
                                      </p:cBhvr>
                                      <p:tavLst>
                                        <p:tav tm="0">
                                          <p:val>
                                            <p:strVal val="1+#ppt_h/2"/>
                                          </p:val>
                                        </p:tav>
                                        <p:tav tm="100000">
                                          <p:val>
                                            <p:strVal val="#ppt_y"/>
                                          </p:val>
                                        </p:tav>
                                      </p:tavLst>
                                    </p:anim>
                                  </p:childTnLst>
                                </p:cTn>
                              </p:par>
                            </p:childTnLst>
                          </p:cTn>
                        </p:par>
                        <p:par>
                          <p:cTn id="59" fill="hold">
                            <p:stCondLst>
                              <p:cond delay="4750"/>
                            </p:stCondLst>
                            <p:childTnLst>
                              <p:par>
                                <p:cTn id="60" presetID="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250" fill="hold"/>
                                        <p:tgtEl>
                                          <p:spTgt spid="20"/>
                                        </p:tgtEl>
                                        <p:attrNameLst>
                                          <p:attrName>ppt_x</p:attrName>
                                        </p:attrNameLst>
                                      </p:cBhvr>
                                      <p:tavLst>
                                        <p:tav tm="0">
                                          <p:val>
                                            <p:strVal val="#ppt_x"/>
                                          </p:val>
                                        </p:tav>
                                        <p:tav tm="100000">
                                          <p:val>
                                            <p:strVal val="#ppt_x"/>
                                          </p:val>
                                        </p:tav>
                                      </p:tavLst>
                                    </p:anim>
                                    <p:anim calcmode="lin" valueType="num">
                                      <p:cBhvr additive="base">
                                        <p:cTn id="63" dur="25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5000"/>
                            </p:stCondLst>
                            <p:childTnLst>
                              <p:par>
                                <p:cTn id="65" presetID="22" presetClass="entr" presetSubtype="2"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right)">
                                      <p:cBhvr>
                                        <p:cTn id="67" dur="500"/>
                                        <p:tgtEl>
                                          <p:spTgt spid="11"/>
                                        </p:tgtEl>
                                      </p:cBhvr>
                                    </p:animEffect>
                                  </p:childTnLst>
                                </p:cTn>
                              </p:par>
                            </p:childTnLst>
                          </p:cTn>
                        </p:par>
                        <p:par>
                          <p:cTn id="68" fill="hold">
                            <p:stCondLst>
                              <p:cond delay="550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6000"/>
                            </p:stCondLst>
                            <p:childTnLst>
                              <p:par>
                                <p:cTn id="73" presetID="22" presetClass="entr" presetSubtype="2"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right)">
                                      <p:cBhvr>
                                        <p:cTn id="75" dur="500"/>
                                        <p:tgtEl>
                                          <p:spTgt spid="13"/>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wipe(left)">
                                      <p:cBhvr>
                                        <p:cTn id="79" dur="500"/>
                                        <p:tgtEl>
                                          <p:spTgt spid="15"/>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fade">
                                      <p:cBhvr>
                                        <p:cTn id="83" dur="500"/>
                                        <p:tgtEl>
                                          <p:spTgt spid="12"/>
                                        </p:tgtEl>
                                      </p:cBhvr>
                                    </p:animEffect>
                                  </p:childTnLst>
                                </p:cTn>
                              </p:par>
                            </p:childTnLst>
                          </p:cTn>
                        </p:par>
                        <p:par>
                          <p:cTn id="84" fill="hold">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500"/>
                                        <p:tgtEl>
                                          <p:spTgt spid="18"/>
                                        </p:tgtEl>
                                      </p:cBhvr>
                                    </p:animEffect>
                                  </p:childTnLst>
                                </p:cTn>
                              </p:par>
                            </p:childTnLst>
                          </p:cTn>
                        </p:par>
                        <p:par>
                          <p:cTn id="88" fill="hold">
                            <p:stCondLst>
                              <p:cond delay="8000"/>
                            </p:stCondLst>
                            <p:childTnLst>
                              <p:par>
                                <p:cTn id="89" presetID="10"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fade">
                                      <p:cBhvr>
                                        <p:cTn id="91" dur="500"/>
                                        <p:tgtEl>
                                          <p:spTgt spid="14"/>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圆角矩形 6"/>
          <p:cNvSpPr/>
          <p:nvPr/>
        </p:nvSpPr>
        <p:spPr>
          <a:xfrm>
            <a:off x="4536990" y="3111814"/>
            <a:ext cx="3985415"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sp>
        <p:nvSpPr>
          <p:cNvPr id="8" name="圆角矩形 7"/>
          <p:cNvSpPr/>
          <p:nvPr/>
        </p:nvSpPr>
        <p:spPr>
          <a:xfrm>
            <a:off x="2569550" y="1915139"/>
            <a:ext cx="4133261"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008999" y="1578095"/>
            <a:ext cx="922534" cy="1266173"/>
            <a:chOff x="1032992" y="2432634"/>
            <a:chExt cx="1230525" cy="1688231"/>
          </a:xfrm>
        </p:grpSpPr>
        <p:sp>
          <p:nvSpPr>
            <p:cNvPr id="10" name="任意多边形 9"/>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微软雅黑" panose="020B0503020204020204" pitchFamily="34" charset="-122"/>
                <a:ea typeface="微软雅黑" panose="020B0503020204020204" pitchFamily="34" charset="-122"/>
              </a:endParaRPr>
            </a:p>
          </p:txBody>
        </p:sp>
        <p:sp>
          <p:nvSpPr>
            <p:cNvPr id="11"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3">
                <a:solidFill>
                  <a:srgbClr val="FFFFFF"/>
                </a:solidFill>
                <a:latin typeface="微软雅黑" panose="020B0503020204020204" pitchFamily="34" charset="-122"/>
                <a:ea typeface="微软雅黑" panose="020B0503020204020204" pitchFamily="34" charset="-122"/>
              </a:endParaRPr>
            </a:p>
          </p:txBody>
        </p:sp>
        <p:sp>
          <p:nvSpPr>
            <p:cNvPr id="12" name="文本框 6"/>
            <p:cNvSpPr txBox="1"/>
            <p:nvPr/>
          </p:nvSpPr>
          <p:spPr>
            <a:xfrm>
              <a:off x="1032992" y="3398149"/>
              <a:ext cx="1193800" cy="330945"/>
            </a:xfrm>
            <a:prstGeom prst="rect">
              <a:avLst/>
            </a:prstGeom>
            <a:noFill/>
          </p:spPr>
          <p:txBody>
            <a:bodyPr wrap="square" rtlCol="0">
              <a:spAutoFit/>
            </a:bodyPr>
            <a:lstStyle/>
            <a:p>
              <a:pPr algn="ctr"/>
              <a:r>
                <a:rPr lang="zh-CN" altLang="en-US" sz="1013" dirty="0">
                  <a:solidFill>
                    <a:schemeClr val="bg1"/>
                  </a:solidFill>
                  <a:latin typeface="微软雅黑" panose="020B0503020204020204" pitchFamily="34" charset="-122"/>
                  <a:ea typeface="微软雅黑" panose="020B0503020204020204" pitchFamily="34" charset="-122"/>
                </a:rPr>
                <a:t> 输入标题</a:t>
              </a:r>
            </a:p>
          </p:txBody>
        </p:sp>
      </p:grpSp>
      <p:grpSp>
        <p:nvGrpSpPr>
          <p:cNvPr id="13" name="组合 12"/>
          <p:cNvGrpSpPr/>
          <p:nvPr/>
        </p:nvGrpSpPr>
        <p:grpSpPr>
          <a:xfrm>
            <a:off x="1925326" y="2007113"/>
            <a:ext cx="928741" cy="1266173"/>
            <a:chOff x="2255236" y="3004658"/>
            <a:chExt cx="1238805" cy="1688231"/>
          </a:xfrm>
        </p:grpSpPr>
        <p:sp>
          <p:nvSpPr>
            <p:cNvPr id="14" name="任意多边形 13"/>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b="1">
                <a:latin typeface="微软雅黑" panose="020B0503020204020204" pitchFamily="34" charset="-122"/>
                <a:ea typeface="微软雅黑" panose="020B0503020204020204" pitchFamily="34" charset="-122"/>
              </a:endParaRPr>
            </a:p>
          </p:txBody>
        </p:sp>
        <p:sp>
          <p:nvSpPr>
            <p:cNvPr id="15"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3" b="1">
                <a:solidFill>
                  <a:srgbClr val="FFFFFF"/>
                </a:solidFill>
                <a:latin typeface="微软雅黑" panose="020B0503020204020204" pitchFamily="34" charset="-122"/>
                <a:ea typeface="微软雅黑" panose="020B0503020204020204" pitchFamily="34" charset="-122"/>
              </a:endParaRPr>
            </a:p>
          </p:txBody>
        </p:sp>
        <p:sp>
          <p:nvSpPr>
            <p:cNvPr id="16" name="文本框 85"/>
            <p:cNvSpPr txBox="1"/>
            <p:nvPr/>
          </p:nvSpPr>
          <p:spPr>
            <a:xfrm>
              <a:off x="2255236" y="3965724"/>
              <a:ext cx="1193799" cy="330945"/>
            </a:xfrm>
            <a:prstGeom prst="rect">
              <a:avLst/>
            </a:prstGeom>
            <a:noFill/>
          </p:spPr>
          <p:txBody>
            <a:bodyPr wrap="square" rtlCol="0">
              <a:spAutoFit/>
            </a:bodyPr>
            <a:lstStyle/>
            <a:p>
              <a:pPr algn="ctr"/>
              <a:r>
                <a:rPr lang="zh-CN" altLang="en-US" sz="1013"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17" name="直接连接符 16"/>
          <p:cNvCxnSpPr/>
          <p:nvPr/>
        </p:nvCxnSpPr>
        <p:spPr>
          <a:xfrm>
            <a:off x="2022154" y="1592526"/>
            <a:ext cx="729593" cy="0"/>
          </a:xfrm>
          <a:prstGeom prst="line">
            <a:avLst/>
          </a:prstGeom>
          <a:ln>
            <a:solidFill>
              <a:srgbClr val="EF233C"/>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880153" y="2185869"/>
            <a:ext cx="729593" cy="0"/>
          </a:xfrm>
          <a:prstGeom prst="line">
            <a:avLst/>
          </a:prstGeom>
          <a:ln>
            <a:solidFill>
              <a:srgbClr val="02A988"/>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817415" y="2727906"/>
            <a:ext cx="729593" cy="0"/>
          </a:xfrm>
          <a:prstGeom prst="line">
            <a:avLst/>
          </a:prstGeom>
          <a:ln>
            <a:solidFill>
              <a:srgbClr val="EF233C"/>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3609744" y="2508398"/>
            <a:ext cx="3985415"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2163136" y="1320266"/>
            <a:ext cx="3866348" cy="573053"/>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2">
                  <a:lumMod val="50000"/>
                </a:schemeClr>
              </a:solidFill>
              <a:latin typeface="微软雅黑" panose="020B0503020204020204" pitchFamily="34" charset="-122"/>
              <a:ea typeface="微软雅黑" panose="020B0503020204020204" pitchFamily="34" charset="-122"/>
            </a:endParaRPr>
          </a:p>
        </p:txBody>
      </p:sp>
      <p:sp>
        <p:nvSpPr>
          <p:cNvPr id="22" name="文本框 13"/>
          <p:cNvSpPr txBox="1"/>
          <p:nvPr/>
        </p:nvSpPr>
        <p:spPr>
          <a:xfrm>
            <a:off x="2889622" y="1445899"/>
            <a:ext cx="2826833" cy="480131"/>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3" name="文本框 89"/>
          <p:cNvSpPr txBox="1"/>
          <p:nvPr/>
        </p:nvSpPr>
        <p:spPr>
          <a:xfrm>
            <a:off x="3708931" y="2008984"/>
            <a:ext cx="2826833" cy="480131"/>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4" name="文本框 91"/>
          <p:cNvSpPr txBox="1"/>
          <p:nvPr/>
        </p:nvSpPr>
        <p:spPr>
          <a:xfrm>
            <a:off x="4636181" y="2541388"/>
            <a:ext cx="2826833" cy="674031"/>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3771732" y="2925763"/>
            <a:ext cx="922534" cy="1266173"/>
            <a:chOff x="3494041" y="3716886"/>
            <a:chExt cx="1230525" cy="1688231"/>
          </a:xfrm>
        </p:grpSpPr>
        <p:sp>
          <p:nvSpPr>
            <p:cNvPr id="26" name="任意多边形 25"/>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b="1">
                <a:latin typeface="微软雅黑" panose="020B0503020204020204" pitchFamily="34" charset="-122"/>
                <a:ea typeface="微软雅黑" panose="020B0503020204020204" pitchFamily="34" charset="-122"/>
              </a:endParaRPr>
            </a:p>
          </p:txBody>
        </p:sp>
        <p:sp>
          <p:nvSpPr>
            <p:cNvPr id="27"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1013" b="1">
                <a:solidFill>
                  <a:srgbClr val="FFFFFF"/>
                </a:solidFill>
                <a:latin typeface="微软雅黑" panose="020B0503020204020204" pitchFamily="34" charset="-122"/>
                <a:ea typeface="微软雅黑" panose="020B0503020204020204" pitchFamily="34" charset="-122"/>
              </a:endParaRPr>
            </a:p>
          </p:txBody>
        </p:sp>
        <p:sp>
          <p:nvSpPr>
            <p:cNvPr id="28" name="文本框 86"/>
            <p:cNvSpPr txBox="1"/>
            <p:nvPr/>
          </p:nvSpPr>
          <p:spPr>
            <a:xfrm>
              <a:off x="3494041" y="4712872"/>
              <a:ext cx="1193800" cy="330945"/>
            </a:xfrm>
            <a:prstGeom prst="rect">
              <a:avLst/>
            </a:prstGeom>
            <a:noFill/>
          </p:spPr>
          <p:txBody>
            <a:bodyPr wrap="square" rtlCol="0">
              <a:spAutoFit/>
            </a:bodyPr>
            <a:lstStyle/>
            <a:p>
              <a:pPr algn="ctr"/>
              <a:r>
                <a:rPr lang="zh-CN" altLang="en-US" sz="1013"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29" name="直接连接符 28"/>
          <p:cNvCxnSpPr/>
          <p:nvPr/>
        </p:nvCxnSpPr>
        <p:spPr>
          <a:xfrm>
            <a:off x="4715674" y="3327834"/>
            <a:ext cx="729593" cy="0"/>
          </a:xfrm>
          <a:prstGeom prst="line">
            <a:avLst/>
          </a:prstGeom>
          <a:ln>
            <a:solidFill>
              <a:srgbClr val="02A988"/>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0" name="文本框 91"/>
          <p:cNvSpPr txBox="1"/>
          <p:nvPr/>
        </p:nvSpPr>
        <p:spPr>
          <a:xfrm>
            <a:off x="5587604" y="3144805"/>
            <a:ext cx="2826833" cy="674031"/>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854065" y="2541284"/>
            <a:ext cx="922534" cy="1266173"/>
            <a:chOff x="3937449" y="3388370"/>
            <a:chExt cx="1230525" cy="1688231"/>
          </a:xfrm>
        </p:grpSpPr>
        <p:grpSp>
          <p:nvGrpSpPr>
            <p:cNvPr id="32" name="组合 31"/>
            <p:cNvGrpSpPr/>
            <p:nvPr/>
          </p:nvGrpSpPr>
          <p:grpSpPr>
            <a:xfrm>
              <a:off x="3937449" y="3388370"/>
              <a:ext cx="1230525" cy="1688231"/>
              <a:chOff x="3494041" y="3716886"/>
              <a:chExt cx="1230525" cy="1688231"/>
            </a:xfrm>
            <a:solidFill>
              <a:srgbClr val="FC4B41"/>
            </a:solidFill>
          </p:grpSpPr>
          <p:sp>
            <p:nvSpPr>
              <p:cNvPr id="34" name="任意多边形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b="1">
                  <a:latin typeface="微软雅黑" panose="020B0503020204020204" pitchFamily="34" charset="-122"/>
                  <a:ea typeface="微软雅黑" panose="020B0503020204020204" pitchFamily="34" charset="-122"/>
                </a:endParaRPr>
              </a:p>
            </p:txBody>
          </p:sp>
          <p:sp>
            <p:nvSpPr>
              <p:cNvPr id="35" name="文本框 86"/>
              <p:cNvSpPr txBox="1"/>
              <p:nvPr/>
            </p:nvSpPr>
            <p:spPr>
              <a:xfrm>
                <a:off x="3494041" y="4712872"/>
                <a:ext cx="1193800" cy="330945"/>
              </a:xfrm>
              <a:prstGeom prst="rect">
                <a:avLst/>
              </a:prstGeom>
              <a:noFill/>
            </p:spPr>
            <p:txBody>
              <a:bodyPr wrap="square" rtlCol="0">
                <a:spAutoFit/>
              </a:bodyPr>
              <a:lstStyle/>
              <a:p>
                <a:pPr algn="ctr"/>
                <a:r>
                  <a:rPr lang="zh-CN" altLang="en-US" sz="1013" dirty="0">
                    <a:solidFill>
                      <a:schemeClr val="bg1"/>
                    </a:solidFill>
                    <a:latin typeface="微软雅黑" panose="020B0503020204020204" pitchFamily="34" charset="-122"/>
                    <a:ea typeface="微软雅黑" panose="020B0503020204020204" pitchFamily="34" charset="-122"/>
                  </a:rPr>
                  <a:t> 输入标题 </a:t>
                </a:r>
              </a:p>
            </p:txBody>
          </p:sp>
        </p:grpSp>
        <p:sp>
          <p:nvSpPr>
            <p:cNvPr id="33"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68580" tIns="34290" rIns="68580" bIns="34290" numCol="1" anchor="t" anchorCtr="0" compatLnSpc="1"/>
            <a:lstStyle/>
            <a:p>
              <a:endParaRPr lang="zh-CN" altLang="en-US" sz="12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98856855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750"/>
                                        <p:tgtEl>
                                          <p:spTgt spid="9"/>
                                        </p:tgtEl>
                                      </p:cBhvr>
                                    </p:animEffect>
                                    <p:anim calcmode="lin" valueType="num">
                                      <p:cBhvr>
                                        <p:cTn id="24" dur="750" fill="hold"/>
                                        <p:tgtEl>
                                          <p:spTgt spid="9"/>
                                        </p:tgtEl>
                                        <p:attrNameLst>
                                          <p:attrName>ppt_x</p:attrName>
                                        </p:attrNameLst>
                                      </p:cBhvr>
                                      <p:tavLst>
                                        <p:tav tm="0">
                                          <p:val>
                                            <p:strVal val="#ppt_x"/>
                                          </p:val>
                                        </p:tav>
                                        <p:tav tm="100000">
                                          <p:val>
                                            <p:strVal val="#ppt_x"/>
                                          </p:val>
                                        </p:tav>
                                      </p:tavLst>
                                    </p:anim>
                                    <p:anim calcmode="lin" valueType="num">
                                      <p:cBhvr>
                                        <p:cTn id="25" dur="75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225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2"/>
                                        </p:tgtEl>
                                        <p:attrNameLst>
                                          <p:attrName>ppt_y</p:attrName>
                                        </p:attrNameLst>
                                      </p:cBhvr>
                                      <p:tavLst>
                                        <p:tav tm="0">
                                          <p:val>
                                            <p:strVal val="#ppt_y"/>
                                          </p:val>
                                        </p:tav>
                                        <p:tav tm="100000">
                                          <p:val>
                                            <p:strVal val="#ppt_y"/>
                                          </p:val>
                                        </p:tav>
                                      </p:tavLst>
                                    </p:anim>
                                    <p:anim calcmode="lin" valueType="num">
                                      <p:cBhvr>
                                        <p:cTn id="3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2"/>
                                        </p:tgtEl>
                                      </p:cBhvr>
                                    </p:animEffect>
                                  </p:childTnLst>
                                </p:cTn>
                              </p:par>
                            </p:childTnLst>
                          </p:cTn>
                        </p:par>
                        <p:par>
                          <p:cTn id="42" fill="hold">
                            <p:stCondLst>
                              <p:cond delay="4600"/>
                            </p:stCondLst>
                            <p:childTnLst>
                              <p:par>
                                <p:cTn id="43" presetID="42" presetClass="entr" presetSubtype="0"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1000"/>
                                        <p:tgtEl>
                                          <p:spTgt spid="13"/>
                                        </p:tgtEl>
                                      </p:cBhvr>
                                    </p:animEffect>
                                    <p:anim calcmode="lin" valueType="num">
                                      <p:cBhvr>
                                        <p:cTn id="46" dur="1000" fill="hold"/>
                                        <p:tgtEl>
                                          <p:spTgt spid="13"/>
                                        </p:tgtEl>
                                        <p:attrNameLst>
                                          <p:attrName>ppt_x</p:attrName>
                                        </p:attrNameLst>
                                      </p:cBhvr>
                                      <p:tavLst>
                                        <p:tav tm="0">
                                          <p:val>
                                            <p:strVal val="#ppt_x"/>
                                          </p:val>
                                        </p:tav>
                                        <p:tav tm="100000">
                                          <p:val>
                                            <p:strVal val="#ppt_x"/>
                                          </p:val>
                                        </p:tav>
                                      </p:tavLst>
                                    </p:anim>
                                    <p:anim calcmode="lin" valueType="num">
                                      <p:cBhvr>
                                        <p:cTn id="47" dur="1000" fill="hold"/>
                                        <p:tgtEl>
                                          <p:spTgt spid="13"/>
                                        </p:tgtEl>
                                        <p:attrNameLst>
                                          <p:attrName>ppt_y</p:attrName>
                                        </p:attrNameLst>
                                      </p:cBhvr>
                                      <p:tavLst>
                                        <p:tav tm="0">
                                          <p:val>
                                            <p:strVal val="#ppt_y+.1"/>
                                          </p:val>
                                        </p:tav>
                                        <p:tav tm="100000">
                                          <p:val>
                                            <p:strVal val="#ppt_y"/>
                                          </p:val>
                                        </p:tav>
                                      </p:tavLst>
                                    </p:anim>
                                  </p:childTnLst>
                                </p:cTn>
                              </p:par>
                            </p:childTnLst>
                          </p:cTn>
                        </p:par>
                        <p:par>
                          <p:cTn id="48" fill="hold">
                            <p:stCondLst>
                              <p:cond delay="5600"/>
                            </p:stCondLst>
                            <p:childTnLst>
                              <p:par>
                                <p:cTn id="49" presetID="22" presetClass="entr" presetSubtype="8"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left)">
                                      <p:cBhvr>
                                        <p:cTn id="51" dur="500"/>
                                        <p:tgtEl>
                                          <p:spTgt spid="18"/>
                                        </p:tgtEl>
                                      </p:cBhvr>
                                    </p:animEffect>
                                  </p:childTnLst>
                                </p:cTn>
                              </p:par>
                            </p:childTnLst>
                          </p:cTn>
                        </p:par>
                        <p:par>
                          <p:cTn id="52" fill="hold">
                            <p:stCondLst>
                              <p:cond delay="6100"/>
                            </p:stCondLst>
                            <p:childTnLst>
                              <p:par>
                                <p:cTn id="53" presetID="10"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66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23"/>
                                        </p:tgtEl>
                                        <p:attrNameLst>
                                          <p:attrName>ppt_y</p:attrName>
                                        </p:attrNameLst>
                                      </p:cBhvr>
                                      <p:tavLst>
                                        <p:tav tm="0">
                                          <p:val>
                                            <p:strVal val="#ppt_y"/>
                                          </p:val>
                                        </p:tav>
                                        <p:tav tm="100000">
                                          <p:val>
                                            <p:strVal val="#ppt_y"/>
                                          </p:val>
                                        </p:tav>
                                      </p:tavLst>
                                    </p:anim>
                                    <p:anim calcmode="lin" valueType="num">
                                      <p:cBhvr>
                                        <p:cTn id="6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23"/>
                                        </p:tgtEl>
                                      </p:cBhvr>
                                    </p:animEffect>
                                  </p:childTnLst>
                                </p:cTn>
                              </p:par>
                            </p:childTnLst>
                          </p:cTn>
                        </p:par>
                        <p:par>
                          <p:cTn id="64" fill="hold">
                            <p:stCondLst>
                              <p:cond delay="8450"/>
                            </p:stCondLst>
                            <p:childTnLst>
                              <p:par>
                                <p:cTn id="65" presetID="42"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9450"/>
                            </p:stCondLst>
                            <p:childTnLst>
                              <p:par>
                                <p:cTn id="71" presetID="22" presetClass="entr" presetSubtype="8"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par>
                          <p:cTn id="74" fill="hold">
                            <p:stCondLst>
                              <p:cond delay="9950"/>
                            </p:stCondLst>
                            <p:childTnLst>
                              <p:par>
                                <p:cTn id="75" presetID="10"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childTnLst>
                          </p:cTn>
                        </p:par>
                        <p:par>
                          <p:cTn id="78" fill="hold">
                            <p:stCondLst>
                              <p:cond delay="104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24"/>
                                        </p:tgtEl>
                                        <p:attrNameLst>
                                          <p:attrName>ppt_y</p:attrName>
                                        </p:attrNameLst>
                                      </p:cBhvr>
                                      <p:tavLst>
                                        <p:tav tm="0">
                                          <p:val>
                                            <p:strVal val="#ppt_y"/>
                                          </p:val>
                                        </p:tav>
                                        <p:tav tm="100000">
                                          <p:val>
                                            <p:strVal val="#ppt_y"/>
                                          </p:val>
                                        </p:tav>
                                      </p:tavLst>
                                    </p:anim>
                                    <p:anim calcmode="lin" valueType="num">
                                      <p:cBhvr>
                                        <p:cTn id="8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24"/>
                                        </p:tgtEl>
                                      </p:cBhvr>
                                    </p:animEffect>
                                  </p:childTnLst>
                                </p:cTn>
                              </p:par>
                            </p:childTnLst>
                          </p:cTn>
                        </p:par>
                        <p:par>
                          <p:cTn id="86" fill="hold">
                            <p:stCondLst>
                              <p:cond delay="12300"/>
                            </p:stCondLst>
                            <p:childTnLst>
                              <p:par>
                                <p:cTn id="87" presetID="42" presetClass="entr" presetSubtype="0" fill="hold"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childTnLst>
                          </p:cTn>
                        </p:par>
                        <p:par>
                          <p:cTn id="92" fill="hold">
                            <p:stCondLst>
                              <p:cond delay="13300"/>
                            </p:stCondLst>
                            <p:childTnLst>
                              <p:par>
                                <p:cTn id="93" presetID="22" presetClass="entr" presetSubtype="8"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left)">
                                      <p:cBhvr>
                                        <p:cTn id="95" dur="500"/>
                                        <p:tgtEl>
                                          <p:spTgt spid="29"/>
                                        </p:tgtEl>
                                      </p:cBhvr>
                                    </p:animEffect>
                                  </p:childTnLst>
                                </p:cTn>
                              </p:par>
                            </p:childTnLst>
                          </p:cTn>
                        </p:par>
                        <p:par>
                          <p:cTn id="96" fill="hold">
                            <p:stCondLst>
                              <p:cond delay="13800"/>
                            </p:stCondLst>
                            <p:childTnLst>
                              <p:par>
                                <p:cTn id="97" presetID="10" presetClass="entr" presetSubtype="0" fill="hold" grpId="0" nodeType="after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fade">
                                      <p:cBhvr>
                                        <p:cTn id="99" dur="500"/>
                                        <p:tgtEl>
                                          <p:spTgt spid="7"/>
                                        </p:tgtEl>
                                      </p:cBhvr>
                                    </p:animEffect>
                                  </p:childTnLst>
                                </p:cTn>
                              </p:par>
                            </p:childTnLst>
                          </p:cTn>
                        </p:par>
                        <p:par>
                          <p:cTn id="100" fill="hold">
                            <p:stCondLst>
                              <p:cond delay="143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30"/>
                                        </p:tgtEl>
                                        <p:attrNameLst>
                                          <p:attrName>ppt_y</p:attrName>
                                        </p:attrNameLst>
                                      </p:cBhvr>
                                      <p:tavLst>
                                        <p:tav tm="0">
                                          <p:val>
                                            <p:strVal val="#ppt_y"/>
                                          </p:val>
                                        </p:tav>
                                        <p:tav tm="100000">
                                          <p:val>
                                            <p:strVal val="#ppt_y"/>
                                          </p:val>
                                        </p:tav>
                                      </p:tavLst>
                                    </p:anim>
                                    <p:anim calcmode="lin" valueType="num">
                                      <p:cBhvr>
                                        <p:cTn id="105"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20" grpId="0" animBg="1"/>
      <p:bldP spid="21" grpId="0" animBg="1"/>
      <p:bldP spid="22" grpId="0"/>
      <p:bldP spid="23" grpId="0"/>
      <p:bldP spid="24"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等腰三角形 40"/>
          <p:cNvSpPr>
            <a:spLocks noChangeArrowheads="1"/>
          </p:cNvSpPr>
          <p:nvPr/>
        </p:nvSpPr>
        <p:spPr bwMode="auto">
          <a:xfrm rot="18699970">
            <a:off x="3399673" y="1717544"/>
            <a:ext cx="396503" cy="473829"/>
          </a:xfrm>
          <a:prstGeom prst="triangle">
            <a:avLst>
              <a:gd name="adj" fmla="val 50000"/>
            </a:avLst>
          </a:prstGeom>
          <a:solidFill>
            <a:srgbClr val="EF233C"/>
          </a:solidFill>
          <a:ln>
            <a:noFill/>
          </a:ln>
          <a:extLst/>
        </p:spPr>
        <p:txBody>
          <a:bodyPr anchor="ctr"/>
          <a:lstStyle/>
          <a:p>
            <a:pPr algn="ctr"/>
            <a:endParaRPr lang="zh-CN" altLang="zh-CN" sz="1013">
              <a:solidFill>
                <a:srgbClr val="FFFFFF"/>
              </a:solidFill>
              <a:latin typeface="宋体" panose="02010600030101010101" pitchFamily="2" charset="-122"/>
              <a:sym typeface="宋体" panose="02010600030101010101" pitchFamily="2" charset="-122"/>
            </a:endParaRPr>
          </a:p>
        </p:txBody>
      </p:sp>
      <p:sp>
        <p:nvSpPr>
          <p:cNvPr id="8" name="等腰三角形 41"/>
          <p:cNvSpPr>
            <a:spLocks noChangeArrowheads="1"/>
          </p:cNvSpPr>
          <p:nvPr/>
        </p:nvSpPr>
        <p:spPr bwMode="auto">
          <a:xfrm rot="13479342">
            <a:off x="3455612" y="3572554"/>
            <a:ext cx="396503" cy="473830"/>
          </a:xfrm>
          <a:prstGeom prst="triangle">
            <a:avLst>
              <a:gd name="adj" fmla="val 50000"/>
            </a:avLst>
          </a:prstGeom>
          <a:solidFill>
            <a:srgbClr val="02A988"/>
          </a:solidFill>
          <a:ln>
            <a:noFill/>
          </a:ln>
          <a:extLst/>
        </p:spPr>
        <p:txBody>
          <a:bodyPr anchor="ctr"/>
          <a:lstStyle/>
          <a:p>
            <a:pPr algn="ctr"/>
            <a:endParaRPr lang="zh-CN" altLang="zh-CN" sz="1013">
              <a:solidFill>
                <a:srgbClr val="FFFFFF"/>
              </a:solidFill>
              <a:latin typeface="宋体" panose="02010600030101010101" pitchFamily="2" charset="-122"/>
              <a:sym typeface="宋体" panose="02010600030101010101" pitchFamily="2" charset="-122"/>
            </a:endParaRPr>
          </a:p>
        </p:txBody>
      </p:sp>
      <p:sp>
        <p:nvSpPr>
          <p:cNvPr id="9" name="等腰三角形 42"/>
          <p:cNvSpPr>
            <a:spLocks noChangeArrowheads="1"/>
          </p:cNvSpPr>
          <p:nvPr/>
        </p:nvSpPr>
        <p:spPr bwMode="auto">
          <a:xfrm rot="3026884">
            <a:off x="5246625" y="1735050"/>
            <a:ext cx="396503" cy="473829"/>
          </a:xfrm>
          <a:prstGeom prst="triangle">
            <a:avLst>
              <a:gd name="adj" fmla="val 50000"/>
            </a:avLst>
          </a:prstGeom>
          <a:solidFill>
            <a:srgbClr val="02A988"/>
          </a:solidFill>
          <a:ln>
            <a:noFill/>
          </a:ln>
          <a:extLst/>
        </p:spPr>
        <p:txBody>
          <a:bodyPr anchor="ctr"/>
          <a:lstStyle/>
          <a:p>
            <a:pPr algn="ctr"/>
            <a:endParaRPr lang="zh-CN" altLang="zh-CN" sz="1013">
              <a:solidFill>
                <a:srgbClr val="FFFFFF"/>
              </a:solidFill>
              <a:latin typeface="宋体" panose="02010600030101010101" pitchFamily="2" charset="-122"/>
              <a:sym typeface="宋体" panose="02010600030101010101" pitchFamily="2" charset="-122"/>
            </a:endParaRPr>
          </a:p>
        </p:txBody>
      </p:sp>
      <p:sp>
        <p:nvSpPr>
          <p:cNvPr id="10" name="等腰三角形 43"/>
          <p:cNvSpPr>
            <a:spLocks noChangeArrowheads="1"/>
          </p:cNvSpPr>
          <p:nvPr/>
        </p:nvSpPr>
        <p:spPr bwMode="auto">
          <a:xfrm rot="7573868">
            <a:off x="5356034" y="3496281"/>
            <a:ext cx="396503" cy="473829"/>
          </a:xfrm>
          <a:prstGeom prst="triangle">
            <a:avLst>
              <a:gd name="adj" fmla="val 50000"/>
            </a:avLst>
          </a:prstGeom>
          <a:solidFill>
            <a:srgbClr val="EF233C"/>
          </a:solidFill>
          <a:ln>
            <a:noFill/>
          </a:ln>
          <a:extLst/>
        </p:spPr>
        <p:txBody>
          <a:bodyPr anchor="ctr"/>
          <a:lstStyle/>
          <a:p>
            <a:pPr algn="ctr"/>
            <a:endParaRPr lang="zh-CN" altLang="zh-CN" sz="1013">
              <a:solidFill>
                <a:srgbClr val="FFFFFF"/>
              </a:solidFill>
              <a:latin typeface="宋体" panose="02010600030101010101" pitchFamily="2" charset="-122"/>
              <a:sym typeface="宋体" panose="02010600030101010101" pitchFamily="2" charset="-122"/>
            </a:endParaRPr>
          </a:p>
        </p:txBody>
      </p:sp>
      <p:sp>
        <p:nvSpPr>
          <p:cNvPr id="11" name="56"/>
          <p:cNvSpPr>
            <a:spLocks noChangeArrowheads="1"/>
          </p:cNvSpPr>
          <p:nvPr/>
        </p:nvSpPr>
        <p:spPr bwMode="auto">
          <a:xfrm>
            <a:off x="1324061" y="1678083"/>
            <a:ext cx="1887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Calibri" panose="020F0502020204030204" pitchFamily="34" charset="0"/>
                <a:cs typeface="Calibri" panose="020F0502020204030204" pitchFamily="34" charset="0"/>
                <a:sym typeface="Calibri" panose="020F0502020204030204" pitchFamily="34" charset="0"/>
              </a:rPr>
              <a:t>您的内容打在这里，或者通过复制您的文本</a:t>
            </a:r>
            <a:endParaRPr lang="zh-CN" altLang="en-US" sz="1050" dirty="0">
              <a:solidFill>
                <a:schemeClr val="tx1">
                  <a:lumMod val="75000"/>
                  <a:lumOff val="25000"/>
                </a:schemeClr>
              </a:solidFill>
              <a:latin typeface="Calibri" panose="020F0502020204030204" pitchFamily="34" charset="0"/>
              <a:sym typeface="宋体" panose="02010600030101010101" pitchFamily="2" charset="-122"/>
            </a:endParaRPr>
          </a:p>
        </p:txBody>
      </p:sp>
      <p:sp>
        <p:nvSpPr>
          <p:cNvPr id="12" name="57"/>
          <p:cNvSpPr>
            <a:spLocks noChangeArrowheads="1"/>
          </p:cNvSpPr>
          <p:nvPr/>
        </p:nvSpPr>
        <p:spPr bwMode="auto">
          <a:xfrm>
            <a:off x="1536115" y="1238109"/>
            <a:ext cx="165813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700" b="1" dirty="0">
                <a:solidFill>
                  <a:schemeClr val="tx1">
                    <a:lumMod val="75000"/>
                    <a:lumOff val="25000"/>
                  </a:schemeClr>
                </a:solidFill>
                <a:latin typeface="Calibri" panose="020F0502020204030204" pitchFamily="34" charset="0"/>
                <a:sym typeface="宋体" panose="02010600030101010101" pitchFamily="2" charset="-122"/>
              </a:rPr>
              <a:t>标题一</a:t>
            </a:r>
          </a:p>
        </p:txBody>
      </p:sp>
      <p:sp>
        <p:nvSpPr>
          <p:cNvPr id="13" name="58"/>
          <p:cNvSpPr>
            <a:spLocks noChangeArrowheads="1"/>
          </p:cNvSpPr>
          <p:nvPr/>
        </p:nvSpPr>
        <p:spPr bwMode="auto">
          <a:xfrm>
            <a:off x="1609765" y="4243390"/>
            <a:ext cx="188886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Calibri" panose="020F0502020204030204" pitchFamily="34" charset="0"/>
                <a:cs typeface="Calibri" panose="020F0502020204030204" pitchFamily="34" charset="0"/>
                <a:sym typeface="Calibri" panose="020F0502020204030204" pitchFamily="34" charset="0"/>
              </a:rPr>
              <a:t>您的内容打在这里，或者通过复制您的文本</a:t>
            </a:r>
            <a:endParaRPr lang="zh-CN" altLang="en-US" sz="1050" dirty="0">
              <a:solidFill>
                <a:schemeClr val="tx1">
                  <a:lumMod val="75000"/>
                  <a:lumOff val="25000"/>
                </a:schemeClr>
              </a:solidFill>
              <a:latin typeface="Calibri" panose="020F0502020204030204" pitchFamily="34" charset="0"/>
              <a:sym typeface="宋体" panose="02010600030101010101" pitchFamily="2" charset="-122"/>
            </a:endParaRPr>
          </a:p>
        </p:txBody>
      </p:sp>
      <p:sp>
        <p:nvSpPr>
          <p:cNvPr id="14" name="59"/>
          <p:cNvSpPr>
            <a:spLocks noChangeArrowheads="1"/>
          </p:cNvSpPr>
          <p:nvPr/>
        </p:nvSpPr>
        <p:spPr bwMode="auto">
          <a:xfrm>
            <a:off x="1591027" y="3845479"/>
            <a:ext cx="165813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700" b="1" dirty="0">
                <a:solidFill>
                  <a:schemeClr val="tx1">
                    <a:lumMod val="75000"/>
                    <a:lumOff val="25000"/>
                  </a:schemeClr>
                </a:solidFill>
                <a:latin typeface="Calibri" panose="020F0502020204030204" pitchFamily="34" charset="0"/>
                <a:sym typeface="宋体" panose="02010600030101010101" pitchFamily="2" charset="-122"/>
              </a:rPr>
              <a:t>标题二</a:t>
            </a:r>
          </a:p>
        </p:txBody>
      </p:sp>
      <p:sp>
        <p:nvSpPr>
          <p:cNvPr id="15" name="60"/>
          <p:cNvSpPr>
            <a:spLocks noChangeArrowheads="1"/>
          </p:cNvSpPr>
          <p:nvPr/>
        </p:nvSpPr>
        <p:spPr bwMode="auto">
          <a:xfrm>
            <a:off x="6157134" y="1647424"/>
            <a:ext cx="188886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Calibri" panose="020F0502020204030204" pitchFamily="34" charset="0"/>
                <a:cs typeface="Calibri" panose="020F0502020204030204" pitchFamily="34" charset="0"/>
                <a:sym typeface="Calibri" panose="020F0502020204030204" pitchFamily="34" charset="0"/>
              </a:rPr>
              <a:t>您的内容打在这里，或者通过复制您的文本</a:t>
            </a:r>
            <a:endParaRPr lang="zh-CN" altLang="en-US" sz="1050" dirty="0">
              <a:solidFill>
                <a:schemeClr val="tx1">
                  <a:lumMod val="75000"/>
                  <a:lumOff val="25000"/>
                </a:schemeClr>
              </a:solidFill>
              <a:latin typeface="Calibri" panose="020F0502020204030204" pitchFamily="34" charset="0"/>
              <a:sym typeface="宋体" panose="02010600030101010101" pitchFamily="2" charset="-122"/>
            </a:endParaRPr>
          </a:p>
        </p:txBody>
      </p:sp>
      <p:sp>
        <p:nvSpPr>
          <p:cNvPr id="16" name="61"/>
          <p:cNvSpPr>
            <a:spLocks noChangeArrowheads="1"/>
          </p:cNvSpPr>
          <p:nvPr/>
        </p:nvSpPr>
        <p:spPr bwMode="auto">
          <a:xfrm>
            <a:off x="6233855" y="1203560"/>
            <a:ext cx="165910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700" b="1" dirty="0">
                <a:solidFill>
                  <a:schemeClr val="tx1">
                    <a:lumMod val="75000"/>
                    <a:lumOff val="25000"/>
                  </a:schemeClr>
                </a:solidFill>
                <a:latin typeface="Calibri" panose="020F0502020204030204" pitchFamily="34" charset="0"/>
                <a:sym typeface="宋体" panose="02010600030101010101" pitchFamily="2" charset="-122"/>
              </a:rPr>
              <a:t>标题三</a:t>
            </a:r>
          </a:p>
        </p:txBody>
      </p:sp>
      <p:sp>
        <p:nvSpPr>
          <p:cNvPr id="17" name="62"/>
          <p:cNvSpPr>
            <a:spLocks noChangeArrowheads="1"/>
          </p:cNvSpPr>
          <p:nvPr/>
        </p:nvSpPr>
        <p:spPr bwMode="auto">
          <a:xfrm>
            <a:off x="6277233" y="4213641"/>
            <a:ext cx="188886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tx1">
                    <a:lumMod val="75000"/>
                    <a:lumOff val="25000"/>
                  </a:schemeClr>
                </a:solidFill>
                <a:latin typeface="Calibri" panose="020F0502020204030204" pitchFamily="34" charset="0"/>
                <a:cs typeface="Calibri" panose="020F0502020204030204" pitchFamily="34" charset="0"/>
                <a:sym typeface="Calibri" panose="020F0502020204030204" pitchFamily="34" charset="0"/>
              </a:rPr>
              <a:t>您的内容打在这里，或者通过复制您的文本</a:t>
            </a:r>
            <a:endParaRPr lang="zh-CN" altLang="en-US" sz="1050" dirty="0">
              <a:solidFill>
                <a:schemeClr val="tx1">
                  <a:lumMod val="75000"/>
                  <a:lumOff val="25000"/>
                </a:schemeClr>
              </a:solidFill>
              <a:latin typeface="Calibri" panose="020F0502020204030204" pitchFamily="34" charset="0"/>
              <a:sym typeface="宋体" panose="02010600030101010101" pitchFamily="2" charset="-122"/>
            </a:endParaRPr>
          </a:p>
        </p:txBody>
      </p:sp>
      <p:sp>
        <p:nvSpPr>
          <p:cNvPr id="18" name="63"/>
          <p:cNvSpPr>
            <a:spLocks noChangeArrowheads="1"/>
          </p:cNvSpPr>
          <p:nvPr/>
        </p:nvSpPr>
        <p:spPr bwMode="auto">
          <a:xfrm>
            <a:off x="6317613" y="3833744"/>
            <a:ext cx="165911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700" b="1" dirty="0">
                <a:solidFill>
                  <a:schemeClr val="tx1">
                    <a:lumMod val="75000"/>
                    <a:lumOff val="25000"/>
                  </a:schemeClr>
                </a:solidFill>
                <a:latin typeface="Calibri" panose="020F0502020204030204" pitchFamily="34" charset="0"/>
                <a:sym typeface="宋体" panose="02010600030101010101" pitchFamily="2" charset="-122"/>
              </a:rPr>
              <a:t>标题四</a:t>
            </a:r>
          </a:p>
        </p:txBody>
      </p:sp>
      <p:sp>
        <p:nvSpPr>
          <p:cNvPr id="19" name="64"/>
          <p:cNvSpPr>
            <a:spLocks noChangeArrowheads="1"/>
          </p:cNvSpPr>
          <p:nvPr/>
        </p:nvSpPr>
        <p:spPr bwMode="auto">
          <a:xfrm>
            <a:off x="3508018" y="2478471"/>
            <a:ext cx="204626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4500" b="1" dirty="0">
                <a:solidFill>
                  <a:schemeClr val="accent3"/>
                </a:solidFill>
                <a:latin typeface="Calibri" panose="020F0502020204030204" pitchFamily="34" charset="0"/>
                <a:sym typeface="宋体" panose="02010600030101010101" pitchFamily="2" charset="-122"/>
              </a:rPr>
              <a:t>标题</a:t>
            </a:r>
          </a:p>
        </p:txBody>
      </p:sp>
      <p:grpSp>
        <p:nvGrpSpPr>
          <p:cNvPr id="20" name="Group 4"/>
          <p:cNvGrpSpPr>
            <a:grpSpLocks/>
          </p:cNvGrpSpPr>
          <p:nvPr/>
        </p:nvGrpSpPr>
        <p:grpSpPr bwMode="auto">
          <a:xfrm>
            <a:off x="5901354" y="3634301"/>
            <a:ext cx="461461" cy="1080328"/>
            <a:chOff x="0" y="0"/>
            <a:chExt cx="503" cy="1178"/>
          </a:xfrm>
          <a:solidFill>
            <a:srgbClr val="EF233C"/>
          </a:solidFill>
        </p:grpSpPr>
        <p:sp>
          <p:nvSpPr>
            <p:cNvPr id="21" name="5"/>
            <p:cNvSpPr>
              <a:spLocks noChangeArrowheads="1"/>
            </p:cNvSpPr>
            <p:nvPr/>
          </p:nvSpPr>
          <p:spPr bwMode="auto">
            <a:xfrm>
              <a:off x="0" y="206"/>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sp>
          <p:nvSpPr>
            <p:cNvPr id="22"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grpSp>
      <p:grpSp>
        <p:nvGrpSpPr>
          <p:cNvPr id="23" name="Group 4"/>
          <p:cNvGrpSpPr>
            <a:grpSpLocks/>
          </p:cNvGrpSpPr>
          <p:nvPr/>
        </p:nvGrpSpPr>
        <p:grpSpPr bwMode="auto">
          <a:xfrm>
            <a:off x="5815772" y="1070381"/>
            <a:ext cx="461461" cy="1080327"/>
            <a:chOff x="0" y="0"/>
            <a:chExt cx="503" cy="1178"/>
          </a:xfrm>
          <a:solidFill>
            <a:srgbClr val="02A988"/>
          </a:solidFill>
        </p:grpSpPr>
        <p:sp>
          <p:nvSpPr>
            <p:cNvPr id="24" name="5"/>
            <p:cNvSpPr>
              <a:spLocks noChangeArrowheads="1"/>
            </p:cNvSpPr>
            <p:nvPr/>
          </p:nvSpPr>
          <p:spPr bwMode="auto">
            <a:xfrm>
              <a:off x="0" y="206"/>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sp>
          <p:nvSpPr>
            <p:cNvPr id="25"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grpSp>
      <p:grpSp>
        <p:nvGrpSpPr>
          <p:cNvPr id="26" name="Group 4"/>
          <p:cNvGrpSpPr>
            <a:grpSpLocks/>
          </p:cNvGrpSpPr>
          <p:nvPr/>
        </p:nvGrpSpPr>
        <p:grpSpPr bwMode="auto">
          <a:xfrm>
            <a:off x="3074148" y="1108696"/>
            <a:ext cx="461461" cy="1080328"/>
            <a:chOff x="0" y="0"/>
            <a:chExt cx="503" cy="1178"/>
          </a:xfrm>
          <a:solidFill>
            <a:srgbClr val="EF233C"/>
          </a:solidFill>
        </p:grpSpPr>
        <p:sp>
          <p:nvSpPr>
            <p:cNvPr id="27" name="5"/>
            <p:cNvSpPr>
              <a:spLocks noChangeArrowheads="1"/>
            </p:cNvSpPr>
            <p:nvPr/>
          </p:nvSpPr>
          <p:spPr bwMode="auto">
            <a:xfrm>
              <a:off x="0" y="206"/>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sp>
          <p:nvSpPr>
            <p:cNvPr id="28"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grpSp>
      <p:grpSp>
        <p:nvGrpSpPr>
          <p:cNvPr id="29" name="Group 4"/>
          <p:cNvGrpSpPr>
            <a:grpSpLocks/>
          </p:cNvGrpSpPr>
          <p:nvPr/>
        </p:nvGrpSpPr>
        <p:grpSpPr bwMode="auto">
          <a:xfrm>
            <a:off x="2952907" y="3596324"/>
            <a:ext cx="461461" cy="1080328"/>
            <a:chOff x="0" y="0"/>
            <a:chExt cx="503" cy="1178"/>
          </a:xfrm>
          <a:solidFill>
            <a:srgbClr val="02A988"/>
          </a:solidFill>
        </p:grpSpPr>
        <p:sp>
          <p:nvSpPr>
            <p:cNvPr id="30" name="5"/>
            <p:cNvSpPr>
              <a:spLocks noChangeArrowheads="1"/>
            </p:cNvSpPr>
            <p:nvPr/>
          </p:nvSpPr>
          <p:spPr bwMode="auto">
            <a:xfrm>
              <a:off x="0" y="206"/>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5"/>
                <a:gd name="T94" fmla="*/ 0 h 71"/>
                <a:gd name="T95" fmla="*/ 35 w 35"/>
                <a:gd name="T96" fmla="*/ 71 h 7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sp>
          <p:nvSpPr>
            <p:cNvPr id="31" name="Oval 6"/>
            <p:cNvSpPr>
              <a:spLocks noChangeArrowheads="1"/>
            </p:cNvSpPr>
            <p:nvPr/>
          </p:nvSpPr>
          <p:spPr bwMode="auto">
            <a:xfrm>
              <a:off x="158" y="0"/>
              <a:ext cx="187" cy="192"/>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013">
                <a:solidFill>
                  <a:srgbClr val="000000"/>
                </a:solidFill>
                <a:latin typeface="Calibri" panose="020F0502020204030204" pitchFamily="34" charset="0"/>
                <a:sym typeface="宋体" panose="02010600030101010101" pitchFamily="2" charset="-122"/>
              </a:endParaRPr>
            </a:p>
          </p:txBody>
        </p:sp>
      </p:grpSp>
    </p:spTree>
    <p:extLst>
      <p:ext uri="{BB962C8B-B14F-4D97-AF65-F5344CB8AC3E}">
        <p14:creationId xmlns:p14="http://schemas.microsoft.com/office/powerpoint/2010/main" val="134089515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88"/>
                                        <p:tgtEl>
                                          <p:spTgt spid="19"/>
                                        </p:tgtEl>
                                      </p:cBhvr>
                                    </p:animEffect>
                                    <p:anim calcmode="lin" valueType="num">
                                      <p:cBhvr>
                                        <p:cTn id="24" dur="588" fill="hold"/>
                                        <p:tgtEl>
                                          <p:spTgt spid="19"/>
                                        </p:tgtEl>
                                        <p:attrNameLst>
                                          <p:attrName>ppt_x</p:attrName>
                                        </p:attrNameLst>
                                      </p:cBhvr>
                                      <p:tavLst>
                                        <p:tav tm="0">
                                          <p:val>
                                            <p:strVal val="#ppt_x"/>
                                          </p:val>
                                        </p:tav>
                                        <p:tav tm="100000">
                                          <p:val>
                                            <p:strVal val="#ppt_x"/>
                                          </p:val>
                                        </p:tav>
                                      </p:tavLst>
                                    </p:anim>
                                    <p:anim calcmode="lin" valueType="num">
                                      <p:cBhvr>
                                        <p:cTn id="25" dur="588"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1588"/>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300"/>
                                        <p:tgtEl>
                                          <p:spTgt spid="7"/>
                                        </p:tgtEl>
                                      </p:cBhvr>
                                    </p:animEffect>
                                  </p:childTnLst>
                                </p:cTn>
                              </p:par>
                            </p:childTnLst>
                          </p:cTn>
                        </p:par>
                        <p:par>
                          <p:cTn id="30" fill="hold">
                            <p:stCondLst>
                              <p:cond delay="1888"/>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300"/>
                                        <p:tgtEl>
                                          <p:spTgt spid="9"/>
                                        </p:tgtEl>
                                      </p:cBhvr>
                                    </p:animEffect>
                                  </p:childTnLst>
                                </p:cTn>
                              </p:par>
                            </p:childTnLst>
                          </p:cTn>
                        </p:par>
                        <p:par>
                          <p:cTn id="34" fill="hold">
                            <p:stCondLst>
                              <p:cond delay="2188"/>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300"/>
                                        <p:tgtEl>
                                          <p:spTgt spid="10"/>
                                        </p:tgtEl>
                                      </p:cBhvr>
                                    </p:animEffect>
                                  </p:childTnLst>
                                </p:cTn>
                              </p:par>
                            </p:childTnLst>
                          </p:cTn>
                        </p:par>
                        <p:par>
                          <p:cTn id="38" fill="hold">
                            <p:stCondLst>
                              <p:cond delay="2488"/>
                            </p:stCondLst>
                            <p:childTnLst>
                              <p:par>
                                <p:cTn id="39" presetID="10"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300"/>
                                        <p:tgtEl>
                                          <p:spTgt spid="8"/>
                                        </p:tgtEl>
                                      </p:cBhvr>
                                    </p:animEffect>
                                  </p:childTnLst>
                                </p:cTn>
                              </p:par>
                            </p:childTnLst>
                          </p:cTn>
                        </p:par>
                        <p:par>
                          <p:cTn id="42" fill="hold">
                            <p:stCondLst>
                              <p:cond delay="2788"/>
                            </p:stCondLst>
                            <p:childTnLst>
                              <p:par>
                                <p:cTn id="43" presetID="10" presetClass="entr" presetSubtype="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par>
                                <p:cTn id="46" presetID="42" presetClass="path" presetSubtype="0" accel="50000" decel="50000" fill="hold" nodeType="withEffect">
                                  <p:stCondLst>
                                    <p:cond delay="0"/>
                                  </p:stCondLst>
                                  <p:childTnLst>
                                    <p:animMotion origin="layout" path="M 2.08333E-6 -2.96296E-6 L 0.21745 0.01135 " pathEditMode="relative" rAng="0" ptsTypes="AA">
                                      <p:cBhvr>
                                        <p:cTn id="47" dur="1088" fill="hold"/>
                                        <p:tgtEl>
                                          <p:spTgt spid="23"/>
                                        </p:tgtEl>
                                        <p:attrNameLst>
                                          <p:attrName>ppt_x</p:attrName>
                                          <p:attrName>ppt_y</p:attrName>
                                        </p:attrNameLst>
                                      </p:cBhvr>
                                      <p:rCtr x="10872" y="556"/>
                                    </p:animMotion>
                                  </p:childTnLst>
                                </p:cTn>
                              </p:par>
                              <p:par>
                                <p:cTn id="48" presetID="22" presetClass="entr" presetSubtype="8"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1088"/>
                                        <p:tgtEl>
                                          <p:spTgt spid="1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1088"/>
                                        <p:tgtEl>
                                          <p:spTgt spid="16"/>
                                        </p:tgtEl>
                                      </p:cBhvr>
                                    </p:animEffect>
                                  </p:childTnLst>
                                </p:cTn>
                              </p:par>
                            </p:childTnLst>
                          </p:cTn>
                        </p:par>
                        <p:par>
                          <p:cTn id="54" fill="hold">
                            <p:stCondLst>
                              <p:cond delay="3876"/>
                            </p:stCondLst>
                            <p:childTnLst>
                              <p:par>
                                <p:cTn id="55" presetID="10" presetClass="entr" presetSubtype="0"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par>
                                <p:cTn id="58" presetID="42" presetClass="path" presetSubtype="0" accel="50000" decel="50000" fill="hold" nodeType="withEffect">
                                  <p:stCondLst>
                                    <p:cond delay="0"/>
                                  </p:stCondLst>
                                  <p:childTnLst>
                                    <p:animMotion origin="layout" path="M -2.91667E-6 -4.07407E-6 L 0.21927 0.00672 " pathEditMode="relative" rAng="0" ptsTypes="AA">
                                      <p:cBhvr>
                                        <p:cTn id="59" dur="1088" fill="hold"/>
                                        <p:tgtEl>
                                          <p:spTgt spid="20"/>
                                        </p:tgtEl>
                                        <p:attrNameLst>
                                          <p:attrName>ppt_x</p:attrName>
                                          <p:attrName>ppt_y</p:attrName>
                                        </p:attrNameLst>
                                      </p:cBhvr>
                                      <p:rCtr x="10964" y="324"/>
                                    </p:animMotion>
                                  </p:childTnLst>
                                </p:cTn>
                              </p:par>
                              <p:par>
                                <p:cTn id="60" presetID="22" presetClass="entr" presetSubtype="8"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1088"/>
                                        <p:tgtEl>
                                          <p:spTgt spid="1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1088"/>
                                        <p:tgtEl>
                                          <p:spTgt spid="17"/>
                                        </p:tgtEl>
                                      </p:cBhvr>
                                    </p:animEffect>
                                  </p:childTnLst>
                                </p:cTn>
                              </p:par>
                            </p:childTnLst>
                          </p:cTn>
                        </p:par>
                        <p:par>
                          <p:cTn id="66" fill="hold">
                            <p:stCondLst>
                              <p:cond delay="4964"/>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42" presetClass="path" presetSubtype="0" accel="50000" decel="50000" fill="hold" nodeType="withEffect">
                                  <p:stCondLst>
                                    <p:cond delay="0"/>
                                  </p:stCondLst>
                                  <p:childTnLst>
                                    <p:animMotion origin="layout" path="M 2.91667E-6 3.33333E-6 L -0.19935 -0.00371 " pathEditMode="relative" rAng="0" ptsTypes="AA">
                                      <p:cBhvr>
                                        <p:cTn id="71" dur="1088" fill="hold"/>
                                        <p:tgtEl>
                                          <p:spTgt spid="29"/>
                                        </p:tgtEl>
                                        <p:attrNameLst>
                                          <p:attrName>ppt_x</p:attrName>
                                          <p:attrName>ppt_y</p:attrName>
                                        </p:attrNameLst>
                                      </p:cBhvr>
                                      <p:rCtr x="-9974" y="-185"/>
                                    </p:animMotion>
                                  </p:childTnLst>
                                </p:cTn>
                              </p:par>
                              <p:par>
                                <p:cTn id="72" presetID="22" presetClass="entr" presetSubtype="2"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right)">
                                      <p:cBhvr>
                                        <p:cTn id="74" dur="1088"/>
                                        <p:tgtEl>
                                          <p:spTgt spid="14"/>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wipe(right)">
                                      <p:cBhvr>
                                        <p:cTn id="77" dur="1088"/>
                                        <p:tgtEl>
                                          <p:spTgt spid="13"/>
                                        </p:tgtEl>
                                      </p:cBhvr>
                                    </p:animEffect>
                                  </p:childTnLst>
                                </p:cTn>
                              </p:par>
                            </p:childTnLst>
                          </p:cTn>
                        </p:par>
                        <p:par>
                          <p:cTn id="78" fill="hold">
                            <p:stCondLst>
                              <p:cond delay="6052"/>
                            </p:stCondLst>
                            <p:childTnLst>
                              <p:par>
                                <p:cTn id="79" presetID="10" presetClass="entr" presetSubtype="0"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42" presetClass="path" presetSubtype="0" accel="50000" decel="50000" fill="hold" nodeType="withEffect">
                                  <p:stCondLst>
                                    <p:cond delay="0"/>
                                  </p:stCondLst>
                                  <p:childTnLst>
                                    <p:animMotion origin="layout" path="M 1.66667E-6 -1.85185E-6 L -0.22214 -0.00509 " pathEditMode="relative" rAng="0" ptsTypes="AA">
                                      <p:cBhvr>
                                        <p:cTn id="83" dur="1088" fill="hold"/>
                                        <p:tgtEl>
                                          <p:spTgt spid="26"/>
                                        </p:tgtEl>
                                        <p:attrNameLst>
                                          <p:attrName>ppt_x</p:attrName>
                                          <p:attrName>ppt_y</p:attrName>
                                        </p:attrNameLst>
                                      </p:cBhvr>
                                      <p:rCtr x="-11107" y="-255"/>
                                    </p:animMotion>
                                  </p:childTnLst>
                                </p:cTn>
                              </p:par>
                              <p:par>
                                <p:cTn id="84" presetID="22" presetClass="entr" presetSubtype="2" fill="hold" grpId="0" nodeType="with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1088"/>
                                        <p:tgtEl>
                                          <p:spTgt spid="12"/>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right)">
                                      <p:cBhvr>
                                        <p:cTn id="89" dur="1088"/>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11"/>
          <p:cNvSpPr txBox="1"/>
          <p:nvPr/>
        </p:nvSpPr>
        <p:spPr>
          <a:xfrm>
            <a:off x="1494861" y="3977218"/>
            <a:ext cx="6127288" cy="484748"/>
          </a:xfrm>
          <a:prstGeom prst="rect">
            <a:avLst/>
          </a:prstGeom>
          <a:noFill/>
        </p:spPr>
        <p:txBody>
          <a:bodyPr wrap="square" lIns="0" tIns="0" rIns="0" bIns="0" rtlCol="0">
            <a:spAutoFit/>
          </a:bodyPr>
          <a:lstStyle/>
          <a:p>
            <a:pPr algn="just"/>
            <a:r>
              <a:rPr lang="zh-CN" altLang="en-US" sz="105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8" name="TextBox 13"/>
          <p:cNvSpPr txBox="1"/>
          <p:nvPr/>
        </p:nvSpPr>
        <p:spPr>
          <a:xfrm>
            <a:off x="3810880" y="3651005"/>
            <a:ext cx="1543904" cy="155877"/>
          </a:xfrm>
          <a:prstGeom prst="rect">
            <a:avLst/>
          </a:prstGeom>
          <a:noFill/>
        </p:spPr>
        <p:txBody>
          <a:bodyPr wrap="square" lIns="0" tIns="0" rIns="0" bIns="0" rtlCol="0">
            <a:spAutoFit/>
          </a:bodyPr>
          <a:lstStyle/>
          <a:p>
            <a:r>
              <a:rPr lang="zh-CN" altLang="en-US" sz="1013"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
        <p:nvSpPr>
          <p:cNvPr id="9" name="Oval 12"/>
          <p:cNvSpPr/>
          <p:nvPr/>
        </p:nvSpPr>
        <p:spPr>
          <a:xfrm>
            <a:off x="1380161" y="1231181"/>
            <a:ext cx="1179449"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3">
              <a:solidFill>
                <a:srgbClr val="FFFFFF"/>
              </a:solidFill>
            </a:endParaRPr>
          </a:p>
        </p:txBody>
      </p:sp>
      <p:sp>
        <p:nvSpPr>
          <p:cNvPr id="10" name="Oval 13"/>
          <p:cNvSpPr/>
          <p:nvPr/>
        </p:nvSpPr>
        <p:spPr>
          <a:xfrm>
            <a:off x="1528930" y="1381316"/>
            <a:ext cx="881909" cy="882254"/>
          </a:xfrm>
          <a:prstGeom prst="ellipse">
            <a:avLst/>
          </a:pr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1" name="Arc 14"/>
          <p:cNvSpPr/>
          <p:nvPr/>
        </p:nvSpPr>
        <p:spPr>
          <a:xfrm>
            <a:off x="1380161" y="1231181"/>
            <a:ext cx="1179449" cy="1179909"/>
          </a:xfrm>
          <a:prstGeom prst="arc">
            <a:avLst>
              <a:gd name="adj1" fmla="val 16018236"/>
              <a:gd name="adj2" fmla="val 9832525"/>
            </a:avLst>
          </a:prstGeom>
          <a:noFill/>
          <a:ln w="101600" cap="rnd" cmpd="sng">
            <a:solidFill>
              <a:srgbClr val="EF233C"/>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a:p>
        </p:txBody>
      </p:sp>
      <p:sp>
        <p:nvSpPr>
          <p:cNvPr id="12" name="Oval 18"/>
          <p:cNvSpPr/>
          <p:nvPr/>
        </p:nvSpPr>
        <p:spPr>
          <a:xfrm>
            <a:off x="3166945" y="1231181"/>
            <a:ext cx="1179449"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3">
              <a:solidFill>
                <a:srgbClr val="FFFFFF"/>
              </a:solidFill>
            </a:endParaRPr>
          </a:p>
        </p:txBody>
      </p:sp>
      <p:sp>
        <p:nvSpPr>
          <p:cNvPr id="13" name="Oval 19"/>
          <p:cNvSpPr/>
          <p:nvPr/>
        </p:nvSpPr>
        <p:spPr>
          <a:xfrm>
            <a:off x="3313112" y="1381316"/>
            <a:ext cx="881909" cy="882254"/>
          </a:xfrm>
          <a:prstGeom prst="ellipse">
            <a:avLst/>
          </a:pr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14" name="Arc 20"/>
          <p:cNvSpPr/>
          <p:nvPr/>
        </p:nvSpPr>
        <p:spPr>
          <a:xfrm>
            <a:off x="3166945" y="1231181"/>
            <a:ext cx="1179449" cy="1179909"/>
          </a:xfrm>
          <a:prstGeom prst="arc">
            <a:avLst>
              <a:gd name="adj1" fmla="val 16018236"/>
              <a:gd name="adj2" fmla="val 5788795"/>
            </a:avLst>
          </a:prstGeom>
          <a:noFill/>
          <a:ln w="101600" cap="rnd" cmpd="sng">
            <a:solidFill>
              <a:srgbClr val="02A988"/>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a:p>
        </p:txBody>
      </p:sp>
      <p:sp>
        <p:nvSpPr>
          <p:cNvPr id="15" name="Oval 22"/>
          <p:cNvSpPr/>
          <p:nvPr/>
        </p:nvSpPr>
        <p:spPr>
          <a:xfrm>
            <a:off x="4948448" y="1231181"/>
            <a:ext cx="1179449"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3">
              <a:solidFill>
                <a:srgbClr val="FFFFFF"/>
              </a:solidFill>
            </a:endParaRPr>
          </a:p>
        </p:txBody>
      </p:sp>
      <p:sp>
        <p:nvSpPr>
          <p:cNvPr id="16" name="Oval 23"/>
          <p:cNvSpPr/>
          <p:nvPr/>
        </p:nvSpPr>
        <p:spPr>
          <a:xfrm>
            <a:off x="5097212" y="1367347"/>
            <a:ext cx="881909" cy="882254"/>
          </a:xfrm>
          <a:prstGeom prst="ellipse">
            <a:avLst/>
          </a:pr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17" name="Arc 24"/>
          <p:cNvSpPr/>
          <p:nvPr/>
        </p:nvSpPr>
        <p:spPr>
          <a:xfrm>
            <a:off x="4948448" y="1231181"/>
            <a:ext cx="1179449" cy="1179909"/>
          </a:xfrm>
          <a:prstGeom prst="arc">
            <a:avLst>
              <a:gd name="adj1" fmla="val 16018236"/>
              <a:gd name="adj2" fmla="val 3132458"/>
            </a:avLst>
          </a:prstGeom>
          <a:noFill/>
          <a:ln w="101600" cap="rnd" cmpd="sng">
            <a:solidFill>
              <a:srgbClr val="EF233C"/>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a:p>
        </p:txBody>
      </p:sp>
      <p:sp>
        <p:nvSpPr>
          <p:cNvPr id="18" name="Oval 26"/>
          <p:cNvSpPr/>
          <p:nvPr/>
        </p:nvSpPr>
        <p:spPr>
          <a:xfrm>
            <a:off x="6707059" y="1231181"/>
            <a:ext cx="1179449" cy="1179909"/>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013">
              <a:solidFill>
                <a:srgbClr val="FFFFFF"/>
              </a:solidFill>
            </a:endParaRPr>
          </a:p>
        </p:txBody>
      </p:sp>
      <p:sp>
        <p:nvSpPr>
          <p:cNvPr id="19" name="Oval 27"/>
          <p:cNvSpPr/>
          <p:nvPr/>
        </p:nvSpPr>
        <p:spPr>
          <a:xfrm>
            <a:off x="6855824" y="1381316"/>
            <a:ext cx="881909" cy="882254"/>
          </a:xfrm>
          <a:prstGeom prst="ellipse">
            <a:avLst/>
          </a:pr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0" name="Arc 28"/>
          <p:cNvSpPr/>
          <p:nvPr/>
        </p:nvSpPr>
        <p:spPr>
          <a:xfrm>
            <a:off x="6707059" y="1231181"/>
            <a:ext cx="1179449" cy="1179909"/>
          </a:xfrm>
          <a:prstGeom prst="arc">
            <a:avLst>
              <a:gd name="adj1" fmla="val 16018236"/>
              <a:gd name="adj2" fmla="val 13285852"/>
            </a:avLst>
          </a:prstGeom>
          <a:noFill/>
          <a:ln w="101600" cap="rnd" cmpd="sng">
            <a:solidFill>
              <a:srgbClr val="02A988"/>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a:p>
        </p:txBody>
      </p:sp>
      <p:sp>
        <p:nvSpPr>
          <p:cNvPr id="21" name="TextBox 26"/>
          <p:cNvSpPr txBox="1"/>
          <p:nvPr/>
        </p:nvSpPr>
        <p:spPr>
          <a:xfrm>
            <a:off x="1170956" y="2635339"/>
            <a:ext cx="1645991" cy="894540"/>
          </a:xfrm>
          <a:prstGeom prst="rect">
            <a:avLst/>
          </a:prstGeom>
          <a:noFill/>
        </p:spPr>
        <p:txBody>
          <a:bodyPr>
            <a:spAutoFit/>
          </a:bodyPr>
          <a:lstStyle/>
          <a:p>
            <a:pPr algn="ctr">
              <a:defRPr/>
            </a:pPr>
            <a:r>
              <a:rPr lang="zh-CN" altLang="en-US" sz="1013" b="1" dirty="0">
                <a:solidFill>
                  <a:schemeClr val="tx1">
                    <a:lumMod val="65000"/>
                    <a:lumOff val="35000"/>
                  </a:schemeClr>
                </a:solidFill>
                <a:latin typeface="Impact MT Std" pitchFamily="34" charset="0"/>
                <a:ea typeface="微软雅黑" panose="020B0503020204020204" pitchFamily="34" charset="-122"/>
              </a:rPr>
              <a:t>项目一</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7"/>
          <p:cNvSpPr txBox="1"/>
          <p:nvPr/>
        </p:nvSpPr>
        <p:spPr>
          <a:xfrm>
            <a:off x="2933675" y="2635339"/>
            <a:ext cx="1645991" cy="894540"/>
          </a:xfrm>
          <a:prstGeom prst="rect">
            <a:avLst/>
          </a:prstGeom>
          <a:noFill/>
        </p:spPr>
        <p:txBody>
          <a:bodyPr>
            <a:spAutoFit/>
          </a:bodyPr>
          <a:lstStyle/>
          <a:p>
            <a:pPr algn="ctr">
              <a:defRPr/>
            </a:pPr>
            <a:r>
              <a:rPr lang="zh-CN" altLang="en-US" sz="1013" b="1" dirty="0">
                <a:solidFill>
                  <a:schemeClr val="tx1">
                    <a:lumMod val="65000"/>
                    <a:lumOff val="35000"/>
                  </a:schemeClr>
                </a:solidFill>
                <a:latin typeface="Impact MT Std" pitchFamily="34" charset="0"/>
                <a:ea typeface="微软雅黑" panose="020B0503020204020204" pitchFamily="34" charset="-122"/>
              </a:rPr>
              <a:t>项目二</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8"/>
          <p:cNvSpPr txBox="1"/>
          <p:nvPr/>
        </p:nvSpPr>
        <p:spPr>
          <a:xfrm>
            <a:off x="4715171" y="2635339"/>
            <a:ext cx="1645992" cy="894540"/>
          </a:xfrm>
          <a:prstGeom prst="rect">
            <a:avLst/>
          </a:prstGeom>
          <a:noFill/>
        </p:spPr>
        <p:txBody>
          <a:bodyPr>
            <a:spAutoFit/>
          </a:bodyPr>
          <a:lstStyle/>
          <a:p>
            <a:pPr algn="ctr">
              <a:defRPr/>
            </a:pPr>
            <a:r>
              <a:rPr lang="zh-CN" altLang="en-US" sz="1013" b="1" dirty="0">
                <a:solidFill>
                  <a:schemeClr val="tx1">
                    <a:lumMod val="65000"/>
                    <a:lumOff val="35000"/>
                  </a:schemeClr>
                </a:solidFill>
                <a:latin typeface="Impact MT Std" pitchFamily="34" charset="0"/>
                <a:ea typeface="微软雅黑" panose="020B0503020204020204" pitchFamily="34" charset="-122"/>
              </a:rPr>
              <a:t>项目三</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9"/>
          <p:cNvSpPr txBox="1"/>
          <p:nvPr/>
        </p:nvSpPr>
        <p:spPr>
          <a:xfrm>
            <a:off x="6473783" y="2635339"/>
            <a:ext cx="1645992" cy="894540"/>
          </a:xfrm>
          <a:prstGeom prst="rect">
            <a:avLst/>
          </a:prstGeom>
          <a:noFill/>
        </p:spPr>
        <p:txBody>
          <a:bodyPr>
            <a:spAutoFit/>
          </a:bodyPr>
          <a:lstStyle/>
          <a:p>
            <a:pPr algn="ctr">
              <a:defRPr/>
            </a:pPr>
            <a:r>
              <a:rPr lang="zh-CN" altLang="en-US" sz="1013" b="1" dirty="0">
                <a:solidFill>
                  <a:schemeClr val="tx1">
                    <a:lumMod val="65000"/>
                    <a:lumOff val="35000"/>
                  </a:schemeClr>
                </a:solidFill>
                <a:latin typeface="Impact MT Std" pitchFamily="34" charset="0"/>
                <a:ea typeface="微软雅黑" panose="020B0503020204020204" pitchFamily="34" charset="-122"/>
              </a:rPr>
              <a:t>项目四</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370591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3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 calcmode="lin" valueType="num">
                                      <p:cBhvr>
                                        <p:cTn id="24" dur="1000" fill="hold"/>
                                        <p:tgtEl>
                                          <p:spTgt spid="9"/>
                                        </p:tgtEl>
                                        <p:attrNameLst>
                                          <p:attrName>style.rotation</p:attrName>
                                        </p:attrNameLst>
                                      </p:cBhvr>
                                      <p:tavLst>
                                        <p:tav tm="0">
                                          <p:val>
                                            <p:fltVal val="90"/>
                                          </p:val>
                                        </p:tav>
                                        <p:tav tm="100000">
                                          <p:val>
                                            <p:fltVal val="0"/>
                                          </p:val>
                                        </p:tav>
                                      </p:tavLst>
                                    </p:anim>
                                    <p:animEffect transition="in" filter="fade">
                                      <p:cBhvr>
                                        <p:cTn id="25" dur="1000"/>
                                        <p:tgtEl>
                                          <p:spTgt spid="9"/>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000" fill="hold"/>
                                        <p:tgtEl>
                                          <p:spTgt spid="11"/>
                                        </p:tgtEl>
                                        <p:attrNameLst>
                                          <p:attrName>ppt_w</p:attrName>
                                        </p:attrNameLst>
                                      </p:cBhvr>
                                      <p:tavLst>
                                        <p:tav tm="0">
                                          <p:val>
                                            <p:fltVal val="0"/>
                                          </p:val>
                                        </p:tav>
                                        <p:tav tm="100000">
                                          <p:val>
                                            <p:strVal val="#ppt_w"/>
                                          </p:val>
                                        </p:tav>
                                      </p:tavLst>
                                    </p:anim>
                                    <p:anim calcmode="lin" valueType="num">
                                      <p:cBhvr>
                                        <p:cTn id="35" dur="1000" fill="hold"/>
                                        <p:tgtEl>
                                          <p:spTgt spid="11"/>
                                        </p:tgtEl>
                                        <p:attrNameLst>
                                          <p:attrName>ppt_h</p:attrName>
                                        </p:attrNameLst>
                                      </p:cBhvr>
                                      <p:tavLst>
                                        <p:tav tm="0">
                                          <p:val>
                                            <p:fltVal val="0"/>
                                          </p:val>
                                        </p:tav>
                                        <p:tav tm="100000">
                                          <p:val>
                                            <p:strVal val="#ppt_h"/>
                                          </p:val>
                                        </p:tav>
                                      </p:tavLst>
                                    </p:anim>
                                    <p:anim calcmode="lin" valueType="num">
                                      <p:cBhvr>
                                        <p:cTn id="36" dur="1000" fill="hold"/>
                                        <p:tgtEl>
                                          <p:spTgt spid="11"/>
                                        </p:tgtEl>
                                        <p:attrNameLst>
                                          <p:attrName>style.rotation</p:attrName>
                                        </p:attrNameLst>
                                      </p:cBhvr>
                                      <p:tavLst>
                                        <p:tav tm="0">
                                          <p:val>
                                            <p:fltVal val="90"/>
                                          </p:val>
                                        </p:tav>
                                        <p:tav tm="100000">
                                          <p:val>
                                            <p:fltVal val="0"/>
                                          </p:val>
                                        </p:tav>
                                      </p:tavLst>
                                    </p:anim>
                                    <p:animEffect transition="in" filter="fade">
                                      <p:cBhvr>
                                        <p:cTn id="37" dur="1000"/>
                                        <p:tgtEl>
                                          <p:spTgt spid="11"/>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 calcmode="lin" valueType="num">
                                      <p:cBhvr>
                                        <p:cTn id="42" dur="1000" fill="hold"/>
                                        <p:tgtEl>
                                          <p:spTgt spid="12"/>
                                        </p:tgtEl>
                                        <p:attrNameLst>
                                          <p:attrName>style.rotation</p:attrName>
                                        </p:attrNameLst>
                                      </p:cBhvr>
                                      <p:tavLst>
                                        <p:tav tm="0">
                                          <p:val>
                                            <p:fltVal val="90"/>
                                          </p:val>
                                        </p:tav>
                                        <p:tav tm="100000">
                                          <p:val>
                                            <p:fltVal val="0"/>
                                          </p:val>
                                        </p:tav>
                                      </p:tavLst>
                                    </p:anim>
                                    <p:animEffect transition="in" filter="fade">
                                      <p:cBhvr>
                                        <p:cTn id="43" dur="1000"/>
                                        <p:tgtEl>
                                          <p:spTgt spid="12"/>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1000" fill="hold"/>
                                        <p:tgtEl>
                                          <p:spTgt spid="13"/>
                                        </p:tgtEl>
                                        <p:attrNameLst>
                                          <p:attrName>ppt_w</p:attrName>
                                        </p:attrNameLst>
                                      </p:cBhvr>
                                      <p:tavLst>
                                        <p:tav tm="0">
                                          <p:val>
                                            <p:fltVal val="0"/>
                                          </p:val>
                                        </p:tav>
                                        <p:tav tm="100000">
                                          <p:val>
                                            <p:strVal val="#ppt_w"/>
                                          </p:val>
                                        </p:tav>
                                      </p:tavLst>
                                    </p:anim>
                                    <p:anim calcmode="lin" valueType="num">
                                      <p:cBhvr>
                                        <p:cTn id="47" dur="1000" fill="hold"/>
                                        <p:tgtEl>
                                          <p:spTgt spid="13"/>
                                        </p:tgtEl>
                                        <p:attrNameLst>
                                          <p:attrName>ppt_h</p:attrName>
                                        </p:attrNameLst>
                                      </p:cBhvr>
                                      <p:tavLst>
                                        <p:tav tm="0">
                                          <p:val>
                                            <p:fltVal val="0"/>
                                          </p:val>
                                        </p:tav>
                                        <p:tav tm="100000">
                                          <p:val>
                                            <p:strVal val="#ppt_h"/>
                                          </p:val>
                                        </p:tav>
                                      </p:tavLst>
                                    </p:anim>
                                    <p:anim calcmode="lin" valueType="num">
                                      <p:cBhvr>
                                        <p:cTn id="48" dur="1000" fill="hold"/>
                                        <p:tgtEl>
                                          <p:spTgt spid="13"/>
                                        </p:tgtEl>
                                        <p:attrNameLst>
                                          <p:attrName>style.rotation</p:attrName>
                                        </p:attrNameLst>
                                      </p:cBhvr>
                                      <p:tavLst>
                                        <p:tav tm="0">
                                          <p:val>
                                            <p:fltVal val="90"/>
                                          </p:val>
                                        </p:tav>
                                        <p:tav tm="100000">
                                          <p:val>
                                            <p:fltVal val="0"/>
                                          </p:val>
                                        </p:tav>
                                      </p:tavLst>
                                    </p:anim>
                                    <p:animEffect transition="in" filter="fade">
                                      <p:cBhvr>
                                        <p:cTn id="49" dur="1000"/>
                                        <p:tgtEl>
                                          <p:spTgt spid="13"/>
                                        </p:tgtEl>
                                      </p:cBhvr>
                                    </p:animEffect>
                                  </p:childTnLst>
                                </p:cTn>
                              </p:par>
                              <p:par>
                                <p:cTn id="50" presetID="31" presetClass="entr" presetSubtype="0" fill="hold" grpId="0" nodeType="withEffect">
                                  <p:stCondLst>
                                    <p:cond delay="5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fltVal val="0"/>
                                          </p:val>
                                        </p:tav>
                                        <p:tav tm="100000">
                                          <p:val>
                                            <p:strVal val="#ppt_w"/>
                                          </p:val>
                                        </p:tav>
                                      </p:tavLst>
                                    </p:anim>
                                    <p:anim calcmode="lin" valueType="num">
                                      <p:cBhvr>
                                        <p:cTn id="53" dur="1000" fill="hold"/>
                                        <p:tgtEl>
                                          <p:spTgt spid="14"/>
                                        </p:tgtEl>
                                        <p:attrNameLst>
                                          <p:attrName>ppt_h</p:attrName>
                                        </p:attrNameLst>
                                      </p:cBhvr>
                                      <p:tavLst>
                                        <p:tav tm="0">
                                          <p:val>
                                            <p:fltVal val="0"/>
                                          </p:val>
                                        </p:tav>
                                        <p:tav tm="100000">
                                          <p:val>
                                            <p:strVal val="#ppt_h"/>
                                          </p:val>
                                        </p:tav>
                                      </p:tavLst>
                                    </p:anim>
                                    <p:anim calcmode="lin" valueType="num">
                                      <p:cBhvr>
                                        <p:cTn id="54" dur="1000" fill="hold"/>
                                        <p:tgtEl>
                                          <p:spTgt spid="14"/>
                                        </p:tgtEl>
                                        <p:attrNameLst>
                                          <p:attrName>style.rotation</p:attrName>
                                        </p:attrNameLst>
                                      </p:cBhvr>
                                      <p:tavLst>
                                        <p:tav tm="0">
                                          <p:val>
                                            <p:fltVal val="90"/>
                                          </p:val>
                                        </p:tav>
                                        <p:tav tm="100000">
                                          <p:val>
                                            <p:fltVal val="0"/>
                                          </p:val>
                                        </p:tav>
                                      </p:tavLst>
                                    </p:anim>
                                    <p:animEffect transition="in" filter="fade">
                                      <p:cBhvr>
                                        <p:cTn id="55" dur="1000"/>
                                        <p:tgtEl>
                                          <p:spTgt spid="14"/>
                                        </p:tgtEl>
                                      </p:cBhvr>
                                    </p:animEffect>
                                  </p:childTnLst>
                                </p:cTn>
                              </p:par>
                              <p:par>
                                <p:cTn id="56" presetID="31" presetClass="entr" presetSubtype="0" fill="hold" grpId="0" nodeType="withEffect">
                                  <p:stCondLst>
                                    <p:cond delay="1000"/>
                                  </p:stCondLst>
                                  <p:childTnLst>
                                    <p:set>
                                      <p:cBhvr>
                                        <p:cTn id="57" dur="1" fill="hold">
                                          <p:stCondLst>
                                            <p:cond delay="0"/>
                                          </p:stCondLst>
                                        </p:cTn>
                                        <p:tgtEl>
                                          <p:spTgt spid="15"/>
                                        </p:tgtEl>
                                        <p:attrNameLst>
                                          <p:attrName>style.visibility</p:attrName>
                                        </p:attrNameLst>
                                      </p:cBhvr>
                                      <p:to>
                                        <p:strVal val="visible"/>
                                      </p:to>
                                    </p:set>
                                    <p:anim calcmode="lin" valueType="num">
                                      <p:cBhvr>
                                        <p:cTn id="58" dur="1000" fill="hold"/>
                                        <p:tgtEl>
                                          <p:spTgt spid="15"/>
                                        </p:tgtEl>
                                        <p:attrNameLst>
                                          <p:attrName>ppt_w</p:attrName>
                                        </p:attrNameLst>
                                      </p:cBhvr>
                                      <p:tavLst>
                                        <p:tav tm="0">
                                          <p:val>
                                            <p:fltVal val="0"/>
                                          </p:val>
                                        </p:tav>
                                        <p:tav tm="100000">
                                          <p:val>
                                            <p:strVal val="#ppt_w"/>
                                          </p:val>
                                        </p:tav>
                                      </p:tavLst>
                                    </p:anim>
                                    <p:anim calcmode="lin" valueType="num">
                                      <p:cBhvr>
                                        <p:cTn id="59" dur="1000" fill="hold"/>
                                        <p:tgtEl>
                                          <p:spTgt spid="15"/>
                                        </p:tgtEl>
                                        <p:attrNameLst>
                                          <p:attrName>ppt_h</p:attrName>
                                        </p:attrNameLst>
                                      </p:cBhvr>
                                      <p:tavLst>
                                        <p:tav tm="0">
                                          <p:val>
                                            <p:fltVal val="0"/>
                                          </p:val>
                                        </p:tav>
                                        <p:tav tm="100000">
                                          <p:val>
                                            <p:strVal val="#ppt_h"/>
                                          </p:val>
                                        </p:tav>
                                      </p:tavLst>
                                    </p:anim>
                                    <p:anim calcmode="lin" valueType="num">
                                      <p:cBhvr>
                                        <p:cTn id="60" dur="1000" fill="hold"/>
                                        <p:tgtEl>
                                          <p:spTgt spid="15"/>
                                        </p:tgtEl>
                                        <p:attrNameLst>
                                          <p:attrName>style.rotation</p:attrName>
                                        </p:attrNameLst>
                                      </p:cBhvr>
                                      <p:tavLst>
                                        <p:tav tm="0">
                                          <p:val>
                                            <p:fltVal val="90"/>
                                          </p:val>
                                        </p:tav>
                                        <p:tav tm="100000">
                                          <p:val>
                                            <p:fltVal val="0"/>
                                          </p:val>
                                        </p:tav>
                                      </p:tavLst>
                                    </p:anim>
                                    <p:animEffect transition="in" filter="fade">
                                      <p:cBhvr>
                                        <p:cTn id="61" dur="1000"/>
                                        <p:tgtEl>
                                          <p:spTgt spid="15"/>
                                        </p:tgtEl>
                                      </p:cBhvr>
                                    </p:animEffect>
                                  </p:childTnLst>
                                </p:cTn>
                              </p:par>
                              <p:par>
                                <p:cTn id="62" presetID="31" presetClass="entr" presetSubtype="0" fill="hold" grpId="0" nodeType="withEffect">
                                  <p:stCondLst>
                                    <p:cond delay="10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1000" fill="hold"/>
                                        <p:tgtEl>
                                          <p:spTgt spid="16"/>
                                        </p:tgtEl>
                                        <p:attrNameLst>
                                          <p:attrName>ppt_w</p:attrName>
                                        </p:attrNameLst>
                                      </p:cBhvr>
                                      <p:tavLst>
                                        <p:tav tm="0">
                                          <p:val>
                                            <p:fltVal val="0"/>
                                          </p:val>
                                        </p:tav>
                                        <p:tav tm="100000">
                                          <p:val>
                                            <p:strVal val="#ppt_w"/>
                                          </p:val>
                                        </p:tav>
                                      </p:tavLst>
                                    </p:anim>
                                    <p:anim calcmode="lin" valueType="num">
                                      <p:cBhvr>
                                        <p:cTn id="65" dur="1000" fill="hold"/>
                                        <p:tgtEl>
                                          <p:spTgt spid="16"/>
                                        </p:tgtEl>
                                        <p:attrNameLst>
                                          <p:attrName>ppt_h</p:attrName>
                                        </p:attrNameLst>
                                      </p:cBhvr>
                                      <p:tavLst>
                                        <p:tav tm="0">
                                          <p:val>
                                            <p:fltVal val="0"/>
                                          </p:val>
                                        </p:tav>
                                        <p:tav tm="100000">
                                          <p:val>
                                            <p:strVal val="#ppt_h"/>
                                          </p:val>
                                        </p:tav>
                                      </p:tavLst>
                                    </p:anim>
                                    <p:anim calcmode="lin" valueType="num">
                                      <p:cBhvr>
                                        <p:cTn id="66" dur="1000" fill="hold"/>
                                        <p:tgtEl>
                                          <p:spTgt spid="16"/>
                                        </p:tgtEl>
                                        <p:attrNameLst>
                                          <p:attrName>style.rotation</p:attrName>
                                        </p:attrNameLst>
                                      </p:cBhvr>
                                      <p:tavLst>
                                        <p:tav tm="0">
                                          <p:val>
                                            <p:fltVal val="90"/>
                                          </p:val>
                                        </p:tav>
                                        <p:tav tm="100000">
                                          <p:val>
                                            <p:fltVal val="0"/>
                                          </p:val>
                                        </p:tav>
                                      </p:tavLst>
                                    </p:anim>
                                    <p:animEffect transition="in" filter="fade">
                                      <p:cBhvr>
                                        <p:cTn id="67" dur="1000"/>
                                        <p:tgtEl>
                                          <p:spTgt spid="16"/>
                                        </p:tgtEl>
                                      </p:cBhvr>
                                    </p:animEffect>
                                  </p:childTnLst>
                                </p:cTn>
                              </p:par>
                              <p:par>
                                <p:cTn id="68" presetID="31" presetClass="entr" presetSubtype="0" fill="hold" grpId="0" nodeType="withEffect">
                                  <p:stCondLst>
                                    <p:cond delay="10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000" fill="hold"/>
                                        <p:tgtEl>
                                          <p:spTgt spid="17"/>
                                        </p:tgtEl>
                                        <p:attrNameLst>
                                          <p:attrName>ppt_w</p:attrName>
                                        </p:attrNameLst>
                                      </p:cBhvr>
                                      <p:tavLst>
                                        <p:tav tm="0">
                                          <p:val>
                                            <p:fltVal val="0"/>
                                          </p:val>
                                        </p:tav>
                                        <p:tav tm="100000">
                                          <p:val>
                                            <p:strVal val="#ppt_w"/>
                                          </p:val>
                                        </p:tav>
                                      </p:tavLst>
                                    </p:anim>
                                    <p:anim calcmode="lin" valueType="num">
                                      <p:cBhvr>
                                        <p:cTn id="71" dur="1000" fill="hold"/>
                                        <p:tgtEl>
                                          <p:spTgt spid="17"/>
                                        </p:tgtEl>
                                        <p:attrNameLst>
                                          <p:attrName>ppt_h</p:attrName>
                                        </p:attrNameLst>
                                      </p:cBhvr>
                                      <p:tavLst>
                                        <p:tav tm="0">
                                          <p:val>
                                            <p:fltVal val="0"/>
                                          </p:val>
                                        </p:tav>
                                        <p:tav tm="100000">
                                          <p:val>
                                            <p:strVal val="#ppt_h"/>
                                          </p:val>
                                        </p:tav>
                                      </p:tavLst>
                                    </p:anim>
                                    <p:anim calcmode="lin" valueType="num">
                                      <p:cBhvr>
                                        <p:cTn id="72" dur="1000" fill="hold"/>
                                        <p:tgtEl>
                                          <p:spTgt spid="17"/>
                                        </p:tgtEl>
                                        <p:attrNameLst>
                                          <p:attrName>style.rotation</p:attrName>
                                        </p:attrNameLst>
                                      </p:cBhvr>
                                      <p:tavLst>
                                        <p:tav tm="0">
                                          <p:val>
                                            <p:fltVal val="90"/>
                                          </p:val>
                                        </p:tav>
                                        <p:tav tm="100000">
                                          <p:val>
                                            <p:fltVal val="0"/>
                                          </p:val>
                                        </p:tav>
                                      </p:tavLst>
                                    </p:anim>
                                    <p:animEffect transition="in" filter="fade">
                                      <p:cBhvr>
                                        <p:cTn id="73" dur="1000"/>
                                        <p:tgtEl>
                                          <p:spTgt spid="17"/>
                                        </p:tgtEl>
                                      </p:cBhvr>
                                    </p:animEffect>
                                  </p:childTnLst>
                                </p:cTn>
                              </p:par>
                              <p:par>
                                <p:cTn id="74" presetID="31" presetClass="entr" presetSubtype="0" fill="hold" grpId="0" nodeType="withEffect">
                                  <p:stCondLst>
                                    <p:cond delay="1500"/>
                                  </p:stCondLst>
                                  <p:childTnLst>
                                    <p:set>
                                      <p:cBhvr>
                                        <p:cTn id="75" dur="1" fill="hold">
                                          <p:stCondLst>
                                            <p:cond delay="0"/>
                                          </p:stCondLst>
                                        </p:cTn>
                                        <p:tgtEl>
                                          <p:spTgt spid="18"/>
                                        </p:tgtEl>
                                        <p:attrNameLst>
                                          <p:attrName>style.visibility</p:attrName>
                                        </p:attrNameLst>
                                      </p:cBhvr>
                                      <p:to>
                                        <p:strVal val="visible"/>
                                      </p:to>
                                    </p:set>
                                    <p:anim calcmode="lin" valueType="num">
                                      <p:cBhvr>
                                        <p:cTn id="76" dur="1000" fill="hold"/>
                                        <p:tgtEl>
                                          <p:spTgt spid="18"/>
                                        </p:tgtEl>
                                        <p:attrNameLst>
                                          <p:attrName>ppt_w</p:attrName>
                                        </p:attrNameLst>
                                      </p:cBhvr>
                                      <p:tavLst>
                                        <p:tav tm="0">
                                          <p:val>
                                            <p:fltVal val="0"/>
                                          </p:val>
                                        </p:tav>
                                        <p:tav tm="100000">
                                          <p:val>
                                            <p:strVal val="#ppt_w"/>
                                          </p:val>
                                        </p:tav>
                                      </p:tavLst>
                                    </p:anim>
                                    <p:anim calcmode="lin" valueType="num">
                                      <p:cBhvr>
                                        <p:cTn id="77" dur="1000" fill="hold"/>
                                        <p:tgtEl>
                                          <p:spTgt spid="18"/>
                                        </p:tgtEl>
                                        <p:attrNameLst>
                                          <p:attrName>ppt_h</p:attrName>
                                        </p:attrNameLst>
                                      </p:cBhvr>
                                      <p:tavLst>
                                        <p:tav tm="0">
                                          <p:val>
                                            <p:fltVal val="0"/>
                                          </p:val>
                                        </p:tav>
                                        <p:tav tm="100000">
                                          <p:val>
                                            <p:strVal val="#ppt_h"/>
                                          </p:val>
                                        </p:tav>
                                      </p:tavLst>
                                    </p:anim>
                                    <p:anim calcmode="lin" valueType="num">
                                      <p:cBhvr>
                                        <p:cTn id="78" dur="1000" fill="hold"/>
                                        <p:tgtEl>
                                          <p:spTgt spid="18"/>
                                        </p:tgtEl>
                                        <p:attrNameLst>
                                          <p:attrName>style.rotation</p:attrName>
                                        </p:attrNameLst>
                                      </p:cBhvr>
                                      <p:tavLst>
                                        <p:tav tm="0">
                                          <p:val>
                                            <p:fltVal val="90"/>
                                          </p:val>
                                        </p:tav>
                                        <p:tav tm="100000">
                                          <p:val>
                                            <p:fltVal val="0"/>
                                          </p:val>
                                        </p:tav>
                                      </p:tavLst>
                                    </p:anim>
                                    <p:animEffect transition="in" filter="fade">
                                      <p:cBhvr>
                                        <p:cTn id="79" dur="1000"/>
                                        <p:tgtEl>
                                          <p:spTgt spid="18"/>
                                        </p:tgtEl>
                                      </p:cBhvr>
                                    </p:animEffect>
                                  </p:childTnLst>
                                </p:cTn>
                              </p:par>
                              <p:par>
                                <p:cTn id="80" presetID="31" presetClass="entr" presetSubtype="0" fill="hold" grpId="0" nodeType="withEffect">
                                  <p:stCondLst>
                                    <p:cond delay="1500"/>
                                  </p:stCondLst>
                                  <p:childTnLst>
                                    <p:set>
                                      <p:cBhvr>
                                        <p:cTn id="81" dur="1" fill="hold">
                                          <p:stCondLst>
                                            <p:cond delay="0"/>
                                          </p:stCondLst>
                                        </p:cTn>
                                        <p:tgtEl>
                                          <p:spTgt spid="19"/>
                                        </p:tgtEl>
                                        <p:attrNameLst>
                                          <p:attrName>style.visibility</p:attrName>
                                        </p:attrNameLst>
                                      </p:cBhvr>
                                      <p:to>
                                        <p:strVal val="visible"/>
                                      </p:to>
                                    </p:set>
                                    <p:anim calcmode="lin" valueType="num">
                                      <p:cBhvr>
                                        <p:cTn id="82" dur="1000" fill="hold"/>
                                        <p:tgtEl>
                                          <p:spTgt spid="19"/>
                                        </p:tgtEl>
                                        <p:attrNameLst>
                                          <p:attrName>ppt_w</p:attrName>
                                        </p:attrNameLst>
                                      </p:cBhvr>
                                      <p:tavLst>
                                        <p:tav tm="0">
                                          <p:val>
                                            <p:fltVal val="0"/>
                                          </p:val>
                                        </p:tav>
                                        <p:tav tm="100000">
                                          <p:val>
                                            <p:strVal val="#ppt_w"/>
                                          </p:val>
                                        </p:tav>
                                      </p:tavLst>
                                    </p:anim>
                                    <p:anim calcmode="lin" valueType="num">
                                      <p:cBhvr>
                                        <p:cTn id="83" dur="1000" fill="hold"/>
                                        <p:tgtEl>
                                          <p:spTgt spid="19"/>
                                        </p:tgtEl>
                                        <p:attrNameLst>
                                          <p:attrName>ppt_h</p:attrName>
                                        </p:attrNameLst>
                                      </p:cBhvr>
                                      <p:tavLst>
                                        <p:tav tm="0">
                                          <p:val>
                                            <p:fltVal val="0"/>
                                          </p:val>
                                        </p:tav>
                                        <p:tav tm="100000">
                                          <p:val>
                                            <p:strVal val="#ppt_h"/>
                                          </p:val>
                                        </p:tav>
                                      </p:tavLst>
                                    </p:anim>
                                    <p:anim calcmode="lin" valueType="num">
                                      <p:cBhvr>
                                        <p:cTn id="84" dur="1000" fill="hold"/>
                                        <p:tgtEl>
                                          <p:spTgt spid="19"/>
                                        </p:tgtEl>
                                        <p:attrNameLst>
                                          <p:attrName>style.rotation</p:attrName>
                                        </p:attrNameLst>
                                      </p:cBhvr>
                                      <p:tavLst>
                                        <p:tav tm="0">
                                          <p:val>
                                            <p:fltVal val="90"/>
                                          </p:val>
                                        </p:tav>
                                        <p:tav tm="100000">
                                          <p:val>
                                            <p:fltVal val="0"/>
                                          </p:val>
                                        </p:tav>
                                      </p:tavLst>
                                    </p:anim>
                                    <p:animEffect transition="in" filter="fade">
                                      <p:cBhvr>
                                        <p:cTn id="85" dur="1000"/>
                                        <p:tgtEl>
                                          <p:spTgt spid="19"/>
                                        </p:tgtEl>
                                      </p:cBhvr>
                                    </p:animEffect>
                                  </p:childTnLst>
                                </p:cTn>
                              </p:par>
                              <p:par>
                                <p:cTn id="86" presetID="31" presetClass="entr" presetSubtype="0" fill="hold" grpId="0" nodeType="withEffect">
                                  <p:stCondLst>
                                    <p:cond delay="15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1000" fill="hold"/>
                                        <p:tgtEl>
                                          <p:spTgt spid="20"/>
                                        </p:tgtEl>
                                        <p:attrNameLst>
                                          <p:attrName>ppt_w</p:attrName>
                                        </p:attrNameLst>
                                      </p:cBhvr>
                                      <p:tavLst>
                                        <p:tav tm="0">
                                          <p:val>
                                            <p:fltVal val="0"/>
                                          </p:val>
                                        </p:tav>
                                        <p:tav tm="100000">
                                          <p:val>
                                            <p:strVal val="#ppt_w"/>
                                          </p:val>
                                        </p:tav>
                                      </p:tavLst>
                                    </p:anim>
                                    <p:anim calcmode="lin" valueType="num">
                                      <p:cBhvr>
                                        <p:cTn id="89" dur="1000" fill="hold"/>
                                        <p:tgtEl>
                                          <p:spTgt spid="20"/>
                                        </p:tgtEl>
                                        <p:attrNameLst>
                                          <p:attrName>ppt_h</p:attrName>
                                        </p:attrNameLst>
                                      </p:cBhvr>
                                      <p:tavLst>
                                        <p:tav tm="0">
                                          <p:val>
                                            <p:fltVal val="0"/>
                                          </p:val>
                                        </p:tav>
                                        <p:tav tm="100000">
                                          <p:val>
                                            <p:strVal val="#ppt_h"/>
                                          </p:val>
                                        </p:tav>
                                      </p:tavLst>
                                    </p:anim>
                                    <p:anim calcmode="lin" valueType="num">
                                      <p:cBhvr>
                                        <p:cTn id="90" dur="1000" fill="hold"/>
                                        <p:tgtEl>
                                          <p:spTgt spid="20"/>
                                        </p:tgtEl>
                                        <p:attrNameLst>
                                          <p:attrName>style.rotation</p:attrName>
                                        </p:attrNameLst>
                                      </p:cBhvr>
                                      <p:tavLst>
                                        <p:tav tm="0">
                                          <p:val>
                                            <p:fltVal val="90"/>
                                          </p:val>
                                        </p:tav>
                                        <p:tav tm="100000">
                                          <p:val>
                                            <p:fltVal val="0"/>
                                          </p:val>
                                        </p:tav>
                                      </p:tavLst>
                                    </p:anim>
                                    <p:animEffect transition="in" filter="fade">
                                      <p:cBhvr>
                                        <p:cTn id="91" dur="1000"/>
                                        <p:tgtEl>
                                          <p:spTgt spid="20"/>
                                        </p:tgtEl>
                                      </p:cBhvr>
                                    </p:animEffect>
                                  </p:childTnLst>
                                </p:cTn>
                              </p:par>
                              <p:par>
                                <p:cTn id="92" presetID="42" presetClass="entr" presetSubtype="0" fill="hold" grpId="0" nodeType="withEffect">
                                  <p:stCondLst>
                                    <p:cond delay="200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1000"/>
                                        <p:tgtEl>
                                          <p:spTgt spid="21"/>
                                        </p:tgtEl>
                                      </p:cBhvr>
                                    </p:animEffect>
                                    <p:anim calcmode="lin" valueType="num">
                                      <p:cBhvr>
                                        <p:cTn id="95" dur="1000" fill="hold"/>
                                        <p:tgtEl>
                                          <p:spTgt spid="21"/>
                                        </p:tgtEl>
                                        <p:attrNameLst>
                                          <p:attrName>ppt_x</p:attrName>
                                        </p:attrNameLst>
                                      </p:cBhvr>
                                      <p:tavLst>
                                        <p:tav tm="0">
                                          <p:val>
                                            <p:strVal val="#ppt_x"/>
                                          </p:val>
                                        </p:tav>
                                        <p:tav tm="100000">
                                          <p:val>
                                            <p:strVal val="#ppt_x"/>
                                          </p:val>
                                        </p:tav>
                                      </p:tavLst>
                                    </p:anim>
                                    <p:anim calcmode="lin" valueType="num">
                                      <p:cBhvr>
                                        <p:cTn id="96" dur="1000" fill="hold"/>
                                        <p:tgtEl>
                                          <p:spTgt spid="2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2000"/>
                                  </p:stCondLst>
                                  <p:childTnLst>
                                    <p:set>
                                      <p:cBhvr>
                                        <p:cTn id="103" dur="1" fill="hold">
                                          <p:stCondLst>
                                            <p:cond delay="0"/>
                                          </p:stCondLst>
                                        </p:cTn>
                                        <p:tgtEl>
                                          <p:spTgt spid="23"/>
                                        </p:tgtEl>
                                        <p:attrNameLst>
                                          <p:attrName>style.visibility</p:attrName>
                                        </p:attrNameLst>
                                      </p:cBhvr>
                                      <p:to>
                                        <p:strVal val="visible"/>
                                      </p:to>
                                    </p:set>
                                    <p:animEffect transition="in" filter="fade">
                                      <p:cBhvr>
                                        <p:cTn id="104" dur="1000"/>
                                        <p:tgtEl>
                                          <p:spTgt spid="23"/>
                                        </p:tgtEl>
                                      </p:cBhvr>
                                    </p:animEffect>
                                    <p:anim calcmode="lin" valueType="num">
                                      <p:cBhvr>
                                        <p:cTn id="105" dur="1000" fill="hold"/>
                                        <p:tgtEl>
                                          <p:spTgt spid="23"/>
                                        </p:tgtEl>
                                        <p:attrNameLst>
                                          <p:attrName>ppt_x</p:attrName>
                                        </p:attrNameLst>
                                      </p:cBhvr>
                                      <p:tavLst>
                                        <p:tav tm="0">
                                          <p:val>
                                            <p:strVal val="#ppt_x"/>
                                          </p:val>
                                        </p:tav>
                                        <p:tav tm="100000">
                                          <p:val>
                                            <p:strVal val="#ppt_x"/>
                                          </p:val>
                                        </p:tav>
                                      </p:tavLst>
                                    </p:anim>
                                    <p:anim calcmode="lin" valueType="num">
                                      <p:cBhvr>
                                        <p:cTn id="106" dur="1000" fill="hold"/>
                                        <p:tgtEl>
                                          <p:spTgt spid="2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2000"/>
                                  </p:stCondLst>
                                  <p:childTnLst>
                                    <p:set>
                                      <p:cBhvr>
                                        <p:cTn id="108" dur="1" fill="hold">
                                          <p:stCondLst>
                                            <p:cond delay="0"/>
                                          </p:stCondLst>
                                        </p:cTn>
                                        <p:tgtEl>
                                          <p:spTgt spid="24"/>
                                        </p:tgtEl>
                                        <p:attrNameLst>
                                          <p:attrName>style.visibility</p:attrName>
                                        </p:attrNameLst>
                                      </p:cBhvr>
                                      <p:to>
                                        <p:strVal val="visible"/>
                                      </p:to>
                                    </p:set>
                                    <p:animEffect transition="in" filter="fade">
                                      <p:cBhvr>
                                        <p:cTn id="109" dur="1000"/>
                                        <p:tgtEl>
                                          <p:spTgt spid="24"/>
                                        </p:tgtEl>
                                      </p:cBhvr>
                                    </p:animEffect>
                                    <p:anim calcmode="lin" valueType="num">
                                      <p:cBhvr>
                                        <p:cTn id="110" dur="1000" fill="hold"/>
                                        <p:tgtEl>
                                          <p:spTgt spid="24"/>
                                        </p:tgtEl>
                                        <p:attrNameLst>
                                          <p:attrName>ppt_x</p:attrName>
                                        </p:attrNameLst>
                                      </p:cBhvr>
                                      <p:tavLst>
                                        <p:tav tm="0">
                                          <p:val>
                                            <p:strVal val="#ppt_x"/>
                                          </p:val>
                                        </p:tav>
                                        <p:tav tm="100000">
                                          <p:val>
                                            <p:strVal val="#ppt_x"/>
                                          </p:val>
                                        </p:tav>
                                      </p:tavLst>
                                    </p:anim>
                                    <p:anim calcmode="lin" valueType="num">
                                      <p:cBhvr>
                                        <p:cTn id="111" dur="1000" fill="hold"/>
                                        <p:tgtEl>
                                          <p:spTgt spid="24"/>
                                        </p:tgtEl>
                                        <p:attrNameLst>
                                          <p:attrName>ppt_y</p:attrName>
                                        </p:attrNameLst>
                                      </p:cBhvr>
                                      <p:tavLst>
                                        <p:tav tm="0">
                                          <p:val>
                                            <p:strVal val="#ppt_y+.1"/>
                                          </p:val>
                                        </p:tav>
                                        <p:tav tm="100000">
                                          <p:val>
                                            <p:strVal val="#ppt_y"/>
                                          </p:val>
                                        </p:tav>
                                      </p:tavLst>
                                    </p:anim>
                                  </p:childTnLst>
                                </p:cTn>
                              </p:par>
                            </p:childTnLst>
                          </p:cTn>
                        </p:par>
                        <p:par>
                          <p:cTn id="112" fill="hold">
                            <p:stCondLst>
                              <p:cond delay="3000"/>
                            </p:stCondLst>
                            <p:childTnLst>
                              <p:par>
                                <p:cTn id="113" presetID="2" presetClass="entr" presetSubtype="2" fill="hold" grpId="0" nodeType="afterEffect">
                                  <p:stCondLst>
                                    <p:cond delay="0"/>
                                  </p:stCondLst>
                                  <p:childTnLst>
                                    <p:set>
                                      <p:cBhvr>
                                        <p:cTn id="114" dur="1" fill="hold">
                                          <p:stCondLst>
                                            <p:cond delay="0"/>
                                          </p:stCondLst>
                                        </p:cTn>
                                        <p:tgtEl>
                                          <p:spTgt spid="8"/>
                                        </p:tgtEl>
                                        <p:attrNameLst>
                                          <p:attrName>style.visibility</p:attrName>
                                        </p:attrNameLst>
                                      </p:cBhvr>
                                      <p:to>
                                        <p:strVal val="visible"/>
                                      </p:to>
                                    </p:set>
                                    <p:anim calcmode="lin" valueType="num">
                                      <p:cBhvr additive="base">
                                        <p:cTn id="115" dur="300" fill="hold"/>
                                        <p:tgtEl>
                                          <p:spTgt spid="8"/>
                                        </p:tgtEl>
                                        <p:attrNameLst>
                                          <p:attrName>ppt_x</p:attrName>
                                        </p:attrNameLst>
                                      </p:cBhvr>
                                      <p:tavLst>
                                        <p:tav tm="0">
                                          <p:val>
                                            <p:strVal val="1+#ppt_w/2"/>
                                          </p:val>
                                        </p:tav>
                                        <p:tav tm="100000">
                                          <p:val>
                                            <p:strVal val="#ppt_x"/>
                                          </p:val>
                                        </p:tav>
                                      </p:tavLst>
                                    </p:anim>
                                    <p:anim calcmode="lin" valueType="num">
                                      <p:cBhvr additive="base">
                                        <p:cTn id="116" dur="300" fill="hold"/>
                                        <p:tgtEl>
                                          <p:spTgt spid="8"/>
                                        </p:tgtEl>
                                        <p:attrNameLst>
                                          <p:attrName>ppt_y</p:attrName>
                                        </p:attrNameLst>
                                      </p:cBhvr>
                                      <p:tavLst>
                                        <p:tav tm="0">
                                          <p:val>
                                            <p:strVal val="#ppt_y"/>
                                          </p:val>
                                        </p:tav>
                                        <p:tav tm="100000">
                                          <p:val>
                                            <p:strVal val="#ppt_y"/>
                                          </p:val>
                                        </p:tav>
                                      </p:tavLst>
                                    </p:anim>
                                  </p:childTnLst>
                                </p:cTn>
                              </p:par>
                            </p:childTnLst>
                          </p:cTn>
                        </p:par>
                        <p:par>
                          <p:cTn id="117" fill="hold">
                            <p:stCondLst>
                              <p:cond delay="3300"/>
                            </p:stCondLst>
                            <p:childTnLst>
                              <p:par>
                                <p:cTn id="118" presetID="2" presetClass="entr" presetSubtype="2" fill="hold" grpId="0" nodeType="afterEffect">
                                  <p:stCondLst>
                                    <p:cond delay="0"/>
                                  </p:stCondLst>
                                  <p:childTnLst>
                                    <p:set>
                                      <p:cBhvr>
                                        <p:cTn id="119" dur="1" fill="hold">
                                          <p:stCondLst>
                                            <p:cond delay="0"/>
                                          </p:stCondLst>
                                        </p:cTn>
                                        <p:tgtEl>
                                          <p:spTgt spid="7"/>
                                        </p:tgtEl>
                                        <p:attrNameLst>
                                          <p:attrName>style.visibility</p:attrName>
                                        </p:attrNameLst>
                                      </p:cBhvr>
                                      <p:to>
                                        <p:strVal val="visible"/>
                                      </p:to>
                                    </p:set>
                                    <p:anim calcmode="lin" valueType="num">
                                      <p:cBhvr additive="base">
                                        <p:cTn id="120" dur="300" fill="hold"/>
                                        <p:tgtEl>
                                          <p:spTgt spid="7"/>
                                        </p:tgtEl>
                                        <p:attrNameLst>
                                          <p:attrName>ppt_x</p:attrName>
                                        </p:attrNameLst>
                                      </p:cBhvr>
                                      <p:tavLst>
                                        <p:tav tm="0">
                                          <p:val>
                                            <p:strVal val="1+#ppt_w/2"/>
                                          </p:val>
                                        </p:tav>
                                        <p:tav tm="100000">
                                          <p:val>
                                            <p:strVal val="#ppt_x"/>
                                          </p:val>
                                        </p:tav>
                                      </p:tavLst>
                                    </p:anim>
                                    <p:anim calcmode="lin" valueType="num">
                                      <p:cBhvr additive="base">
                                        <p:cTn id="121" dur="3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5149453" y="1309758"/>
            <a:ext cx="19919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单击</a:t>
            </a:r>
            <a:endParaRPr lang="en-US" altLang="zh-CN"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5551886" y="2071758"/>
            <a:ext cx="181927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5934077" y="2902814"/>
            <a:ext cx="320992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添加标题</a:t>
            </a:r>
            <a:endParaRPr lang="en-US" altLang="zh-CN" sz="4950" b="1">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2470546" y="217956"/>
            <a:ext cx="3081338" cy="4149329"/>
          </a:xfrm>
          <a:prstGeom prst="parallelogram">
            <a:avLst>
              <a:gd name="adj" fmla="val 60369"/>
            </a:avLst>
          </a:prstGeom>
          <a:solidFill>
            <a:srgbClr val="02A98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8" name="平行四边形 7"/>
          <p:cNvSpPr/>
          <p:nvPr/>
        </p:nvSpPr>
        <p:spPr bwMode="auto">
          <a:xfrm flipH="1">
            <a:off x="4049318" y="882323"/>
            <a:ext cx="2656285" cy="3830241"/>
          </a:xfrm>
          <a:prstGeom prst="parallelogram">
            <a:avLst>
              <a:gd name="adj" fmla="val 65908"/>
            </a:avLst>
          </a:prstGeom>
          <a:solidFill>
            <a:srgbClr val="EF233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041" y="1830308"/>
            <a:ext cx="2992040" cy="1568997"/>
          </a:xfrm>
          <a:prstGeom prst="rect">
            <a:avLst/>
          </a:prstGeom>
        </p:spPr>
      </p:pic>
      <p:sp>
        <p:nvSpPr>
          <p:cNvPr id="10" name="文本框 9"/>
          <p:cNvSpPr txBox="1"/>
          <p:nvPr/>
        </p:nvSpPr>
        <p:spPr>
          <a:xfrm>
            <a:off x="3682937" y="1669799"/>
            <a:ext cx="869149"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0350" b="1" dirty="0">
                <a:solidFill>
                  <a:schemeClr val="bg1"/>
                </a:solidFill>
                <a:effectLst>
                  <a:outerShdw blurRad="38100" dist="38100" dir="2700000" algn="tl">
                    <a:srgbClr val="000000">
                      <a:alpha val="43137"/>
                    </a:srgbClr>
                  </a:outerShdw>
                </a:effectLst>
                <a:latin typeface="+mj-ea"/>
                <a:ea typeface="+mj-ea"/>
              </a:rPr>
              <a:t>4</a:t>
            </a:r>
            <a:endParaRPr lang="zh-CN" altLang="en-US" sz="10350" b="1" dirty="0">
              <a:solidFill>
                <a:schemeClr val="bg1"/>
              </a:solidFill>
              <a:effectLst>
                <a:outerShdw blurRad="38100" dist="38100" dir="2700000" algn="tl">
                  <a:srgbClr val="000000">
                    <a:alpha val="43137"/>
                  </a:srgbClr>
                </a:outerShdw>
              </a:effectLst>
              <a:latin typeface="+mj-ea"/>
              <a:ea typeface="+mj-ea"/>
            </a:endParaRPr>
          </a:p>
        </p:txBody>
      </p:sp>
    </p:spTree>
    <p:extLst>
      <p:ext uri="{BB962C8B-B14F-4D97-AF65-F5344CB8AC3E}">
        <p14:creationId xmlns:p14="http://schemas.microsoft.com/office/powerpoint/2010/main" val="382428545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47"/>
          <p:cNvSpPr>
            <a:spLocks noChangeArrowheads="1"/>
          </p:cNvSpPr>
          <p:nvPr/>
        </p:nvSpPr>
        <p:spPr bwMode="auto">
          <a:xfrm>
            <a:off x="4515070" y="1365319"/>
            <a:ext cx="3487933" cy="68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3"/>
          <p:cNvSpPr>
            <a:spLocks noChangeArrowheads="1"/>
          </p:cNvSpPr>
          <p:nvPr/>
        </p:nvSpPr>
        <p:spPr bwMode="auto">
          <a:xfrm>
            <a:off x="4527452" y="951572"/>
            <a:ext cx="623237" cy="20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013"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9" name="矩形 8"/>
          <p:cNvSpPr/>
          <p:nvPr/>
        </p:nvSpPr>
        <p:spPr>
          <a:xfrm>
            <a:off x="4571780" y="1297283"/>
            <a:ext cx="449675" cy="30375"/>
          </a:xfrm>
          <a:prstGeom prst="rect">
            <a:avLst/>
          </a:pr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lIns="51432" tIns="25715" rIns="51432" bIns="25715" rtlCol="0" anchor="ctr"/>
          <a:lstStyle/>
          <a:p>
            <a:pPr algn="ctr"/>
            <a:endParaRPr lang="zh-CN" altLang="en-US" sz="1013">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5032738" y="1297283"/>
            <a:ext cx="910895" cy="30375"/>
          </a:xfrm>
          <a:prstGeom prst="rect">
            <a:avLst/>
          </a:prstGeom>
          <a:solidFill>
            <a:srgbClr val="EF233C"/>
          </a:solidFill>
          <a:ln>
            <a:noFill/>
          </a:ln>
        </p:spPr>
        <p:style>
          <a:lnRef idx="2">
            <a:schemeClr val="accent1">
              <a:shade val="50000"/>
            </a:schemeClr>
          </a:lnRef>
          <a:fillRef idx="1">
            <a:schemeClr val="accent1"/>
          </a:fillRef>
          <a:effectRef idx="0">
            <a:schemeClr val="accent1"/>
          </a:effectRef>
          <a:fontRef idx="minor">
            <a:schemeClr val="lt1"/>
          </a:fontRef>
        </p:style>
        <p:txBody>
          <a:bodyPr lIns="51432" tIns="25715" rIns="51432" bIns="25715" rtlCol="0" anchor="ctr"/>
          <a:lstStyle/>
          <a:p>
            <a:pPr algn="ctr"/>
            <a:endParaRPr lang="zh-CN" altLang="en-US" sz="1013">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47"/>
          <p:cNvSpPr>
            <a:spLocks noChangeArrowheads="1"/>
          </p:cNvSpPr>
          <p:nvPr/>
        </p:nvSpPr>
        <p:spPr bwMode="auto">
          <a:xfrm>
            <a:off x="4515070" y="2655767"/>
            <a:ext cx="3487933" cy="8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3"/>
          <p:cNvSpPr>
            <a:spLocks noChangeArrowheads="1"/>
          </p:cNvSpPr>
          <p:nvPr/>
        </p:nvSpPr>
        <p:spPr bwMode="auto">
          <a:xfrm>
            <a:off x="4527452" y="2242025"/>
            <a:ext cx="623237" cy="20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013"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13" name="矩形 12"/>
          <p:cNvSpPr/>
          <p:nvPr/>
        </p:nvSpPr>
        <p:spPr>
          <a:xfrm>
            <a:off x="4571780" y="2587736"/>
            <a:ext cx="449675" cy="30375"/>
          </a:xfrm>
          <a:prstGeom prst="rect">
            <a:avLst/>
          </a:pr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lIns="51432" tIns="25715" rIns="51432" bIns="25715" rtlCol="0" anchor="ctr"/>
          <a:lstStyle/>
          <a:p>
            <a:pPr algn="ctr"/>
            <a:endParaRPr lang="zh-CN" altLang="en-US" sz="1013">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5032738" y="2587736"/>
            <a:ext cx="910895" cy="30375"/>
          </a:xfrm>
          <a:prstGeom prst="rect">
            <a:avLst/>
          </a:prstGeom>
          <a:solidFill>
            <a:srgbClr val="02A988"/>
          </a:solidFill>
          <a:ln>
            <a:noFill/>
          </a:ln>
        </p:spPr>
        <p:style>
          <a:lnRef idx="2">
            <a:schemeClr val="accent1">
              <a:shade val="50000"/>
            </a:schemeClr>
          </a:lnRef>
          <a:fillRef idx="1">
            <a:schemeClr val="accent1"/>
          </a:fillRef>
          <a:effectRef idx="0">
            <a:schemeClr val="accent1"/>
          </a:effectRef>
          <a:fontRef idx="minor">
            <a:schemeClr val="lt1"/>
          </a:fontRef>
        </p:style>
        <p:txBody>
          <a:bodyPr lIns="51432" tIns="25715" rIns="51432" bIns="25715" rtlCol="0" anchor="ctr"/>
          <a:lstStyle/>
          <a:p>
            <a:pPr algn="ctr"/>
            <a:endParaRPr lang="zh-CN" altLang="en-US" sz="1013">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219366" y="999872"/>
            <a:ext cx="2935352" cy="2434105"/>
          </a:xfrm>
          <a:prstGeom prst="rect">
            <a:avLst/>
          </a:prstGeom>
          <a:blipFill>
            <a:blip r:embed="rId4"/>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Freeform 12"/>
          <p:cNvSpPr/>
          <p:nvPr/>
        </p:nvSpPr>
        <p:spPr bwMode="auto">
          <a:xfrm>
            <a:off x="1206506" y="3709397"/>
            <a:ext cx="396324"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02A988"/>
          </a:solidFill>
          <a:ln>
            <a:noFill/>
          </a:ln>
        </p:spPr>
        <p:txBody>
          <a:bodyPr/>
          <a:lstStyle/>
          <a:p>
            <a:endParaRPr lang="zh-CN" altLang="en-US" sz="1013">
              <a:solidFill>
                <a:schemeClr val="tx1">
                  <a:lumMod val="65000"/>
                  <a:lumOff val="35000"/>
                </a:schemeClr>
              </a:solidFill>
            </a:endParaRPr>
          </a:p>
        </p:txBody>
      </p:sp>
      <p:sp>
        <p:nvSpPr>
          <p:cNvPr id="17" name="Freeform 12"/>
          <p:cNvSpPr/>
          <p:nvPr/>
        </p:nvSpPr>
        <p:spPr bwMode="auto">
          <a:xfrm flipH="1" flipV="1">
            <a:off x="7684696" y="4442339"/>
            <a:ext cx="396324"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EF233C"/>
          </a:solidFill>
          <a:ln>
            <a:noFill/>
          </a:ln>
        </p:spPr>
        <p:txBody>
          <a:bodyPr/>
          <a:lstStyle/>
          <a:p>
            <a:endParaRPr lang="zh-CN" altLang="en-US" sz="1013">
              <a:solidFill>
                <a:schemeClr val="tx1">
                  <a:lumMod val="50000"/>
                  <a:lumOff val="50000"/>
                </a:schemeClr>
              </a:solidFill>
            </a:endParaRPr>
          </a:p>
        </p:txBody>
      </p:sp>
      <p:sp>
        <p:nvSpPr>
          <p:cNvPr id="18" name="TextBox 41"/>
          <p:cNvSpPr txBox="1"/>
          <p:nvPr/>
        </p:nvSpPr>
        <p:spPr>
          <a:xfrm>
            <a:off x="1476435" y="3945044"/>
            <a:ext cx="6406427" cy="722505"/>
          </a:xfrm>
          <a:prstGeom prst="rect">
            <a:avLst/>
          </a:prstGeom>
          <a:noFill/>
        </p:spPr>
        <p:txBody>
          <a:bodyPr wrap="square" rtlCol="0">
            <a:spAutoFit/>
          </a:bodyPr>
          <a:lstStyle/>
          <a:p>
            <a:pPr>
              <a:lnSpc>
                <a:spcPct val="130000"/>
              </a:lnSpc>
              <a:spcBef>
                <a:spcPct val="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282069124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8" presetClass="entr" presetSubtype="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strips(downRight)">
                                      <p:cBhvr>
                                        <p:cTn id="23" dur="500"/>
                                        <p:tgtEl>
                                          <p:spTgt spid="15"/>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750"/>
                                        <p:tgtEl>
                                          <p:spTgt spid="10"/>
                                        </p:tgtEl>
                                      </p:cBhvr>
                                    </p:animEffect>
                                  </p:childTnLst>
                                </p:cTn>
                              </p:par>
                            </p:childTnLst>
                          </p:cTn>
                        </p:par>
                        <p:par>
                          <p:cTn id="36" fill="hold">
                            <p:stCondLst>
                              <p:cond delay="3250"/>
                            </p:stCondLst>
                            <p:childTnLst>
                              <p:par>
                                <p:cTn id="37" presetID="14" presetClass="entr" presetSubtype="1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randombar(horizontal)">
                                      <p:cBhvr>
                                        <p:cTn id="39" dur="750"/>
                                        <p:tgtEl>
                                          <p:spTgt spid="7"/>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750"/>
                                        <p:tgtEl>
                                          <p:spTgt spid="14"/>
                                        </p:tgtEl>
                                      </p:cBhvr>
                                    </p:animEffect>
                                  </p:childTnLst>
                                </p:cTn>
                              </p:par>
                            </p:childTnLst>
                          </p:cTn>
                        </p:par>
                        <p:par>
                          <p:cTn id="52" fill="hold">
                            <p:stCondLst>
                              <p:cond delay="5750"/>
                            </p:stCondLst>
                            <p:childTnLst>
                              <p:par>
                                <p:cTn id="53" presetID="14" presetClass="entr" presetSubtype="1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randombar(horizontal)">
                                      <p:cBhvr>
                                        <p:cTn id="55" dur="750"/>
                                        <p:tgtEl>
                                          <p:spTgt spid="11"/>
                                        </p:tgtEl>
                                      </p:cBhvr>
                                    </p:animEffect>
                                  </p:childTnLst>
                                </p:cTn>
                              </p:par>
                            </p:childTnLst>
                          </p:cTn>
                        </p:par>
                        <p:par>
                          <p:cTn id="56" fill="hold">
                            <p:stCondLst>
                              <p:cond delay="6500"/>
                            </p:stCondLst>
                            <p:childTnLst>
                              <p:par>
                                <p:cTn id="57" presetID="1"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16"/>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17"/>
                                        </p:tgtEl>
                                        <p:attrNameLst>
                                          <p:attrName>ppt_x</p:attrName>
                                          <p:attrName>ppt_y</p:attrName>
                                        </p:attrNameLst>
                                      </p:cBhvr>
                                      <p:rCtr x="-19748" y="-5509"/>
                                    </p:animMotion>
                                  </p:childTnLst>
                                </p:cTn>
                              </p:par>
                            </p:childTnLst>
                          </p:cTn>
                        </p:par>
                        <p:par>
                          <p:cTn id="65" fill="hold">
                            <p:stCondLst>
                              <p:cond delay="7000"/>
                            </p:stCondLst>
                            <p:childTnLst>
                              <p:par>
                                <p:cTn id="66" presetID="18" presetClass="entr" presetSubtype="3"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strips(upRight)">
                                      <p:cBhvr>
                                        <p:cTn id="6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animBg="1"/>
      <p:bldP spid="10" grpId="0" animBg="1"/>
      <p:bldP spid="11" grpId="0"/>
      <p:bldP spid="12" grpId="0"/>
      <p:bldP spid="13" grpId="0" animBg="1"/>
      <p:bldP spid="14" grpId="0" animBg="1"/>
      <p:bldP spid="15" grpId="0" animBg="1"/>
      <p:bldP spid="16" grpId="0" animBg="1"/>
      <p:bldP spid="16" grpId="1" animBg="1"/>
      <p:bldP spid="17" grpId="0" animBg="1"/>
      <p:bldP spid="17" grpId="1" animBg="1"/>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MH_Other_1"/>
          <p:cNvSpPr>
            <a:spLocks/>
          </p:cNvSpPr>
          <p:nvPr/>
        </p:nvSpPr>
        <p:spPr bwMode="auto">
          <a:xfrm>
            <a:off x="2999119" y="1787044"/>
            <a:ext cx="2622802" cy="1311996"/>
          </a:xfrm>
          <a:custGeom>
            <a:avLst/>
            <a:gdLst>
              <a:gd name="T0" fmla="*/ 1633211 w 3744416"/>
              <a:gd name="T1" fmla="*/ 0 h 1872208"/>
              <a:gd name="T2" fmla="*/ 3266422 w 3744416"/>
              <a:gd name="T3" fmla="*/ 1634694 h 1872208"/>
              <a:gd name="T4" fmla="*/ 0 w 3744416"/>
              <a:gd name="T5" fmla="*/ 1634694 h 1872208"/>
              <a:gd name="T6" fmla="*/ 1633211 w 3744416"/>
              <a:gd name="T7" fmla="*/ 0 h 18722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44416" h="1872208">
                <a:moveTo>
                  <a:pt x="1872208" y="0"/>
                </a:moveTo>
                <a:cubicBezTo>
                  <a:pt x="2906200" y="0"/>
                  <a:pt x="3744416" y="838216"/>
                  <a:pt x="3744416" y="1872208"/>
                </a:cubicBezTo>
                <a:lnTo>
                  <a:pt x="0" y="1872208"/>
                </a:lnTo>
                <a:cubicBezTo>
                  <a:pt x="0" y="838216"/>
                  <a:pt x="838216" y="0"/>
                  <a:pt x="1872208" y="0"/>
                </a:cubicBezTo>
                <a:close/>
              </a:path>
            </a:pathLst>
          </a:custGeom>
          <a:noFill/>
          <a:ln w="9525" cap="flat" cmpd="sng">
            <a:solidFill>
              <a:srgbClr val="40404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8" name="MH_Other_2"/>
          <p:cNvSpPr>
            <a:spLocks noChangeArrowheads="1"/>
          </p:cNvSpPr>
          <p:nvPr/>
        </p:nvSpPr>
        <p:spPr bwMode="auto">
          <a:xfrm>
            <a:off x="3178893" y="2008488"/>
            <a:ext cx="2219204" cy="2219204"/>
          </a:xfrm>
          <a:prstGeom prst="ellipse">
            <a:avLst/>
          </a:prstGeom>
          <a:solidFill>
            <a:srgbClr val="EF233C"/>
          </a:solidFill>
          <a:ln>
            <a:noFill/>
          </a:ln>
        </p:spPr>
        <p:txBody>
          <a:bodyPr lIns="67624" tIns="35241" rIns="67624" bIns="35241"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zh-CN" altLang="en-US" sz="975">
              <a:solidFill>
                <a:srgbClr val="FFFFFF"/>
              </a:solidFill>
              <a:latin typeface="微软雅黑 Light" panose="02010600030101010101" charset="-122"/>
              <a:ea typeface="微软雅黑 Light" panose="02010600030101010101" charset="-122"/>
            </a:endParaRPr>
          </a:p>
        </p:txBody>
      </p:sp>
      <p:sp>
        <p:nvSpPr>
          <p:cNvPr id="9" name="MH_Other_3"/>
          <p:cNvSpPr>
            <a:spLocks noChangeArrowheads="1"/>
          </p:cNvSpPr>
          <p:nvPr/>
        </p:nvSpPr>
        <p:spPr bwMode="auto">
          <a:xfrm>
            <a:off x="4162295" y="2379942"/>
            <a:ext cx="305974" cy="1423910"/>
          </a:xfrm>
          <a:prstGeom prst="upArrow">
            <a:avLst>
              <a:gd name="adj1" fmla="val 50000"/>
              <a:gd name="adj2" fmla="val 50006"/>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endParaRPr lang="zh-CN" altLang="en-US" sz="975">
              <a:solidFill>
                <a:srgbClr val="FFFFFF"/>
              </a:solidFill>
              <a:latin typeface="微软雅黑 Light" panose="02010600030101010101" charset="-122"/>
              <a:ea typeface="微软雅黑 Light" panose="02010600030101010101" charset="-122"/>
            </a:endParaRPr>
          </a:p>
        </p:txBody>
      </p:sp>
      <p:sp>
        <p:nvSpPr>
          <p:cNvPr id="10" name="MH_Other_4"/>
          <p:cNvSpPr>
            <a:spLocks/>
          </p:cNvSpPr>
          <p:nvPr/>
        </p:nvSpPr>
        <p:spPr bwMode="auto">
          <a:xfrm>
            <a:off x="4421838" y="2941886"/>
            <a:ext cx="566706" cy="861966"/>
          </a:xfrm>
          <a:custGeom>
            <a:avLst/>
            <a:gdLst>
              <a:gd name="T0" fmla="*/ 0 w 755650"/>
              <a:gd name="T1" fmla="*/ 1149350 h 1149350"/>
              <a:gd name="T2" fmla="*/ 0 w 755650"/>
              <a:gd name="T3" fmla="*/ 425053 h 1149350"/>
              <a:gd name="T4" fmla="*/ 330597 w 755650"/>
              <a:gd name="T5" fmla="*/ 94456 h 1149350"/>
              <a:gd name="T6" fmla="*/ 491581 w 755650"/>
              <a:gd name="T7" fmla="*/ 94456 h 1149350"/>
              <a:gd name="T8" fmla="*/ 491581 w 755650"/>
              <a:gd name="T9" fmla="*/ 0 h 1149350"/>
              <a:gd name="T10" fmla="*/ 755650 w 755650"/>
              <a:gd name="T11" fmla="*/ 188913 h 1149350"/>
              <a:gd name="T12" fmla="*/ 491581 w 755650"/>
              <a:gd name="T13" fmla="*/ 377825 h 1149350"/>
              <a:gd name="T14" fmla="*/ 491581 w 755650"/>
              <a:gd name="T15" fmla="*/ 283369 h 1149350"/>
              <a:gd name="T16" fmla="*/ 330597 w 755650"/>
              <a:gd name="T17" fmla="*/ 283369 h 1149350"/>
              <a:gd name="T18" fmla="*/ 188913 w 755650"/>
              <a:gd name="T19" fmla="*/ 425053 h 1149350"/>
              <a:gd name="T20" fmla="*/ 188913 w 755650"/>
              <a:gd name="T21" fmla="*/ 1149350 h 1149350"/>
              <a:gd name="T22" fmla="*/ 0 w 755650"/>
              <a:gd name="T23" fmla="*/ 1149350 h 1149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5650" h="1149350">
                <a:moveTo>
                  <a:pt x="0" y="1149350"/>
                </a:moveTo>
                <a:lnTo>
                  <a:pt x="0" y="425053"/>
                </a:lnTo>
                <a:cubicBezTo>
                  <a:pt x="0" y="242469"/>
                  <a:pt x="148013" y="94456"/>
                  <a:pt x="330597" y="94456"/>
                </a:cubicBezTo>
                <a:lnTo>
                  <a:pt x="491581" y="94456"/>
                </a:lnTo>
                <a:lnTo>
                  <a:pt x="491581" y="0"/>
                </a:lnTo>
                <a:lnTo>
                  <a:pt x="755650" y="188913"/>
                </a:lnTo>
                <a:lnTo>
                  <a:pt x="491581" y="377825"/>
                </a:lnTo>
                <a:lnTo>
                  <a:pt x="491581" y="283369"/>
                </a:lnTo>
                <a:lnTo>
                  <a:pt x="330597" y="283369"/>
                </a:lnTo>
                <a:cubicBezTo>
                  <a:pt x="252347" y="283369"/>
                  <a:pt x="188913" y="346803"/>
                  <a:pt x="188913" y="425053"/>
                </a:cubicBezTo>
                <a:lnTo>
                  <a:pt x="188913"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 name="MH_Other_5"/>
          <p:cNvSpPr>
            <a:spLocks/>
          </p:cNvSpPr>
          <p:nvPr/>
        </p:nvSpPr>
        <p:spPr bwMode="auto">
          <a:xfrm flipH="1">
            <a:off x="3638449" y="2941886"/>
            <a:ext cx="567898" cy="861966"/>
          </a:xfrm>
          <a:custGeom>
            <a:avLst/>
            <a:gdLst>
              <a:gd name="T0" fmla="*/ 0 w 757238"/>
              <a:gd name="T1" fmla="*/ 1149350 h 1149350"/>
              <a:gd name="T2" fmla="*/ 0 w 757238"/>
              <a:gd name="T3" fmla="*/ 425946 h 1149350"/>
              <a:gd name="T4" fmla="*/ 331292 w 757238"/>
              <a:gd name="T5" fmla="*/ 94654 h 1149350"/>
              <a:gd name="T6" fmla="*/ 492614 w 757238"/>
              <a:gd name="T7" fmla="*/ 94655 h 1149350"/>
              <a:gd name="T8" fmla="*/ 492614 w 757238"/>
              <a:gd name="T9" fmla="*/ 0 h 1149350"/>
              <a:gd name="T10" fmla="*/ 757238 w 757238"/>
              <a:gd name="T11" fmla="*/ 189310 h 1149350"/>
              <a:gd name="T12" fmla="*/ 492614 w 757238"/>
              <a:gd name="T13" fmla="*/ 378619 h 1149350"/>
              <a:gd name="T14" fmla="*/ 492614 w 757238"/>
              <a:gd name="T15" fmla="*/ 283964 h 1149350"/>
              <a:gd name="T16" fmla="*/ 331292 w 757238"/>
              <a:gd name="T17" fmla="*/ 283964 h 1149350"/>
              <a:gd name="T18" fmla="*/ 189310 w 757238"/>
              <a:gd name="T19" fmla="*/ 425946 h 1149350"/>
              <a:gd name="T20" fmla="*/ 189310 w 757238"/>
              <a:gd name="T21" fmla="*/ 1149350 h 1149350"/>
              <a:gd name="T22" fmla="*/ 0 w 757238"/>
              <a:gd name="T23" fmla="*/ 1149350 h 11493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7238" h="1149350">
                <a:moveTo>
                  <a:pt x="0" y="1149350"/>
                </a:moveTo>
                <a:lnTo>
                  <a:pt x="0" y="425946"/>
                </a:lnTo>
                <a:cubicBezTo>
                  <a:pt x="0" y="242978"/>
                  <a:pt x="148324" y="94654"/>
                  <a:pt x="331292" y="94654"/>
                </a:cubicBezTo>
                <a:lnTo>
                  <a:pt x="492614" y="94655"/>
                </a:lnTo>
                <a:lnTo>
                  <a:pt x="492614" y="0"/>
                </a:lnTo>
                <a:lnTo>
                  <a:pt x="757238" y="189310"/>
                </a:lnTo>
                <a:lnTo>
                  <a:pt x="492614" y="378619"/>
                </a:lnTo>
                <a:lnTo>
                  <a:pt x="492614" y="283964"/>
                </a:lnTo>
                <a:lnTo>
                  <a:pt x="331292" y="283964"/>
                </a:lnTo>
                <a:cubicBezTo>
                  <a:pt x="252878" y="283964"/>
                  <a:pt x="189310" y="347532"/>
                  <a:pt x="189310" y="425946"/>
                </a:cubicBezTo>
                <a:lnTo>
                  <a:pt x="189310"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2" name="MH_Title_1"/>
          <p:cNvSpPr txBox="1">
            <a:spLocks noChangeArrowheads="1"/>
          </p:cNvSpPr>
          <p:nvPr/>
        </p:nvSpPr>
        <p:spPr bwMode="auto">
          <a:xfrm>
            <a:off x="3786079" y="3857428"/>
            <a:ext cx="1072695" cy="373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10000"/>
              </a:lnSpc>
            </a:pPr>
            <a:r>
              <a:rPr lang="zh-CN" altLang="en-US" dirty="0">
                <a:solidFill>
                  <a:schemeClr val="bg1"/>
                </a:solidFill>
                <a:ea typeface="微软雅黑" panose="020B0503020204020204" pitchFamily="34" charset="-122"/>
                <a:cs typeface="+mn-ea"/>
                <a:sym typeface="+mn-lt"/>
              </a:rPr>
              <a:t>标题文字</a:t>
            </a:r>
            <a:endParaRPr lang="en-US" altLang="zh-CN" dirty="0">
              <a:solidFill>
                <a:schemeClr val="bg1"/>
              </a:solidFill>
              <a:latin typeface="微软雅黑 Light" panose="02010600030101010101" charset="-122"/>
              <a:ea typeface="微软雅黑 Light" panose="02010600030101010101" charset="-122"/>
              <a:sym typeface="나눔고딕" charset="-127"/>
            </a:endParaRPr>
          </a:p>
        </p:txBody>
      </p:sp>
      <p:sp>
        <p:nvSpPr>
          <p:cNvPr id="13" name="MH_SubTitle_1"/>
          <p:cNvSpPr>
            <a:spLocks noChangeArrowheads="1"/>
          </p:cNvSpPr>
          <p:nvPr/>
        </p:nvSpPr>
        <p:spPr bwMode="auto">
          <a:xfrm>
            <a:off x="2746721" y="2695442"/>
            <a:ext cx="807199" cy="807199"/>
          </a:xfrm>
          <a:prstGeom prst="ellipse">
            <a:avLst/>
          </a:prstGeom>
          <a:solidFill>
            <a:srgbClr val="02A988"/>
          </a:solidFill>
          <a:ln>
            <a:noFill/>
          </a:ln>
          <a:ex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138"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endParaRPr>
          </a:p>
        </p:txBody>
      </p:sp>
      <p:sp>
        <p:nvSpPr>
          <p:cNvPr id="14" name="MH_SubTitle_3"/>
          <p:cNvSpPr>
            <a:spLocks noChangeArrowheads="1"/>
          </p:cNvSpPr>
          <p:nvPr/>
        </p:nvSpPr>
        <p:spPr bwMode="auto">
          <a:xfrm>
            <a:off x="5067121" y="2695442"/>
            <a:ext cx="807199" cy="807199"/>
          </a:xfrm>
          <a:prstGeom prst="ellipse">
            <a:avLst/>
          </a:prstGeom>
          <a:solidFill>
            <a:srgbClr val="02A988"/>
          </a:solidFill>
          <a:ln>
            <a:noFill/>
          </a:ln>
          <a:ex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138"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endParaRPr>
          </a:p>
        </p:txBody>
      </p:sp>
      <p:sp>
        <p:nvSpPr>
          <p:cNvPr id="15" name="MH_SubTitle_2"/>
          <p:cNvSpPr>
            <a:spLocks noChangeArrowheads="1"/>
          </p:cNvSpPr>
          <p:nvPr/>
        </p:nvSpPr>
        <p:spPr bwMode="auto">
          <a:xfrm>
            <a:off x="3906326" y="1535837"/>
            <a:ext cx="807199" cy="806008"/>
          </a:xfrm>
          <a:prstGeom prst="ellipse">
            <a:avLst/>
          </a:prstGeom>
          <a:solidFill>
            <a:srgbClr val="02A988"/>
          </a:solidFill>
          <a:ln>
            <a:noFill/>
          </a:ln>
          <a:extLst/>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zh-CN" altLang="en-US" sz="1138" dirty="0">
                <a:solidFill>
                  <a:schemeClr val="bg1"/>
                </a:solidFill>
                <a:ea typeface="微软雅黑" panose="020B0503020204020204" pitchFamily="34" charset="-122"/>
                <a:cs typeface="+mn-ea"/>
                <a:sym typeface="+mn-lt"/>
              </a:rPr>
              <a:t>标题文字</a:t>
            </a:r>
            <a:endParaRPr lang="en-US" altLang="zh-CN" sz="1200" dirty="0">
              <a:solidFill>
                <a:schemeClr val="bg1"/>
              </a:solidFill>
              <a:latin typeface="微软雅黑 Light" panose="02010600030101010101" charset="-122"/>
              <a:ea typeface="微软雅黑 Light" panose="02010600030101010101" charset="-122"/>
            </a:endParaRPr>
          </a:p>
        </p:txBody>
      </p:sp>
      <p:sp>
        <p:nvSpPr>
          <p:cNvPr id="16" name="TextBox 23"/>
          <p:cNvSpPr txBox="1"/>
          <p:nvPr/>
        </p:nvSpPr>
        <p:spPr>
          <a:xfrm>
            <a:off x="6230298" y="3113779"/>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7" name="TextBox 24"/>
          <p:cNvSpPr txBox="1"/>
          <p:nvPr/>
        </p:nvSpPr>
        <p:spPr>
          <a:xfrm>
            <a:off x="6230297" y="2826577"/>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18" name="TextBox 23"/>
          <p:cNvSpPr txBox="1"/>
          <p:nvPr/>
        </p:nvSpPr>
        <p:spPr>
          <a:xfrm>
            <a:off x="1664090" y="1644173"/>
            <a:ext cx="1678434"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9" name="TextBox 24"/>
          <p:cNvSpPr txBox="1"/>
          <p:nvPr/>
        </p:nvSpPr>
        <p:spPr>
          <a:xfrm>
            <a:off x="2136746" y="1356971"/>
            <a:ext cx="1205779" cy="267446"/>
          </a:xfrm>
          <a:prstGeom prst="rect">
            <a:avLst/>
          </a:prstGeom>
          <a:noFill/>
        </p:spPr>
        <p:txBody>
          <a:bodyPr wrap="none" rtlCol="0">
            <a:spAutoFit/>
          </a:bodyPr>
          <a:lstStyle/>
          <a:p>
            <a:pPr algn="r"/>
            <a:r>
              <a:rPr lang="zh-CN" altLang="en-US" sz="1138" dirty="0">
                <a:solidFill>
                  <a:schemeClr val="tx1">
                    <a:lumMod val="65000"/>
                    <a:lumOff val="35000"/>
                  </a:schemeClr>
                </a:solidFill>
                <a:ea typeface="微软雅黑" panose="020B0503020204020204" pitchFamily="34" charset="-122"/>
              </a:rPr>
              <a:t>请替换文字内容</a:t>
            </a:r>
          </a:p>
        </p:txBody>
      </p:sp>
      <p:sp>
        <p:nvSpPr>
          <p:cNvPr id="20" name="TextBox 23"/>
          <p:cNvSpPr txBox="1"/>
          <p:nvPr/>
        </p:nvSpPr>
        <p:spPr>
          <a:xfrm>
            <a:off x="859007" y="3108713"/>
            <a:ext cx="1678434"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1" name="TextBox 24"/>
          <p:cNvSpPr txBox="1"/>
          <p:nvPr/>
        </p:nvSpPr>
        <p:spPr>
          <a:xfrm>
            <a:off x="1331662" y="2821511"/>
            <a:ext cx="1205779" cy="267446"/>
          </a:xfrm>
          <a:prstGeom prst="rect">
            <a:avLst/>
          </a:prstGeom>
          <a:noFill/>
        </p:spPr>
        <p:txBody>
          <a:bodyPr wrap="none" rtlCol="0">
            <a:spAutoFit/>
          </a:bodyPr>
          <a:lstStyle/>
          <a:p>
            <a:pPr algn="r"/>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46579646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par>
                          <p:cTn id="39" fill="hold">
                            <p:stCondLst>
                              <p:cond delay="2500"/>
                            </p:stCondLst>
                            <p:childTnLst>
                              <p:par>
                                <p:cTn id="40" presetID="2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00"/>
                                        <p:tgtEl>
                                          <p:spTgt spid="10"/>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4000"/>
                            </p:stCondLst>
                            <p:childTnLst>
                              <p:par>
                                <p:cTn id="54" presetID="53" presetClass="entr" presetSubtype="16"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4500"/>
                            </p:stCondLst>
                            <p:childTnLst>
                              <p:par>
                                <p:cTn id="60" presetID="53" presetClass="entr" presetSubtype="16"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childTnLst>
                          </p:cTn>
                        </p:par>
                        <p:par>
                          <p:cTn id="65" fill="hold">
                            <p:stCondLst>
                              <p:cond delay="5000"/>
                            </p:stCondLst>
                            <p:childTnLst>
                              <p:par>
                                <p:cTn id="66" presetID="12" presetClass="entr" presetSubtype="4"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ppt_y</p:attrName>
                                        </p:attrNameLst>
                                      </p:cBhvr>
                                      <p:tavLst>
                                        <p:tav tm="0">
                                          <p:val>
                                            <p:strVal val="#ppt_y+#ppt_h*1.125000"/>
                                          </p:val>
                                        </p:tav>
                                        <p:tav tm="100000">
                                          <p:val>
                                            <p:strVal val="#ppt_y"/>
                                          </p:val>
                                        </p:tav>
                                      </p:tavLst>
                                    </p:anim>
                                    <p:animEffect transition="in" filter="wipe(up)">
                                      <p:cBhvr>
                                        <p:cTn id="69" dur="500"/>
                                        <p:tgtEl>
                                          <p:spTgt spid="16"/>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down)">
                                      <p:cBhvr>
                                        <p:cTn id="73" dur="500"/>
                                        <p:tgtEl>
                                          <p:spTgt spid="17"/>
                                        </p:tgtEl>
                                      </p:cBhvr>
                                    </p:animEffect>
                                  </p:childTnLst>
                                </p:cTn>
                              </p:par>
                            </p:childTnLst>
                          </p:cTn>
                        </p:par>
                        <p:par>
                          <p:cTn id="74" fill="hold">
                            <p:stCondLst>
                              <p:cond delay="5500"/>
                            </p:stCondLst>
                            <p:childTnLst>
                              <p:par>
                                <p:cTn id="75" presetID="1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ppt_y</p:attrName>
                                        </p:attrNameLst>
                                      </p:cBhvr>
                                      <p:tavLst>
                                        <p:tav tm="0">
                                          <p:val>
                                            <p:strVal val="#ppt_y+#ppt_h*1.125000"/>
                                          </p:val>
                                        </p:tav>
                                        <p:tav tm="100000">
                                          <p:val>
                                            <p:strVal val="#ppt_y"/>
                                          </p:val>
                                        </p:tav>
                                      </p:tavLst>
                                    </p:anim>
                                    <p:animEffect transition="in" filter="wipe(up)">
                                      <p:cBhvr>
                                        <p:cTn id="78" dur="500"/>
                                        <p:tgtEl>
                                          <p:spTgt spid="18"/>
                                        </p:tgtEl>
                                      </p:cBhvr>
                                    </p:animEffect>
                                  </p:childTnLst>
                                </p:cTn>
                              </p:par>
                              <p:par>
                                <p:cTn id="79" presetID="12" presetClass="entr" presetSubtype="1"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ppt_y</p:attrName>
                                        </p:attrNameLst>
                                      </p:cBhvr>
                                      <p:tavLst>
                                        <p:tav tm="0">
                                          <p:val>
                                            <p:strVal val="#ppt_y-#ppt_h*1.125000"/>
                                          </p:val>
                                        </p:tav>
                                        <p:tav tm="100000">
                                          <p:val>
                                            <p:strVal val="#ppt_y"/>
                                          </p:val>
                                        </p:tav>
                                      </p:tavLst>
                                    </p:anim>
                                    <p:animEffect transition="in" filter="wipe(down)">
                                      <p:cBhvr>
                                        <p:cTn id="82" dur="500"/>
                                        <p:tgtEl>
                                          <p:spTgt spid="19"/>
                                        </p:tgtEl>
                                      </p:cBhvr>
                                    </p:animEffect>
                                  </p:childTnLst>
                                </p:cTn>
                              </p:par>
                            </p:childTnLst>
                          </p:cTn>
                        </p:par>
                        <p:par>
                          <p:cTn id="83" fill="hold">
                            <p:stCondLst>
                              <p:cond delay="6000"/>
                            </p:stCondLst>
                            <p:childTnLst>
                              <p:par>
                                <p:cTn id="84" presetID="12" presetClass="entr" presetSubtype="4" fill="hold" grpId="0" nodeType="afterEffect">
                                  <p:stCondLst>
                                    <p:cond delay="0"/>
                                  </p:stCondLst>
                                  <p:childTnLst>
                                    <p:set>
                                      <p:cBhvr>
                                        <p:cTn id="85" dur="1" fill="hold">
                                          <p:stCondLst>
                                            <p:cond delay="0"/>
                                          </p:stCondLst>
                                        </p:cTn>
                                        <p:tgtEl>
                                          <p:spTgt spid="20"/>
                                        </p:tgtEl>
                                        <p:attrNameLst>
                                          <p:attrName>style.visibility</p:attrName>
                                        </p:attrNameLst>
                                      </p:cBhvr>
                                      <p:to>
                                        <p:strVal val="visible"/>
                                      </p:to>
                                    </p:set>
                                    <p:anim calcmode="lin" valueType="num">
                                      <p:cBhvr additive="base">
                                        <p:cTn id="86" dur="500"/>
                                        <p:tgtEl>
                                          <p:spTgt spid="20"/>
                                        </p:tgtEl>
                                        <p:attrNameLst>
                                          <p:attrName>ppt_y</p:attrName>
                                        </p:attrNameLst>
                                      </p:cBhvr>
                                      <p:tavLst>
                                        <p:tav tm="0">
                                          <p:val>
                                            <p:strVal val="#ppt_y+#ppt_h*1.125000"/>
                                          </p:val>
                                        </p:tav>
                                        <p:tav tm="100000">
                                          <p:val>
                                            <p:strVal val="#ppt_y"/>
                                          </p:val>
                                        </p:tav>
                                      </p:tavLst>
                                    </p:anim>
                                    <p:animEffect transition="in" filter="wipe(up)">
                                      <p:cBhvr>
                                        <p:cTn id="87" dur="500"/>
                                        <p:tgtEl>
                                          <p:spTgt spid="20"/>
                                        </p:tgtEl>
                                      </p:cBhvr>
                                    </p:animEffect>
                                  </p:childTnLst>
                                </p:cTn>
                              </p:par>
                              <p:par>
                                <p:cTn id="88" presetID="12" presetClass="entr" presetSubtype="1"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ppt_y</p:attrName>
                                        </p:attrNameLst>
                                      </p:cBhvr>
                                      <p:tavLst>
                                        <p:tav tm="0">
                                          <p:val>
                                            <p:strVal val="#ppt_y-#ppt_h*1.125000"/>
                                          </p:val>
                                        </p:tav>
                                        <p:tav tm="100000">
                                          <p:val>
                                            <p:strVal val="#ppt_y"/>
                                          </p:val>
                                        </p:tav>
                                      </p:tavLst>
                                    </p:anim>
                                    <p:animEffect transition="in" filter="wipe(down)">
                                      <p:cBhvr>
                                        <p:cTn id="9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p:bldP spid="13" grpId="0" animBg="1"/>
      <p:bldP spid="14" grpId="0" animBg="1"/>
      <p:bldP spid="15" grpId="0" animBg="1"/>
      <p:bldP spid="16" grpId="0"/>
      <p:bldP spid="17" grpId="0"/>
      <p:bldP spid="18" grpId="0"/>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sp>
        <p:nvSpPr>
          <p:cNvPr id="7" name="AutoShape 2"/>
          <p:cNvSpPr>
            <a:spLocks/>
          </p:cNvSpPr>
          <p:nvPr/>
        </p:nvSpPr>
        <p:spPr bwMode="auto">
          <a:xfrm>
            <a:off x="5349610" y="4047530"/>
            <a:ext cx="412529" cy="4762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2A988"/>
          </a:solidFill>
          <a:ln>
            <a:noFill/>
          </a:ln>
          <a:effectLs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200" b="0">
                <a:latin typeface="Helvetica Light" charset="0"/>
                <a:sym typeface="Helvetica Light" charset="0"/>
              </a:rPr>
              <a:t> </a:t>
            </a:r>
            <a:endParaRPr lang="es-ES" altLang="zh-CN" sz="937"/>
          </a:p>
        </p:txBody>
      </p:sp>
      <p:sp>
        <p:nvSpPr>
          <p:cNvPr id="8" name="AutoShape 4"/>
          <p:cNvSpPr>
            <a:spLocks/>
          </p:cNvSpPr>
          <p:nvPr/>
        </p:nvSpPr>
        <p:spPr bwMode="auto">
          <a:xfrm>
            <a:off x="3388163" y="2536711"/>
            <a:ext cx="412529" cy="4762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EF233C"/>
          </a:solidFill>
          <a:ln>
            <a:noFill/>
          </a:ln>
          <a:effectLst/>
          <a:extLst/>
        </p:spPr>
        <p:txBody>
          <a:bodyPr lIns="0" tIns="0" rIns="0" bIns="0" anchor="ctr"/>
          <a:lstStyle/>
          <a:p>
            <a:pPr>
              <a:lnSpc>
                <a:spcPct val="100000"/>
              </a:lnSpc>
              <a:defRPr/>
            </a:pPr>
            <a:endParaRPr lang="es-ES" sz="1200">
              <a:latin typeface="Helvetica Light" charset="0"/>
              <a:ea typeface="ＭＳ Ｐゴシック" charset="0"/>
              <a:cs typeface="Helvetica Light" charset="0"/>
              <a:sym typeface="Helvetica Light" charset="0"/>
            </a:endParaRPr>
          </a:p>
        </p:txBody>
      </p:sp>
      <p:sp>
        <p:nvSpPr>
          <p:cNvPr id="9" name="AutoShape 6"/>
          <p:cNvSpPr>
            <a:spLocks/>
          </p:cNvSpPr>
          <p:nvPr/>
        </p:nvSpPr>
        <p:spPr bwMode="auto">
          <a:xfrm>
            <a:off x="5340086" y="2930190"/>
            <a:ext cx="412529" cy="4762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2A988"/>
          </a:solidFill>
          <a:ln>
            <a:noFill/>
          </a:ln>
          <a:effectLst/>
          <a:extLst/>
        </p:spPr>
        <p:txBody>
          <a:bodyPr lIns="0" tIns="0" rIns="0" bIns="0" anchor="ctr"/>
          <a:lstStyle/>
          <a:p>
            <a:pPr>
              <a:lnSpc>
                <a:spcPct val="100000"/>
              </a:lnSpc>
              <a:defRPr/>
            </a:pPr>
            <a:endParaRPr lang="es-ES" sz="1200">
              <a:latin typeface="Helvetica Light" charset="0"/>
              <a:ea typeface="ＭＳ Ｐゴシック" charset="0"/>
              <a:cs typeface="Helvetica Light" charset="0"/>
              <a:sym typeface="Helvetica Light" charset="0"/>
            </a:endParaRPr>
          </a:p>
        </p:txBody>
      </p:sp>
      <p:sp>
        <p:nvSpPr>
          <p:cNvPr id="10" name="AutoShape 8"/>
          <p:cNvSpPr>
            <a:spLocks/>
          </p:cNvSpPr>
          <p:nvPr/>
        </p:nvSpPr>
        <p:spPr bwMode="auto">
          <a:xfrm>
            <a:off x="3378639" y="1546165"/>
            <a:ext cx="412529" cy="47622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EF233C"/>
          </a:solidFill>
          <a:ln>
            <a:noFill/>
          </a:ln>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200" b="0">
                <a:latin typeface="Helvetica Light" charset="0"/>
                <a:sym typeface="Helvetica Light" charset="0"/>
              </a:rPr>
              <a:t> </a:t>
            </a:r>
            <a:endParaRPr lang="es-ES" altLang="zh-CN" sz="937"/>
          </a:p>
        </p:txBody>
      </p:sp>
      <p:sp>
        <p:nvSpPr>
          <p:cNvPr id="11" name="AutoShape 10"/>
          <p:cNvSpPr>
            <a:spLocks/>
          </p:cNvSpPr>
          <p:nvPr/>
        </p:nvSpPr>
        <p:spPr bwMode="auto">
          <a:xfrm>
            <a:off x="3403045" y="3646312"/>
            <a:ext cx="412529" cy="4762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EF233C"/>
          </a:solidFill>
          <a:ln>
            <a:noFill/>
          </a:ln>
          <a:effectLst/>
          <a:extLst/>
        </p:spPr>
        <p:txBody>
          <a:bodyPr lIns="0" tIns="0" rIns="0" bIns="0" anchor="ctr"/>
          <a:lstStyle/>
          <a:p>
            <a:pPr>
              <a:lnSpc>
                <a:spcPct val="100000"/>
              </a:lnSpc>
              <a:defRPr/>
            </a:pPr>
            <a:endParaRPr lang="es-ES" sz="1200">
              <a:latin typeface="Helvetica Light" charset="0"/>
              <a:ea typeface="ＭＳ Ｐゴシック" charset="0"/>
              <a:cs typeface="Helvetica Light" charset="0"/>
              <a:sym typeface="Helvetica Light" charset="0"/>
            </a:endParaRPr>
          </a:p>
        </p:txBody>
      </p:sp>
      <p:sp>
        <p:nvSpPr>
          <p:cNvPr id="12" name="AutoShape 12"/>
          <p:cNvSpPr>
            <a:spLocks/>
          </p:cNvSpPr>
          <p:nvPr/>
        </p:nvSpPr>
        <p:spPr bwMode="auto">
          <a:xfrm>
            <a:off x="5336514" y="1939645"/>
            <a:ext cx="412529" cy="47622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2A988"/>
          </a:solidFill>
          <a:ln>
            <a:noFill/>
          </a:ln>
          <a:extLst/>
        </p:spPr>
        <p:txBody>
          <a:bodyPr lIns="0" tIns="0" rIns="0" bIns="0" anchor="ctr"/>
          <a:lstStyle/>
          <a:p>
            <a:endParaRPr lang="zh-CN" altLang="en-US"/>
          </a:p>
        </p:txBody>
      </p:sp>
      <p:sp>
        <p:nvSpPr>
          <p:cNvPr id="13" name="Line 16"/>
          <p:cNvSpPr>
            <a:spLocks noChangeShapeType="1"/>
          </p:cNvSpPr>
          <p:nvPr/>
        </p:nvSpPr>
        <p:spPr bwMode="auto">
          <a:xfrm>
            <a:off x="3993563" y="3905259"/>
            <a:ext cx="1178059" cy="352405"/>
          </a:xfrm>
          <a:prstGeom prst="line">
            <a:avLst/>
          </a:prstGeom>
          <a:noFill/>
          <a:ln w="101600" cap="flat" cmpd="sng">
            <a:solidFill>
              <a:srgbClr val="EF233C"/>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450">
              <a:solidFill>
                <a:srgbClr val="000000"/>
              </a:solidFill>
              <a:latin typeface="Helvetica" charset="0"/>
              <a:ea typeface="ＭＳ Ｐゴシック" charset="0"/>
              <a:sym typeface="Helvetica" charset="0"/>
            </a:endParaRPr>
          </a:p>
        </p:txBody>
      </p:sp>
      <p:sp>
        <p:nvSpPr>
          <p:cNvPr id="14" name="Line 17"/>
          <p:cNvSpPr>
            <a:spLocks noChangeShapeType="1"/>
          </p:cNvSpPr>
          <p:nvPr/>
        </p:nvSpPr>
        <p:spPr bwMode="auto">
          <a:xfrm flipV="1">
            <a:off x="3995349" y="3171874"/>
            <a:ext cx="1154247" cy="723265"/>
          </a:xfrm>
          <a:prstGeom prst="line">
            <a:avLst/>
          </a:prstGeom>
          <a:noFill/>
          <a:ln w="101600" cap="flat" cmpd="sng">
            <a:solidFill>
              <a:srgbClr val="EF233C"/>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450">
              <a:solidFill>
                <a:srgbClr val="000000"/>
              </a:solidFill>
              <a:latin typeface="Helvetica" charset="0"/>
              <a:ea typeface="ＭＳ Ｐゴシック" charset="0"/>
              <a:sym typeface="Helvetica" charset="0"/>
            </a:endParaRPr>
          </a:p>
        </p:txBody>
      </p:sp>
      <p:sp>
        <p:nvSpPr>
          <p:cNvPr id="15" name="Line 18"/>
          <p:cNvSpPr>
            <a:spLocks noChangeShapeType="1"/>
          </p:cNvSpPr>
          <p:nvPr/>
        </p:nvSpPr>
        <p:spPr bwMode="auto">
          <a:xfrm>
            <a:off x="3992372" y="2780776"/>
            <a:ext cx="1156033" cy="389313"/>
          </a:xfrm>
          <a:prstGeom prst="line">
            <a:avLst/>
          </a:prstGeom>
          <a:noFill/>
          <a:ln w="101600" cap="flat" cmpd="sng">
            <a:solidFill>
              <a:srgbClr val="EF233C"/>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450">
              <a:solidFill>
                <a:srgbClr val="000000"/>
              </a:solidFill>
              <a:latin typeface="Helvetica" charset="0"/>
              <a:ea typeface="ＭＳ Ｐゴシック" charset="0"/>
              <a:sym typeface="Helvetica" charset="0"/>
            </a:endParaRPr>
          </a:p>
        </p:txBody>
      </p:sp>
      <p:sp>
        <p:nvSpPr>
          <p:cNvPr id="16" name="Line 19"/>
          <p:cNvSpPr>
            <a:spLocks noChangeShapeType="1"/>
          </p:cNvSpPr>
          <p:nvPr/>
        </p:nvSpPr>
        <p:spPr bwMode="auto">
          <a:xfrm flipV="1">
            <a:off x="3994753" y="2192043"/>
            <a:ext cx="1131031" cy="591113"/>
          </a:xfrm>
          <a:prstGeom prst="line">
            <a:avLst/>
          </a:prstGeom>
          <a:noFill/>
          <a:ln w="101600" cap="flat" cmpd="sng">
            <a:solidFill>
              <a:srgbClr val="EF233C"/>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450">
              <a:solidFill>
                <a:srgbClr val="000000"/>
              </a:solidFill>
              <a:latin typeface="Helvetica" charset="0"/>
              <a:ea typeface="ＭＳ Ｐゴシック" charset="0"/>
              <a:sym typeface="Helvetica" charset="0"/>
            </a:endParaRPr>
          </a:p>
        </p:txBody>
      </p:sp>
      <p:sp>
        <p:nvSpPr>
          <p:cNvPr id="17" name="Line 20"/>
          <p:cNvSpPr>
            <a:spLocks noChangeShapeType="1"/>
          </p:cNvSpPr>
          <p:nvPr/>
        </p:nvSpPr>
        <p:spPr bwMode="auto">
          <a:xfrm>
            <a:off x="4003682" y="1783087"/>
            <a:ext cx="1119721" cy="400028"/>
          </a:xfrm>
          <a:prstGeom prst="line">
            <a:avLst/>
          </a:prstGeom>
          <a:noFill/>
          <a:ln w="101600" cap="flat" cmpd="sng">
            <a:solidFill>
              <a:srgbClr val="EF233C"/>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defRPr/>
            </a:pPr>
            <a:endParaRPr lang="es-ES" sz="450">
              <a:solidFill>
                <a:srgbClr val="000000"/>
              </a:solidFill>
              <a:latin typeface="Helvetica" charset="0"/>
              <a:ea typeface="ＭＳ Ｐゴシック" charset="0"/>
              <a:sym typeface="Helvetica" charset="0"/>
            </a:endParaRPr>
          </a:p>
        </p:txBody>
      </p:sp>
      <p:sp>
        <p:nvSpPr>
          <p:cNvPr id="18" name="AutoShape 21"/>
          <p:cNvSpPr>
            <a:spLocks/>
          </p:cNvSpPr>
          <p:nvPr/>
        </p:nvSpPr>
        <p:spPr bwMode="auto">
          <a:xfrm>
            <a:off x="5041851" y="2099180"/>
            <a:ext cx="161916" cy="1619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2A988"/>
          </a:solidFill>
          <a:ln w="25400" cap="flat" cmpd="sng">
            <a:solidFill>
              <a:srgbClr val="000000">
                <a:alpha val="0"/>
              </a:srgbClr>
            </a:solidFill>
            <a:prstDash val="solid"/>
            <a:miter lim="0"/>
            <a:headEnd/>
            <a:tailEnd/>
          </a:ln>
          <a:effectLst/>
          <a:extLst/>
        </p:spPr>
        <p:txBody>
          <a:bodyPr lIns="0" tIns="0" rIns="0" bIns="0" anchor="ctr"/>
          <a:lstStyle/>
          <a:p>
            <a:pPr defTabSz="219054">
              <a:defRPr/>
            </a:pPr>
            <a:endParaRPr lang="es-ES" sz="1500">
              <a:solidFill>
                <a:srgbClr val="F1F2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19" name="AutoShape 22"/>
          <p:cNvSpPr>
            <a:spLocks/>
          </p:cNvSpPr>
          <p:nvPr/>
        </p:nvSpPr>
        <p:spPr bwMode="auto">
          <a:xfrm>
            <a:off x="5066852" y="3083177"/>
            <a:ext cx="161916" cy="1619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2A988"/>
          </a:solidFill>
          <a:ln w="25400" cap="flat" cmpd="sng">
            <a:solidFill>
              <a:srgbClr val="000000">
                <a:alpha val="0"/>
              </a:srgbClr>
            </a:solidFill>
            <a:prstDash val="solid"/>
            <a:miter lim="0"/>
            <a:headEnd/>
            <a:tailEnd/>
          </a:ln>
          <a:effectLst/>
          <a:extLst/>
        </p:spPr>
        <p:txBody>
          <a:bodyPr lIns="0" tIns="0" rIns="0" bIns="0" anchor="ctr"/>
          <a:lstStyle/>
          <a:p>
            <a:pPr defTabSz="219054">
              <a:defRPr/>
            </a:pPr>
            <a:endParaRPr lang="es-ES" sz="1500">
              <a:solidFill>
                <a:srgbClr val="F1F2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20" name="AutoShape 23"/>
          <p:cNvSpPr>
            <a:spLocks/>
          </p:cNvSpPr>
          <p:nvPr/>
        </p:nvSpPr>
        <p:spPr bwMode="auto">
          <a:xfrm>
            <a:off x="5098997" y="4188017"/>
            <a:ext cx="161916" cy="1619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2A988"/>
          </a:solidFill>
          <a:ln w="25400" cap="flat" cmpd="sng">
            <a:solidFill>
              <a:srgbClr val="000000">
                <a:alpha val="0"/>
              </a:srgbClr>
            </a:solidFill>
            <a:prstDash val="solid"/>
            <a:miter lim="0"/>
            <a:headEnd/>
            <a:tailEnd/>
          </a:ln>
          <a:effectLst/>
          <a:extLst/>
        </p:spPr>
        <p:txBody>
          <a:bodyPr lIns="0" tIns="0" rIns="0" bIns="0" anchor="ctr"/>
          <a:lstStyle/>
          <a:p>
            <a:pPr defTabSz="219054">
              <a:defRPr/>
            </a:pPr>
            <a:endParaRPr lang="es-ES" sz="1500">
              <a:solidFill>
                <a:srgbClr val="F1F2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21" name="AutoShape 24"/>
          <p:cNvSpPr>
            <a:spLocks/>
          </p:cNvSpPr>
          <p:nvPr/>
        </p:nvSpPr>
        <p:spPr bwMode="auto">
          <a:xfrm>
            <a:off x="3934630" y="1699152"/>
            <a:ext cx="161916" cy="1619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EF233C"/>
          </a:solidFill>
          <a:ln w="25400" cap="flat" cmpd="sng">
            <a:solidFill>
              <a:srgbClr val="000000">
                <a:alpha val="0"/>
              </a:srgbClr>
            </a:solidFill>
            <a:prstDash val="solid"/>
            <a:miter lim="0"/>
            <a:headEnd/>
            <a:tailEnd/>
          </a:ln>
          <a:effectLst/>
          <a:extLst/>
        </p:spPr>
        <p:txBody>
          <a:bodyPr lIns="0" tIns="0" rIns="0" bIns="0" anchor="ctr"/>
          <a:lstStyle/>
          <a:p>
            <a:pPr algn="r" defTabSz="219054">
              <a:defRPr/>
            </a:pPr>
            <a:endParaRPr lang="es-ES" sz="1500">
              <a:solidFill>
                <a:srgbClr val="F1F2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22" name="AutoShape 25"/>
          <p:cNvSpPr>
            <a:spLocks/>
          </p:cNvSpPr>
          <p:nvPr/>
        </p:nvSpPr>
        <p:spPr bwMode="auto">
          <a:xfrm>
            <a:off x="3921534" y="2689698"/>
            <a:ext cx="161916" cy="1619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EF233C"/>
          </a:solidFill>
          <a:ln w="25400" cap="flat" cmpd="sng">
            <a:solidFill>
              <a:srgbClr val="000000">
                <a:alpha val="0"/>
              </a:srgbClr>
            </a:solidFill>
            <a:prstDash val="solid"/>
            <a:miter lim="0"/>
            <a:headEnd/>
            <a:tailEnd/>
          </a:ln>
          <a:effectLst/>
          <a:extLst/>
        </p:spPr>
        <p:txBody>
          <a:bodyPr lIns="0" tIns="0" rIns="0" bIns="0" anchor="ctr"/>
          <a:lstStyle/>
          <a:p>
            <a:pPr algn="r" defTabSz="219054">
              <a:defRPr/>
            </a:pPr>
            <a:endParaRPr lang="es-ES" sz="1500">
              <a:solidFill>
                <a:srgbClr val="F1F2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23" name="AutoShape 26"/>
          <p:cNvSpPr>
            <a:spLocks/>
          </p:cNvSpPr>
          <p:nvPr/>
        </p:nvSpPr>
        <p:spPr bwMode="auto">
          <a:xfrm>
            <a:off x="3915581" y="3807038"/>
            <a:ext cx="161916" cy="16191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EF233C"/>
          </a:solidFill>
          <a:ln w="25400" cap="flat" cmpd="sng">
            <a:solidFill>
              <a:srgbClr val="000000">
                <a:alpha val="0"/>
              </a:srgbClr>
            </a:solidFill>
            <a:prstDash val="solid"/>
            <a:miter lim="0"/>
            <a:headEnd/>
            <a:tailEnd/>
          </a:ln>
          <a:effectLst/>
          <a:extLst/>
        </p:spPr>
        <p:txBody>
          <a:bodyPr lIns="0" tIns="0" rIns="0" bIns="0" anchor="ctr"/>
          <a:lstStyle/>
          <a:p>
            <a:pPr algn="r" defTabSz="219054">
              <a:defRPr/>
            </a:pPr>
            <a:endParaRPr lang="es-ES" sz="1500">
              <a:solidFill>
                <a:srgbClr val="F1F2F1"/>
              </a:solidFill>
              <a:effectLst>
                <a:outerShdw blurRad="38100" dist="38100" dir="2700000" algn="tl">
                  <a:srgbClr val="000000"/>
                </a:outerShdw>
              </a:effectLst>
              <a:latin typeface="Gill Sans" charset="0"/>
              <a:ea typeface="ＭＳ Ｐゴシック" charset="0"/>
              <a:cs typeface="Gill Sans" charset="0"/>
              <a:sym typeface="Gill Sans" charset="0"/>
            </a:endParaRPr>
          </a:p>
        </p:txBody>
      </p:sp>
      <p:sp>
        <p:nvSpPr>
          <p:cNvPr id="24" name="TextBox 23"/>
          <p:cNvSpPr txBox="1"/>
          <p:nvPr/>
        </p:nvSpPr>
        <p:spPr>
          <a:xfrm>
            <a:off x="1060724" y="1833367"/>
            <a:ext cx="1835812"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5" name="TextBox 24"/>
          <p:cNvSpPr txBox="1"/>
          <p:nvPr/>
        </p:nvSpPr>
        <p:spPr>
          <a:xfrm>
            <a:off x="1690757" y="1546165"/>
            <a:ext cx="1205779" cy="267446"/>
          </a:xfrm>
          <a:prstGeom prst="rect">
            <a:avLst/>
          </a:prstGeom>
          <a:noFill/>
        </p:spPr>
        <p:txBody>
          <a:bodyPr wrap="none" rtlCol="0">
            <a:spAutoFit/>
          </a:bodyPr>
          <a:lstStyle/>
          <a:p>
            <a:pPr algn="r"/>
            <a:r>
              <a:rPr lang="zh-CN" altLang="en-US" sz="1138" dirty="0">
                <a:solidFill>
                  <a:schemeClr val="tx1">
                    <a:lumMod val="65000"/>
                    <a:lumOff val="35000"/>
                  </a:schemeClr>
                </a:solidFill>
                <a:ea typeface="微软雅黑" panose="020B0503020204020204" pitchFamily="34" charset="-122"/>
              </a:rPr>
              <a:t>请替换文字内容</a:t>
            </a:r>
          </a:p>
        </p:txBody>
      </p:sp>
      <p:sp>
        <p:nvSpPr>
          <p:cNvPr id="26" name="TextBox 23"/>
          <p:cNvSpPr txBox="1"/>
          <p:nvPr/>
        </p:nvSpPr>
        <p:spPr>
          <a:xfrm>
            <a:off x="1060724" y="2806275"/>
            <a:ext cx="1835812"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7" name="TextBox 24"/>
          <p:cNvSpPr txBox="1"/>
          <p:nvPr/>
        </p:nvSpPr>
        <p:spPr>
          <a:xfrm>
            <a:off x="1690757" y="2519073"/>
            <a:ext cx="1205779" cy="267446"/>
          </a:xfrm>
          <a:prstGeom prst="rect">
            <a:avLst/>
          </a:prstGeom>
          <a:noFill/>
        </p:spPr>
        <p:txBody>
          <a:bodyPr wrap="none" rtlCol="0">
            <a:spAutoFit/>
          </a:bodyPr>
          <a:lstStyle/>
          <a:p>
            <a:pPr algn="r"/>
            <a:r>
              <a:rPr lang="zh-CN" altLang="en-US" sz="1138" dirty="0">
                <a:solidFill>
                  <a:schemeClr val="tx1">
                    <a:lumMod val="65000"/>
                    <a:lumOff val="35000"/>
                  </a:schemeClr>
                </a:solidFill>
                <a:ea typeface="微软雅黑" panose="020B0503020204020204" pitchFamily="34" charset="-122"/>
              </a:rPr>
              <a:t>请替换文字内容</a:t>
            </a:r>
          </a:p>
        </p:txBody>
      </p:sp>
      <p:sp>
        <p:nvSpPr>
          <p:cNvPr id="28" name="TextBox 23"/>
          <p:cNvSpPr txBox="1"/>
          <p:nvPr/>
        </p:nvSpPr>
        <p:spPr>
          <a:xfrm>
            <a:off x="1060724" y="3824328"/>
            <a:ext cx="1835812" cy="535531"/>
          </a:xfrm>
          <a:prstGeom prst="rect">
            <a:avLst/>
          </a:prstGeom>
          <a:noFill/>
        </p:spPr>
        <p:txBody>
          <a:bodyPr wrap="square" rtlCol="0">
            <a:spAutoFit/>
          </a:bodyPr>
          <a:lstStyle/>
          <a:p>
            <a:pPr algn="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9" name="TextBox 24"/>
          <p:cNvSpPr txBox="1"/>
          <p:nvPr/>
        </p:nvSpPr>
        <p:spPr>
          <a:xfrm>
            <a:off x="1690757" y="3537126"/>
            <a:ext cx="1205779" cy="267446"/>
          </a:xfrm>
          <a:prstGeom prst="rect">
            <a:avLst/>
          </a:prstGeom>
          <a:noFill/>
        </p:spPr>
        <p:txBody>
          <a:bodyPr wrap="none" rtlCol="0">
            <a:spAutoFit/>
          </a:bodyPr>
          <a:lstStyle/>
          <a:p>
            <a:pPr algn="r"/>
            <a:r>
              <a:rPr lang="zh-CN" altLang="en-US" sz="1138" dirty="0">
                <a:solidFill>
                  <a:schemeClr val="tx1">
                    <a:lumMod val="65000"/>
                    <a:lumOff val="35000"/>
                  </a:schemeClr>
                </a:solidFill>
                <a:ea typeface="微软雅黑" panose="020B0503020204020204" pitchFamily="34" charset="-122"/>
              </a:rPr>
              <a:t>请替换文字内容</a:t>
            </a:r>
          </a:p>
        </p:txBody>
      </p:sp>
      <p:sp>
        <p:nvSpPr>
          <p:cNvPr id="30" name="TextBox 23"/>
          <p:cNvSpPr txBox="1"/>
          <p:nvPr/>
        </p:nvSpPr>
        <p:spPr>
          <a:xfrm>
            <a:off x="6310694" y="1833367"/>
            <a:ext cx="1835812"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1" name="TextBox 24"/>
          <p:cNvSpPr txBox="1"/>
          <p:nvPr/>
        </p:nvSpPr>
        <p:spPr>
          <a:xfrm>
            <a:off x="6310694" y="1546165"/>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32" name="TextBox 23"/>
          <p:cNvSpPr txBox="1"/>
          <p:nvPr/>
        </p:nvSpPr>
        <p:spPr>
          <a:xfrm>
            <a:off x="6310694" y="2806275"/>
            <a:ext cx="1835812"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3" name="TextBox 24"/>
          <p:cNvSpPr txBox="1"/>
          <p:nvPr/>
        </p:nvSpPr>
        <p:spPr>
          <a:xfrm>
            <a:off x="6310694" y="2519073"/>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
        <p:nvSpPr>
          <p:cNvPr id="34" name="TextBox 23"/>
          <p:cNvSpPr txBox="1"/>
          <p:nvPr/>
        </p:nvSpPr>
        <p:spPr>
          <a:xfrm>
            <a:off x="6310694" y="3824328"/>
            <a:ext cx="1835812"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5" name="TextBox 24"/>
          <p:cNvSpPr txBox="1"/>
          <p:nvPr/>
        </p:nvSpPr>
        <p:spPr>
          <a:xfrm>
            <a:off x="6310694" y="3537126"/>
            <a:ext cx="1205779" cy="267446"/>
          </a:xfrm>
          <a:prstGeom prst="rect">
            <a:avLst/>
          </a:prstGeom>
          <a:noFill/>
        </p:spPr>
        <p:txBody>
          <a:bodyPr wrap="none" rtlCol="0">
            <a:spAutoFit/>
          </a:bodyPr>
          <a:lstStyle/>
          <a:p>
            <a:r>
              <a:rPr lang="zh-CN" altLang="en-US" sz="1138"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2515866196"/>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9" presetClass="entr" presetSubtype="0" fill="hold" grpId="0" nodeType="afterEffect">
                                  <p:stCondLst>
                                    <p:cond delay="10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par>
                          <p:cTn id="24" fill="hold">
                            <p:stCondLst>
                              <p:cond delay="1600"/>
                            </p:stCondLst>
                            <p:childTnLst>
                              <p:par>
                                <p:cTn id="25" presetID="9" presetClass="entr" presetSubtype="0" fill="hold" grpId="0" nodeType="afterEffect">
                                  <p:stCondLst>
                                    <p:cond delay="10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par>
                          <p:cTn id="28" fill="hold">
                            <p:stCondLst>
                              <p:cond delay="2200"/>
                            </p:stCondLst>
                            <p:childTnLst>
                              <p:par>
                                <p:cTn id="29" presetID="9" presetClass="entr" presetSubtype="0" fill="hold" nodeType="afterEffect">
                                  <p:stCondLst>
                                    <p:cond delay="10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500"/>
                                        <p:tgtEl>
                                          <p:spTgt spid="8"/>
                                        </p:tgtEl>
                                      </p:cBhvr>
                                    </p:animEffect>
                                  </p:childTnLst>
                                </p:cTn>
                              </p:par>
                            </p:childTnLst>
                          </p:cTn>
                        </p:par>
                        <p:par>
                          <p:cTn id="32" fill="hold">
                            <p:stCondLst>
                              <p:cond delay="2800"/>
                            </p:stCondLst>
                            <p:childTnLst>
                              <p:par>
                                <p:cTn id="33" presetID="9" presetClass="entr" presetSubtype="0" fill="hold" nodeType="afterEffect">
                                  <p:stCondLst>
                                    <p:cond delay="100"/>
                                  </p:stCondLst>
                                  <p:childTnLst>
                                    <p:set>
                                      <p:cBhvr>
                                        <p:cTn id="34" dur="1" fill="hold">
                                          <p:stCondLst>
                                            <p:cond delay="0"/>
                                          </p:stCondLst>
                                        </p:cTn>
                                        <p:tgtEl>
                                          <p:spTgt spid="9"/>
                                        </p:tgtEl>
                                        <p:attrNameLst>
                                          <p:attrName>style.visibility</p:attrName>
                                        </p:attrNameLst>
                                      </p:cBhvr>
                                      <p:to>
                                        <p:strVal val="visible"/>
                                      </p:to>
                                    </p:set>
                                    <p:animEffect transition="in" filter="dissolve">
                                      <p:cBhvr>
                                        <p:cTn id="35" dur="500"/>
                                        <p:tgtEl>
                                          <p:spTgt spid="9"/>
                                        </p:tgtEl>
                                      </p:cBhvr>
                                    </p:animEffect>
                                  </p:childTnLst>
                                </p:cTn>
                              </p:par>
                            </p:childTnLst>
                          </p:cTn>
                        </p:par>
                        <p:par>
                          <p:cTn id="36" fill="hold">
                            <p:stCondLst>
                              <p:cond delay="3400"/>
                            </p:stCondLst>
                            <p:childTnLst>
                              <p:par>
                                <p:cTn id="37" presetID="9" presetClass="entr" presetSubtype="0" fill="hold" nodeType="afterEffect">
                                  <p:stCondLst>
                                    <p:cond delay="100"/>
                                  </p:stCondLst>
                                  <p:childTnLst>
                                    <p:set>
                                      <p:cBhvr>
                                        <p:cTn id="38" dur="1" fill="hold">
                                          <p:stCondLst>
                                            <p:cond delay="0"/>
                                          </p:stCondLst>
                                        </p:cTn>
                                        <p:tgtEl>
                                          <p:spTgt spid="11"/>
                                        </p:tgtEl>
                                        <p:attrNameLst>
                                          <p:attrName>style.visibility</p:attrName>
                                        </p:attrNameLst>
                                      </p:cBhvr>
                                      <p:to>
                                        <p:strVal val="visible"/>
                                      </p:to>
                                    </p:set>
                                    <p:animEffect transition="in" filter="dissolve">
                                      <p:cBhvr>
                                        <p:cTn id="39" dur="500"/>
                                        <p:tgtEl>
                                          <p:spTgt spid="11"/>
                                        </p:tgtEl>
                                      </p:cBhvr>
                                    </p:animEffect>
                                  </p:childTnLst>
                                </p:cTn>
                              </p:par>
                            </p:childTnLst>
                          </p:cTn>
                        </p:par>
                        <p:par>
                          <p:cTn id="40" fill="hold">
                            <p:stCondLst>
                              <p:cond delay="4000"/>
                            </p:stCondLst>
                            <p:childTnLst>
                              <p:par>
                                <p:cTn id="41" presetID="9" presetClass="entr" presetSubtype="0" fill="hold" grpId="0" nodeType="afterEffect">
                                  <p:stCondLst>
                                    <p:cond delay="100"/>
                                  </p:stCondLst>
                                  <p:childTnLst>
                                    <p:set>
                                      <p:cBhvr>
                                        <p:cTn id="42" dur="1" fill="hold">
                                          <p:stCondLst>
                                            <p:cond delay="0"/>
                                          </p:stCondLst>
                                        </p:cTn>
                                        <p:tgtEl>
                                          <p:spTgt spid="7"/>
                                        </p:tgtEl>
                                        <p:attrNameLst>
                                          <p:attrName>style.visibility</p:attrName>
                                        </p:attrNameLst>
                                      </p:cBhvr>
                                      <p:to>
                                        <p:strVal val="visible"/>
                                      </p:to>
                                    </p:set>
                                    <p:animEffect transition="in" filter="dissolve">
                                      <p:cBhvr>
                                        <p:cTn id="43" dur="500"/>
                                        <p:tgtEl>
                                          <p:spTgt spid="7"/>
                                        </p:tgtEl>
                                      </p:cBhvr>
                                    </p:animEffect>
                                  </p:childTnLst>
                                </p:cTn>
                              </p:par>
                            </p:childTnLst>
                          </p:cTn>
                        </p:par>
                        <p:par>
                          <p:cTn id="44" fill="hold">
                            <p:stCondLst>
                              <p:cond delay="4600"/>
                            </p:stCondLst>
                            <p:childTnLst>
                              <p:par>
                                <p:cTn id="45" presetID="9" presetClass="entr" presetSubtype="0" fill="hold" nodeType="afterEffect">
                                  <p:stCondLst>
                                    <p:cond delay="10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cTn>
                              </p:par>
                            </p:childTnLst>
                          </p:cTn>
                        </p:par>
                        <p:par>
                          <p:cTn id="48" fill="hold">
                            <p:stCondLst>
                              <p:cond delay="5200"/>
                            </p:stCondLst>
                            <p:childTnLst>
                              <p:par>
                                <p:cTn id="49" presetID="9" presetClass="entr" presetSubtype="0" fill="hold" nodeType="afterEffect">
                                  <p:stCondLst>
                                    <p:cond delay="100"/>
                                  </p:stCondLst>
                                  <p:childTnLst>
                                    <p:set>
                                      <p:cBhvr>
                                        <p:cTn id="50" dur="1" fill="hold">
                                          <p:stCondLst>
                                            <p:cond delay="0"/>
                                          </p:stCondLst>
                                        </p:cTn>
                                        <p:tgtEl>
                                          <p:spTgt spid="19"/>
                                        </p:tgtEl>
                                        <p:attrNameLst>
                                          <p:attrName>style.visibility</p:attrName>
                                        </p:attrNameLst>
                                      </p:cBhvr>
                                      <p:to>
                                        <p:strVal val="visible"/>
                                      </p:to>
                                    </p:set>
                                    <p:animEffect transition="in" filter="dissolve">
                                      <p:cBhvr>
                                        <p:cTn id="51" dur="500"/>
                                        <p:tgtEl>
                                          <p:spTgt spid="19"/>
                                        </p:tgtEl>
                                      </p:cBhvr>
                                    </p:animEffect>
                                  </p:childTnLst>
                                </p:cTn>
                              </p:par>
                            </p:childTnLst>
                          </p:cTn>
                        </p:par>
                        <p:par>
                          <p:cTn id="52" fill="hold">
                            <p:stCondLst>
                              <p:cond delay="5800"/>
                            </p:stCondLst>
                            <p:childTnLst>
                              <p:par>
                                <p:cTn id="53" presetID="9" presetClass="entr" presetSubtype="0" fill="hold" nodeType="afterEffect">
                                  <p:stCondLst>
                                    <p:cond delay="100"/>
                                  </p:stCondLst>
                                  <p:childTnLst>
                                    <p:set>
                                      <p:cBhvr>
                                        <p:cTn id="54" dur="1" fill="hold">
                                          <p:stCondLst>
                                            <p:cond delay="0"/>
                                          </p:stCondLst>
                                        </p:cTn>
                                        <p:tgtEl>
                                          <p:spTgt spid="20"/>
                                        </p:tgtEl>
                                        <p:attrNameLst>
                                          <p:attrName>style.visibility</p:attrName>
                                        </p:attrNameLst>
                                      </p:cBhvr>
                                      <p:to>
                                        <p:strVal val="visible"/>
                                      </p:to>
                                    </p:set>
                                    <p:animEffect transition="in" filter="dissolve">
                                      <p:cBhvr>
                                        <p:cTn id="55" dur="500"/>
                                        <p:tgtEl>
                                          <p:spTgt spid="20"/>
                                        </p:tgtEl>
                                      </p:cBhvr>
                                    </p:animEffect>
                                  </p:childTnLst>
                                </p:cTn>
                              </p:par>
                            </p:childTnLst>
                          </p:cTn>
                        </p:par>
                        <p:par>
                          <p:cTn id="56" fill="hold">
                            <p:stCondLst>
                              <p:cond delay="6400"/>
                            </p:stCondLst>
                            <p:childTnLst>
                              <p:par>
                                <p:cTn id="57" presetID="9" presetClass="entr" presetSubtype="0" fill="hold" nodeType="afterEffect">
                                  <p:stCondLst>
                                    <p:cond delay="100"/>
                                  </p:stCondLst>
                                  <p:childTnLst>
                                    <p:set>
                                      <p:cBhvr>
                                        <p:cTn id="58" dur="1" fill="hold">
                                          <p:stCondLst>
                                            <p:cond delay="0"/>
                                          </p:stCondLst>
                                        </p:cTn>
                                        <p:tgtEl>
                                          <p:spTgt spid="21"/>
                                        </p:tgtEl>
                                        <p:attrNameLst>
                                          <p:attrName>style.visibility</p:attrName>
                                        </p:attrNameLst>
                                      </p:cBhvr>
                                      <p:to>
                                        <p:strVal val="visible"/>
                                      </p:to>
                                    </p:set>
                                    <p:animEffect transition="in" filter="dissolve">
                                      <p:cBhvr>
                                        <p:cTn id="59" dur="500"/>
                                        <p:tgtEl>
                                          <p:spTgt spid="21"/>
                                        </p:tgtEl>
                                      </p:cBhvr>
                                    </p:animEffect>
                                  </p:childTnLst>
                                </p:cTn>
                              </p:par>
                            </p:childTnLst>
                          </p:cTn>
                        </p:par>
                        <p:par>
                          <p:cTn id="60" fill="hold">
                            <p:stCondLst>
                              <p:cond delay="7000"/>
                            </p:stCondLst>
                            <p:childTnLst>
                              <p:par>
                                <p:cTn id="61" presetID="9" presetClass="entr" presetSubtype="0" fill="hold" nodeType="afterEffect">
                                  <p:stCondLst>
                                    <p:cond delay="100"/>
                                  </p:stCondLst>
                                  <p:childTnLst>
                                    <p:set>
                                      <p:cBhvr>
                                        <p:cTn id="62" dur="1" fill="hold">
                                          <p:stCondLst>
                                            <p:cond delay="0"/>
                                          </p:stCondLst>
                                        </p:cTn>
                                        <p:tgtEl>
                                          <p:spTgt spid="22"/>
                                        </p:tgtEl>
                                        <p:attrNameLst>
                                          <p:attrName>style.visibility</p:attrName>
                                        </p:attrNameLst>
                                      </p:cBhvr>
                                      <p:to>
                                        <p:strVal val="visible"/>
                                      </p:to>
                                    </p:set>
                                    <p:animEffect transition="in" filter="dissolve">
                                      <p:cBhvr>
                                        <p:cTn id="63" dur="500"/>
                                        <p:tgtEl>
                                          <p:spTgt spid="22"/>
                                        </p:tgtEl>
                                      </p:cBhvr>
                                    </p:animEffect>
                                  </p:childTnLst>
                                </p:cTn>
                              </p:par>
                            </p:childTnLst>
                          </p:cTn>
                        </p:par>
                        <p:par>
                          <p:cTn id="64" fill="hold">
                            <p:stCondLst>
                              <p:cond delay="7600"/>
                            </p:stCondLst>
                            <p:childTnLst>
                              <p:par>
                                <p:cTn id="65" presetID="9" presetClass="entr" presetSubtype="0" fill="hold" nodeType="afterEffect">
                                  <p:stCondLst>
                                    <p:cond delay="100"/>
                                  </p:stCondLst>
                                  <p:childTnLst>
                                    <p:set>
                                      <p:cBhvr>
                                        <p:cTn id="66" dur="1" fill="hold">
                                          <p:stCondLst>
                                            <p:cond delay="0"/>
                                          </p:stCondLst>
                                        </p:cTn>
                                        <p:tgtEl>
                                          <p:spTgt spid="23"/>
                                        </p:tgtEl>
                                        <p:attrNameLst>
                                          <p:attrName>style.visibility</p:attrName>
                                        </p:attrNameLst>
                                      </p:cBhvr>
                                      <p:to>
                                        <p:strVal val="visible"/>
                                      </p:to>
                                    </p:set>
                                    <p:animEffect transition="in" filter="dissolve">
                                      <p:cBhvr>
                                        <p:cTn id="67" dur="500"/>
                                        <p:tgtEl>
                                          <p:spTgt spid="23"/>
                                        </p:tgtEl>
                                      </p:cBhvr>
                                    </p:animEffect>
                                  </p:childTnLst>
                                </p:cTn>
                              </p:par>
                            </p:childTnLst>
                          </p:cTn>
                        </p:par>
                        <p:par>
                          <p:cTn id="68" fill="hold">
                            <p:stCondLst>
                              <p:cond delay="8200"/>
                            </p:stCondLst>
                            <p:childTnLst>
                              <p:par>
                                <p:cTn id="69" presetID="9" presetClass="entr" presetSubtype="0" fill="hold" nodeType="afterEffect">
                                  <p:stCondLst>
                                    <p:cond delay="100"/>
                                  </p:stCondLst>
                                  <p:childTnLst>
                                    <p:set>
                                      <p:cBhvr>
                                        <p:cTn id="70" dur="1" fill="hold">
                                          <p:stCondLst>
                                            <p:cond delay="0"/>
                                          </p:stCondLst>
                                        </p:cTn>
                                        <p:tgtEl>
                                          <p:spTgt spid="17"/>
                                        </p:tgtEl>
                                        <p:attrNameLst>
                                          <p:attrName>style.visibility</p:attrName>
                                        </p:attrNameLst>
                                      </p:cBhvr>
                                      <p:to>
                                        <p:strVal val="visible"/>
                                      </p:to>
                                    </p:set>
                                    <p:animEffect transition="in" filter="dissolve">
                                      <p:cBhvr>
                                        <p:cTn id="71" dur="500"/>
                                        <p:tgtEl>
                                          <p:spTgt spid="17"/>
                                        </p:tgtEl>
                                      </p:cBhvr>
                                    </p:animEffect>
                                  </p:childTnLst>
                                </p:cTn>
                              </p:par>
                            </p:childTnLst>
                          </p:cTn>
                        </p:par>
                        <p:par>
                          <p:cTn id="72" fill="hold">
                            <p:stCondLst>
                              <p:cond delay="8800"/>
                            </p:stCondLst>
                            <p:childTnLst>
                              <p:par>
                                <p:cTn id="73" presetID="9" presetClass="entr" presetSubtype="0" fill="hold" nodeType="afterEffect">
                                  <p:stCondLst>
                                    <p:cond delay="100"/>
                                  </p:stCondLst>
                                  <p:childTnLst>
                                    <p:set>
                                      <p:cBhvr>
                                        <p:cTn id="74" dur="1" fill="hold">
                                          <p:stCondLst>
                                            <p:cond delay="0"/>
                                          </p:stCondLst>
                                        </p:cTn>
                                        <p:tgtEl>
                                          <p:spTgt spid="16"/>
                                        </p:tgtEl>
                                        <p:attrNameLst>
                                          <p:attrName>style.visibility</p:attrName>
                                        </p:attrNameLst>
                                      </p:cBhvr>
                                      <p:to>
                                        <p:strVal val="visible"/>
                                      </p:to>
                                    </p:set>
                                    <p:animEffect transition="in" filter="dissolve">
                                      <p:cBhvr>
                                        <p:cTn id="75" dur="500"/>
                                        <p:tgtEl>
                                          <p:spTgt spid="16"/>
                                        </p:tgtEl>
                                      </p:cBhvr>
                                    </p:animEffect>
                                  </p:childTnLst>
                                </p:cTn>
                              </p:par>
                            </p:childTnLst>
                          </p:cTn>
                        </p:par>
                        <p:par>
                          <p:cTn id="76" fill="hold">
                            <p:stCondLst>
                              <p:cond delay="9400"/>
                            </p:stCondLst>
                            <p:childTnLst>
                              <p:par>
                                <p:cTn id="77" presetID="9" presetClass="entr" presetSubtype="0" fill="hold" nodeType="afterEffect">
                                  <p:stCondLst>
                                    <p:cond delay="100"/>
                                  </p:stCondLst>
                                  <p:childTnLst>
                                    <p:set>
                                      <p:cBhvr>
                                        <p:cTn id="78" dur="1" fill="hold">
                                          <p:stCondLst>
                                            <p:cond delay="0"/>
                                          </p:stCondLst>
                                        </p:cTn>
                                        <p:tgtEl>
                                          <p:spTgt spid="15"/>
                                        </p:tgtEl>
                                        <p:attrNameLst>
                                          <p:attrName>style.visibility</p:attrName>
                                        </p:attrNameLst>
                                      </p:cBhvr>
                                      <p:to>
                                        <p:strVal val="visible"/>
                                      </p:to>
                                    </p:set>
                                    <p:animEffect transition="in" filter="dissolve">
                                      <p:cBhvr>
                                        <p:cTn id="79" dur="500"/>
                                        <p:tgtEl>
                                          <p:spTgt spid="15"/>
                                        </p:tgtEl>
                                      </p:cBhvr>
                                    </p:animEffect>
                                  </p:childTnLst>
                                </p:cTn>
                              </p:par>
                            </p:childTnLst>
                          </p:cTn>
                        </p:par>
                        <p:par>
                          <p:cTn id="80" fill="hold">
                            <p:stCondLst>
                              <p:cond delay="10000"/>
                            </p:stCondLst>
                            <p:childTnLst>
                              <p:par>
                                <p:cTn id="81" presetID="9" presetClass="entr" presetSubtype="0" fill="hold" nodeType="afterEffect">
                                  <p:stCondLst>
                                    <p:cond delay="100"/>
                                  </p:stCondLst>
                                  <p:childTnLst>
                                    <p:set>
                                      <p:cBhvr>
                                        <p:cTn id="82" dur="1" fill="hold">
                                          <p:stCondLst>
                                            <p:cond delay="0"/>
                                          </p:stCondLst>
                                        </p:cTn>
                                        <p:tgtEl>
                                          <p:spTgt spid="14"/>
                                        </p:tgtEl>
                                        <p:attrNameLst>
                                          <p:attrName>style.visibility</p:attrName>
                                        </p:attrNameLst>
                                      </p:cBhvr>
                                      <p:to>
                                        <p:strVal val="visible"/>
                                      </p:to>
                                    </p:set>
                                    <p:animEffect transition="in" filter="dissolve">
                                      <p:cBhvr>
                                        <p:cTn id="83" dur="500"/>
                                        <p:tgtEl>
                                          <p:spTgt spid="14"/>
                                        </p:tgtEl>
                                      </p:cBhvr>
                                    </p:animEffect>
                                  </p:childTnLst>
                                </p:cTn>
                              </p:par>
                            </p:childTnLst>
                          </p:cTn>
                        </p:par>
                        <p:par>
                          <p:cTn id="84" fill="hold">
                            <p:stCondLst>
                              <p:cond delay="10600"/>
                            </p:stCondLst>
                            <p:childTnLst>
                              <p:par>
                                <p:cTn id="85" presetID="9" presetClass="entr" presetSubtype="0" fill="hold" nodeType="afterEffect">
                                  <p:stCondLst>
                                    <p:cond delay="100"/>
                                  </p:stCondLst>
                                  <p:childTnLst>
                                    <p:set>
                                      <p:cBhvr>
                                        <p:cTn id="86" dur="1" fill="hold">
                                          <p:stCondLst>
                                            <p:cond delay="0"/>
                                          </p:stCondLst>
                                        </p:cTn>
                                        <p:tgtEl>
                                          <p:spTgt spid="13"/>
                                        </p:tgtEl>
                                        <p:attrNameLst>
                                          <p:attrName>style.visibility</p:attrName>
                                        </p:attrNameLst>
                                      </p:cBhvr>
                                      <p:to>
                                        <p:strVal val="visible"/>
                                      </p:to>
                                    </p:set>
                                    <p:animEffect transition="in" filter="dissolve">
                                      <p:cBhvr>
                                        <p:cTn id="87" dur="500"/>
                                        <p:tgtEl>
                                          <p:spTgt spid="13"/>
                                        </p:tgtEl>
                                      </p:cBhvr>
                                    </p:animEffect>
                                  </p:childTnLst>
                                </p:cTn>
                              </p:par>
                            </p:childTnLst>
                          </p:cTn>
                        </p:par>
                        <p:par>
                          <p:cTn id="88" fill="hold">
                            <p:stCondLst>
                              <p:cond delay="11200"/>
                            </p:stCondLst>
                            <p:childTnLst>
                              <p:par>
                                <p:cTn id="89" presetID="12" presetClass="entr" presetSubtype="4"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p:tgtEl>
                                          <p:spTgt spid="24"/>
                                        </p:tgtEl>
                                        <p:attrNameLst>
                                          <p:attrName>ppt_y</p:attrName>
                                        </p:attrNameLst>
                                      </p:cBhvr>
                                      <p:tavLst>
                                        <p:tav tm="0">
                                          <p:val>
                                            <p:strVal val="#ppt_y+#ppt_h*1.125000"/>
                                          </p:val>
                                        </p:tav>
                                        <p:tav tm="100000">
                                          <p:val>
                                            <p:strVal val="#ppt_y"/>
                                          </p:val>
                                        </p:tav>
                                      </p:tavLst>
                                    </p:anim>
                                    <p:animEffect transition="in" filter="wipe(up)">
                                      <p:cBhvr>
                                        <p:cTn id="92" dur="500"/>
                                        <p:tgtEl>
                                          <p:spTgt spid="24"/>
                                        </p:tgtEl>
                                      </p:cBhvr>
                                    </p:animEffect>
                                  </p:childTnLst>
                                </p:cTn>
                              </p:par>
                              <p:par>
                                <p:cTn id="93" presetID="12" presetClass="entr" presetSubtype="1"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p:tgtEl>
                                          <p:spTgt spid="25"/>
                                        </p:tgtEl>
                                        <p:attrNameLst>
                                          <p:attrName>ppt_y</p:attrName>
                                        </p:attrNameLst>
                                      </p:cBhvr>
                                      <p:tavLst>
                                        <p:tav tm="0">
                                          <p:val>
                                            <p:strVal val="#ppt_y-#ppt_h*1.125000"/>
                                          </p:val>
                                        </p:tav>
                                        <p:tav tm="100000">
                                          <p:val>
                                            <p:strVal val="#ppt_y"/>
                                          </p:val>
                                        </p:tav>
                                      </p:tavLst>
                                    </p:anim>
                                    <p:animEffect transition="in" filter="wipe(down)">
                                      <p:cBhvr>
                                        <p:cTn id="96" dur="500"/>
                                        <p:tgtEl>
                                          <p:spTgt spid="25"/>
                                        </p:tgtEl>
                                      </p:cBhvr>
                                    </p:animEffect>
                                  </p:childTnLst>
                                </p:cTn>
                              </p:par>
                            </p:childTnLst>
                          </p:cTn>
                        </p:par>
                        <p:par>
                          <p:cTn id="97" fill="hold">
                            <p:stCondLst>
                              <p:cond delay="11700"/>
                            </p:stCondLst>
                            <p:childTnLst>
                              <p:par>
                                <p:cTn id="98" presetID="12" presetClass="entr" presetSubtype="4"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p:tgtEl>
                                          <p:spTgt spid="26"/>
                                        </p:tgtEl>
                                        <p:attrNameLst>
                                          <p:attrName>ppt_y</p:attrName>
                                        </p:attrNameLst>
                                      </p:cBhvr>
                                      <p:tavLst>
                                        <p:tav tm="0">
                                          <p:val>
                                            <p:strVal val="#ppt_y+#ppt_h*1.125000"/>
                                          </p:val>
                                        </p:tav>
                                        <p:tav tm="100000">
                                          <p:val>
                                            <p:strVal val="#ppt_y"/>
                                          </p:val>
                                        </p:tav>
                                      </p:tavLst>
                                    </p:anim>
                                    <p:animEffect transition="in" filter="wipe(up)">
                                      <p:cBhvr>
                                        <p:cTn id="101" dur="500"/>
                                        <p:tgtEl>
                                          <p:spTgt spid="26"/>
                                        </p:tgtEl>
                                      </p:cBhvr>
                                    </p:animEffect>
                                  </p:childTnLst>
                                </p:cTn>
                              </p:par>
                              <p:par>
                                <p:cTn id="102" presetID="12" presetClass="entr" presetSubtype="1"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 calcmode="lin" valueType="num">
                                      <p:cBhvr additive="base">
                                        <p:cTn id="104" dur="500"/>
                                        <p:tgtEl>
                                          <p:spTgt spid="27"/>
                                        </p:tgtEl>
                                        <p:attrNameLst>
                                          <p:attrName>ppt_y</p:attrName>
                                        </p:attrNameLst>
                                      </p:cBhvr>
                                      <p:tavLst>
                                        <p:tav tm="0">
                                          <p:val>
                                            <p:strVal val="#ppt_y-#ppt_h*1.125000"/>
                                          </p:val>
                                        </p:tav>
                                        <p:tav tm="100000">
                                          <p:val>
                                            <p:strVal val="#ppt_y"/>
                                          </p:val>
                                        </p:tav>
                                      </p:tavLst>
                                    </p:anim>
                                    <p:animEffect transition="in" filter="wipe(down)">
                                      <p:cBhvr>
                                        <p:cTn id="105" dur="500"/>
                                        <p:tgtEl>
                                          <p:spTgt spid="27"/>
                                        </p:tgtEl>
                                      </p:cBhvr>
                                    </p:animEffect>
                                  </p:childTnLst>
                                </p:cTn>
                              </p:par>
                            </p:childTnLst>
                          </p:cTn>
                        </p:par>
                        <p:par>
                          <p:cTn id="106" fill="hold">
                            <p:stCondLst>
                              <p:cond delay="12200"/>
                            </p:stCondLst>
                            <p:childTnLst>
                              <p:par>
                                <p:cTn id="107" presetID="12" presetClass="entr" presetSubtype="4" fill="hold" grpId="0" nodeType="after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p:tgtEl>
                                          <p:spTgt spid="28"/>
                                        </p:tgtEl>
                                        <p:attrNameLst>
                                          <p:attrName>ppt_y</p:attrName>
                                        </p:attrNameLst>
                                      </p:cBhvr>
                                      <p:tavLst>
                                        <p:tav tm="0">
                                          <p:val>
                                            <p:strVal val="#ppt_y+#ppt_h*1.125000"/>
                                          </p:val>
                                        </p:tav>
                                        <p:tav tm="100000">
                                          <p:val>
                                            <p:strVal val="#ppt_y"/>
                                          </p:val>
                                        </p:tav>
                                      </p:tavLst>
                                    </p:anim>
                                    <p:animEffect transition="in" filter="wipe(up)">
                                      <p:cBhvr>
                                        <p:cTn id="110" dur="500"/>
                                        <p:tgtEl>
                                          <p:spTgt spid="28"/>
                                        </p:tgtEl>
                                      </p:cBhvr>
                                    </p:animEffect>
                                  </p:childTnLst>
                                </p:cTn>
                              </p:par>
                              <p:par>
                                <p:cTn id="111" presetID="12" presetClass="entr" presetSubtype="1"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 calcmode="lin" valueType="num">
                                      <p:cBhvr additive="base">
                                        <p:cTn id="113" dur="500"/>
                                        <p:tgtEl>
                                          <p:spTgt spid="29"/>
                                        </p:tgtEl>
                                        <p:attrNameLst>
                                          <p:attrName>ppt_y</p:attrName>
                                        </p:attrNameLst>
                                      </p:cBhvr>
                                      <p:tavLst>
                                        <p:tav tm="0">
                                          <p:val>
                                            <p:strVal val="#ppt_y-#ppt_h*1.125000"/>
                                          </p:val>
                                        </p:tav>
                                        <p:tav tm="100000">
                                          <p:val>
                                            <p:strVal val="#ppt_y"/>
                                          </p:val>
                                        </p:tav>
                                      </p:tavLst>
                                    </p:anim>
                                    <p:animEffect transition="in" filter="wipe(down)">
                                      <p:cBhvr>
                                        <p:cTn id="114" dur="500"/>
                                        <p:tgtEl>
                                          <p:spTgt spid="29"/>
                                        </p:tgtEl>
                                      </p:cBhvr>
                                    </p:animEffect>
                                  </p:childTnLst>
                                </p:cTn>
                              </p:par>
                            </p:childTnLst>
                          </p:cTn>
                        </p:par>
                        <p:par>
                          <p:cTn id="115" fill="hold">
                            <p:stCondLst>
                              <p:cond delay="12700"/>
                            </p:stCondLst>
                            <p:childTnLst>
                              <p:par>
                                <p:cTn id="116" presetID="12" presetClass="entr" presetSubtype="4" fill="hold" grpId="0" nodeType="afterEffect">
                                  <p:stCondLst>
                                    <p:cond delay="0"/>
                                  </p:stCondLst>
                                  <p:childTnLst>
                                    <p:set>
                                      <p:cBhvr>
                                        <p:cTn id="117" dur="1" fill="hold">
                                          <p:stCondLst>
                                            <p:cond delay="0"/>
                                          </p:stCondLst>
                                        </p:cTn>
                                        <p:tgtEl>
                                          <p:spTgt spid="30"/>
                                        </p:tgtEl>
                                        <p:attrNameLst>
                                          <p:attrName>style.visibility</p:attrName>
                                        </p:attrNameLst>
                                      </p:cBhvr>
                                      <p:to>
                                        <p:strVal val="visible"/>
                                      </p:to>
                                    </p:set>
                                    <p:anim calcmode="lin" valueType="num">
                                      <p:cBhvr additive="base">
                                        <p:cTn id="118" dur="500"/>
                                        <p:tgtEl>
                                          <p:spTgt spid="30"/>
                                        </p:tgtEl>
                                        <p:attrNameLst>
                                          <p:attrName>ppt_y</p:attrName>
                                        </p:attrNameLst>
                                      </p:cBhvr>
                                      <p:tavLst>
                                        <p:tav tm="0">
                                          <p:val>
                                            <p:strVal val="#ppt_y+#ppt_h*1.125000"/>
                                          </p:val>
                                        </p:tav>
                                        <p:tav tm="100000">
                                          <p:val>
                                            <p:strVal val="#ppt_y"/>
                                          </p:val>
                                        </p:tav>
                                      </p:tavLst>
                                    </p:anim>
                                    <p:animEffect transition="in" filter="wipe(up)">
                                      <p:cBhvr>
                                        <p:cTn id="119" dur="500"/>
                                        <p:tgtEl>
                                          <p:spTgt spid="30"/>
                                        </p:tgtEl>
                                      </p:cBhvr>
                                    </p:animEffect>
                                  </p:childTnLst>
                                </p:cTn>
                              </p:par>
                              <p:par>
                                <p:cTn id="120" presetID="12" presetClass="entr" presetSubtype="1"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 calcmode="lin" valueType="num">
                                      <p:cBhvr additive="base">
                                        <p:cTn id="122" dur="500"/>
                                        <p:tgtEl>
                                          <p:spTgt spid="31"/>
                                        </p:tgtEl>
                                        <p:attrNameLst>
                                          <p:attrName>ppt_y</p:attrName>
                                        </p:attrNameLst>
                                      </p:cBhvr>
                                      <p:tavLst>
                                        <p:tav tm="0">
                                          <p:val>
                                            <p:strVal val="#ppt_y-#ppt_h*1.125000"/>
                                          </p:val>
                                        </p:tav>
                                        <p:tav tm="100000">
                                          <p:val>
                                            <p:strVal val="#ppt_y"/>
                                          </p:val>
                                        </p:tav>
                                      </p:tavLst>
                                    </p:anim>
                                    <p:animEffect transition="in" filter="wipe(down)">
                                      <p:cBhvr>
                                        <p:cTn id="123" dur="500"/>
                                        <p:tgtEl>
                                          <p:spTgt spid="31"/>
                                        </p:tgtEl>
                                      </p:cBhvr>
                                    </p:animEffect>
                                  </p:childTnLst>
                                </p:cTn>
                              </p:par>
                            </p:childTnLst>
                          </p:cTn>
                        </p:par>
                        <p:par>
                          <p:cTn id="124" fill="hold">
                            <p:stCondLst>
                              <p:cond delay="13200"/>
                            </p:stCondLst>
                            <p:childTnLst>
                              <p:par>
                                <p:cTn id="125" presetID="12" presetClass="entr" presetSubtype="4"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additive="base">
                                        <p:cTn id="127" dur="500"/>
                                        <p:tgtEl>
                                          <p:spTgt spid="32"/>
                                        </p:tgtEl>
                                        <p:attrNameLst>
                                          <p:attrName>ppt_y</p:attrName>
                                        </p:attrNameLst>
                                      </p:cBhvr>
                                      <p:tavLst>
                                        <p:tav tm="0">
                                          <p:val>
                                            <p:strVal val="#ppt_y+#ppt_h*1.125000"/>
                                          </p:val>
                                        </p:tav>
                                        <p:tav tm="100000">
                                          <p:val>
                                            <p:strVal val="#ppt_y"/>
                                          </p:val>
                                        </p:tav>
                                      </p:tavLst>
                                    </p:anim>
                                    <p:animEffect transition="in" filter="wipe(up)">
                                      <p:cBhvr>
                                        <p:cTn id="128" dur="500"/>
                                        <p:tgtEl>
                                          <p:spTgt spid="32"/>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33"/>
                                        </p:tgtEl>
                                        <p:attrNameLst>
                                          <p:attrName>style.visibility</p:attrName>
                                        </p:attrNameLst>
                                      </p:cBhvr>
                                      <p:to>
                                        <p:strVal val="visible"/>
                                      </p:to>
                                    </p:set>
                                    <p:anim calcmode="lin" valueType="num">
                                      <p:cBhvr additive="base">
                                        <p:cTn id="131" dur="500"/>
                                        <p:tgtEl>
                                          <p:spTgt spid="33"/>
                                        </p:tgtEl>
                                        <p:attrNameLst>
                                          <p:attrName>ppt_y</p:attrName>
                                        </p:attrNameLst>
                                      </p:cBhvr>
                                      <p:tavLst>
                                        <p:tav tm="0">
                                          <p:val>
                                            <p:strVal val="#ppt_y-#ppt_h*1.125000"/>
                                          </p:val>
                                        </p:tav>
                                        <p:tav tm="100000">
                                          <p:val>
                                            <p:strVal val="#ppt_y"/>
                                          </p:val>
                                        </p:tav>
                                      </p:tavLst>
                                    </p:anim>
                                    <p:animEffect transition="in" filter="wipe(down)">
                                      <p:cBhvr>
                                        <p:cTn id="132" dur="500"/>
                                        <p:tgtEl>
                                          <p:spTgt spid="33"/>
                                        </p:tgtEl>
                                      </p:cBhvr>
                                    </p:animEffect>
                                  </p:childTnLst>
                                </p:cTn>
                              </p:par>
                            </p:childTnLst>
                          </p:cTn>
                        </p:par>
                        <p:par>
                          <p:cTn id="133" fill="hold">
                            <p:stCondLst>
                              <p:cond delay="13700"/>
                            </p:stCondLst>
                            <p:childTnLst>
                              <p:par>
                                <p:cTn id="134" presetID="12" presetClass="entr" presetSubtype="4" fill="hold" grpId="0" nodeType="afterEffect">
                                  <p:stCondLst>
                                    <p:cond delay="0"/>
                                  </p:stCondLst>
                                  <p:childTnLst>
                                    <p:set>
                                      <p:cBhvr>
                                        <p:cTn id="135" dur="1" fill="hold">
                                          <p:stCondLst>
                                            <p:cond delay="0"/>
                                          </p:stCondLst>
                                        </p:cTn>
                                        <p:tgtEl>
                                          <p:spTgt spid="34"/>
                                        </p:tgtEl>
                                        <p:attrNameLst>
                                          <p:attrName>style.visibility</p:attrName>
                                        </p:attrNameLst>
                                      </p:cBhvr>
                                      <p:to>
                                        <p:strVal val="visible"/>
                                      </p:to>
                                    </p:set>
                                    <p:anim calcmode="lin" valueType="num">
                                      <p:cBhvr additive="base">
                                        <p:cTn id="136" dur="500"/>
                                        <p:tgtEl>
                                          <p:spTgt spid="34"/>
                                        </p:tgtEl>
                                        <p:attrNameLst>
                                          <p:attrName>ppt_y</p:attrName>
                                        </p:attrNameLst>
                                      </p:cBhvr>
                                      <p:tavLst>
                                        <p:tav tm="0">
                                          <p:val>
                                            <p:strVal val="#ppt_y+#ppt_h*1.125000"/>
                                          </p:val>
                                        </p:tav>
                                        <p:tav tm="100000">
                                          <p:val>
                                            <p:strVal val="#ppt_y"/>
                                          </p:val>
                                        </p:tav>
                                      </p:tavLst>
                                    </p:anim>
                                    <p:animEffect transition="in" filter="wipe(up)">
                                      <p:cBhvr>
                                        <p:cTn id="137" dur="500"/>
                                        <p:tgtEl>
                                          <p:spTgt spid="34"/>
                                        </p:tgtEl>
                                      </p:cBhvr>
                                    </p:animEffect>
                                  </p:childTnLst>
                                </p:cTn>
                              </p:par>
                              <p:par>
                                <p:cTn id="138" presetID="12" presetClass="entr" presetSubtype="1" fill="hold" grpId="0" nodeType="withEffect">
                                  <p:stCondLst>
                                    <p:cond delay="0"/>
                                  </p:stCondLst>
                                  <p:childTnLst>
                                    <p:set>
                                      <p:cBhvr>
                                        <p:cTn id="139" dur="1" fill="hold">
                                          <p:stCondLst>
                                            <p:cond delay="0"/>
                                          </p:stCondLst>
                                        </p:cTn>
                                        <p:tgtEl>
                                          <p:spTgt spid="35"/>
                                        </p:tgtEl>
                                        <p:attrNameLst>
                                          <p:attrName>style.visibility</p:attrName>
                                        </p:attrNameLst>
                                      </p:cBhvr>
                                      <p:to>
                                        <p:strVal val="visible"/>
                                      </p:to>
                                    </p:set>
                                    <p:anim calcmode="lin" valueType="num">
                                      <p:cBhvr additive="base">
                                        <p:cTn id="140" dur="500"/>
                                        <p:tgtEl>
                                          <p:spTgt spid="35"/>
                                        </p:tgtEl>
                                        <p:attrNameLst>
                                          <p:attrName>ppt_y</p:attrName>
                                        </p:attrNameLst>
                                      </p:cBhvr>
                                      <p:tavLst>
                                        <p:tav tm="0">
                                          <p:val>
                                            <p:strVal val="#ppt_y-#ppt_h*1.125000"/>
                                          </p:val>
                                        </p:tav>
                                        <p:tav tm="100000">
                                          <p:val>
                                            <p:strVal val="#ppt_y"/>
                                          </p:val>
                                        </p:tav>
                                      </p:tavLst>
                                    </p:anim>
                                    <p:animEffect transition="in" filter="wipe(down)">
                                      <p:cBhvr>
                                        <p:cTn id="14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autoUpdateAnimBg="0"/>
      <p:bldP spid="10" grpId="0" animBg="1" autoUpdateAnimBg="0"/>
      <p:bldP spid="12" grpId="0" animBg="1"/>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2"/>
          <p:cNvPicPr>
            <a:picLocks noChangeAspect="1"/>
          </p:cNvPicPr>
          <p:nvPr>
            <p:custDataLst>
              <p:tags r:id="rId1"/>
            </p:custDataLst>
          </p:nvPr>
        </p:nvPicPr>
        <p:blipFill>
          <a:blip r:embed="rId3" cstate="screen"/>
          <a:stretch>
            <a:fillRect/>
          </a:stretch>
        </p:blipFill>
        <p:spPr>
          <a:xfrm>
            <a:off x="6167536" y="3497608"/>
            <a:ext cx="2976467" cy="2232350"/>
          </a:xfrm>
          <a:prstGeom prst="rect">
            <a:avLst/>
          </a:prstGeom>
        </p:spPr>
      </p:pic>
      <p:sp>
        <p:nvSpPr>
          <p:cNvPr id="5" name="矩形 4"/>
          <p:cNvSpPr/>
          <p:nvPr/>
        </p:nvSpPr>
        <p:spPr>
          <a:xfrm>
            <a:off x="3513968" y="74187"/>
            <a:ext cx="1980029" cy="504882"/>
          </a:xfrm>
          <a:prstGeom prst="rect">
            <a:avLst/>
          </a:prstGeom>
          <a:effectLst/>
        </p:spPr>
        <p:txBody>
          <a:bodyPr vert="horz" wrap="none">
            <a:spAutoFit/>
          </a:bodyPr>
          <a:lstStyle/>
          <a:p>
            <a:pPr algn="ctr">
              <a:lnSpc>
                <a:spcPct val="150000"/>
              </a:lnSpc>
            </a:pPr>
            <a:r>
              <a:rPr lang="zh-CN" altLang="en-US" sz="2000" dirty="0">
                <a:gradFill>
                  <a:gsLst>
                    <a:gs pos="0">
                      <a:srgbClr val="27298B"/>
                    </a:gs>
                    <a:gs pos="100000">
                      <a:schemeClr val="accent2">
                        <a:shade val="100000"/>
                        <a:satMod val="115000"/>
                      </a:schemeClr>
                    </a:gs>
                  </a:gsLst>
                  <a:lin ang="0" scaled="1"/>
                </a:gradFill>
                <a:ea typeface="微软雅黑" panose="020B0503020204020204" pitchFamily="34" charset="-122"/>
              </a:rPr>
              <a:t>请替换文字内容</a:t>
            </a:r>
          </a:p>
        </p:txBody>
      </p:sp>
      <p:sp>
        <p:nvSpPr>
          <p:cNvPr id="6" name="矩形 5"/>
          <p:cNvSpPr/>
          <p:nvPr/>
        </p:nvSpPr>
        <p:spPr>
          <a:xfrm>
            <a:off x="3255884" y="435394"/>
            <a:ext cx="2496196" cy="335156"/>
          </a:xfrm>
          <a:prstGeom prst="rect">
            <a:avLst/>
          </a:prstGeom>
          <a:effectLst/>
        </p:spPr>
        <p:txBody>
          <a:bodyPr vert="horz" wrap="none">
            <a:spAutoFit/>
          </a:bodyPr>
          <a:lstStyle/>
          <a:p>
            <a:pPr algn="ctr">
              <a:lnSpc>
                <a:spcPct val="150000"/>
              </a:lnSpc>
            </a:pPr>
            <a:r>
              <a:rPr lang="en-US" altLang="zh-CN"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rPr>
              <a:t>Please replace the written content</a:t>
            </a:r>
            <a:endParaRPr lang="zh-CN" altLang="en-US" sz="1200" dirty="0">
              <a:gradFill>
                <a:gsLst>
                  <a:gs pos="0">
                    <a:srgbClr val="27298B"/>
                  </a:gs>
                  <a:gs pos="100000">
                    <a:schemeClr val="accent2">
                      <a:shade val="100000"/>
                      <a:satMod val="115000"/>
                    </a:schemeClr>
                  </a:gs>
                </a:gsLst>
                <a:lin ang="0" scaled="1"/>
              </a:gradFill>
              <a:latin typeface="Arial" panose="020B0604020202020204" pitchFamily="34" charset="0"/>
              <a:ea typeface="微软雅黑" panose="020B0503020204020204" pitchFamily="34" charset="-122"/>
              <a:cs typeface="Arial" panose="020B0604020202020204" pitchFamily="34" charset="0"/>
            </a:endParaRPr>
          </a:p>
        </p:txBody>
      </p:sp>
      <p:grpSp>
        <p:nvGrpSpPr>
          <p:cNvPr id="7" name="Group 13"/>
          <p:cNvGrpSpPr/>
          <p:nvPr/>
        </p:nvGrpSpPr>
        <p:grpSpPr>
          <a:xfrm>
            <a:off x="1397824" y="2852245"/>
            <a:ext cx="551510" cy="538058"/>
            <a:chOff x="1219200" y="1642388"/>
            <a:chExt cx="1439863" cy="1404742"/>
          </a:xfrm>
          <a:solidFill>
            <a:srgbClr val="EF233C"/>
          </a:solidFill>
        </p:grpSpPr>
        <p:sp>
          <p:nvSpPr>
            <p:cNvPr id="8" name="Freeform 27"/>
            <p:cNvSpPr>
              <a:spLocks/>
            </p:cNvSpPr>
            <p:nvPr/>
          </p:nvSpPr>
          <p:spPr bwMode="auto">
            <a:xfrm>
              <a:off x="1436937" y="1902267"/>
              <a:ext cx="997367" cy="1144863"/>
            </a:xfrm>
            <a:custGeom>
              <a:avLst/>
              <a:gdLst>
                <a:gd name="T0" fmla="*/ 74 w 142"/>
                <a:gd name="T1" fmla="*/ 0 h 163"/>
                <a:gd name="T2" fmla="*/ 142 w 142"/>
                <a:gd name="T3" fmla="*/ 68 h 163"/>
                <a:gd name="T4" fmla="*/ 142 w 142"/>
                <a:gd name="T5" fmla="*/ 163 h 163"/>
                <a:gd name="T6" fmla="*/ 95 w 142"/>
                <a:gd name="T7" fmla="*/ 163 h 163"/>
                <a:gd name="T8" fmla="*/ 95 w 142"/>
                <a:gd name="T9" fmla="*/ 89 h 163"/>
                <a:gd name="T10" fmla="*/ 48 w 142"/>
                <a:gd name="T11" fmla="*/ 89 h 163"/>
                <a:gd name="T12" fmla="*/ 48 w 142"/>
                <a:gd name="T13" fmla="*/ 163 h 163"/>
                <a:gd name="T14" fmla="*/ 0 w 142"/>
                <a:gd name="T15" fmla="*/ 163 h 163"/>
                <a:gd name="T16" fmla="*/ 0 w 142"/>
                <a:gd name="T17" fmla="*/ 68 h 163"/>
                <a:gd name="T18" fmla="*/ 74 w 142"/>
                <a:gd name="T19"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63">
                  <a:moveTo>
                    <a:pt x="74" y="0"/>
                  </a:moveTo>
                  <a:lnTo>
                    <a:pt x="142" y="68"/>
                  </a:lnTo>
                  <a:lnTo>
                    <a:pt x="142" y="163"/>
                  </a:lnTo>
                  <a:lnTo>
                    <a:pt x="95" y="163"/>
                  </a:lnTo>
                  <a:lnTo>
                    <a:pt x="95" y="89"/>
                  </a:lnTo>
                  <a:lnTo>
                    <a:pt x="48" y="89"/>
                  </a:lnTo>
                  <a:lnTo>
                    <a:pt x="48" y="163"/>
                  </a:lnTo>
                  <a:lnTo>
                    <a:pt x="0" y="163"/>
                  </a:lnTo>
                  <a:lnTo>
                    <a:pt x="0" y="68"/>
                  </a:lnTo>
                  <a:lnTo>
                    <a:pt x="7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9" name="Freeform 28"/>
            <p:cNvSpPr>
              <a:spLocks/>
            </p:cNvSpPr>
            <p:nvPr/>
          </p:nvSpPr>
          <p:spPr bwMode="auto">
            <a:xfrm>
              <a:off x="1219200" y="1642388"/>
              <a:ext cx="1439863" cy="814751"/>
            </a:xfrm>
            <a:custGeom>
              <a:avLst/>
              <a:gdLst>
                <a:gd name="T0" fmla="*/ 37 w 39"/>
                <a:gd name="T1" fmla="*/ 22 h 22"/>
                <a:gd name="T2" fmla="*/ 36 w 39"/>
                <a:gd name="T3" fmla="*/ 21 h 22"/>
                <a:gd name="T4" fmla="*/ 20 w 39"/>
                <a:gd name="T5" fmla="*/ 5 h 22"/>
                <a:gd name="T6" fmla="*/ 3 w 39"/>
                <a:gd name="T7" fmla="*/ 21 h 22"/>
                <a:gd name="T8" fmla="*/ 1 w 39"/>
                <a:gd name="T9" fmla="*/ 21 h 22"/>
                <a:gd name="T10" fmla="*/ 1 w 39"/>
                <a:gd name="T11" fmla="*/ 19 h 22"/>
                <a:gd name="T12" fmla="*/ 18 w 39"/>
                <a:gd name="T13" fmla="*/ 1 h 22"/>
                <a:gd name="T14" fmla="*/ 21 w 39"/>
                <a:gd name="T15" fmla="*/ 1 h 22"/>
                <a:gd name="T16" fmla="*/ 39 w 39"/>
                <a:gd name="T17" fmla="*/ 19 h 22"/>
                <a:gd name="T18" fmla="*/ 39 w 39"/>
                <a:gd name="T19" fmla="*/ 21 h 22"/>
                <a:gd name="T20" fmla="*/ 37 w 39"/>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2">
                  <a:moveTo>
                    <a:pt x="37" y="22"/>
                  </a:moveTo>
                  <a:cubicBezTo>
                    <a:pt x="37" y="22"/>
                    <a:pt x="36" y="22"/>
                    <a:pt x="36" y="21"/>
                  </a:cubicBezTo>
                  <a:cubicBezTo>
                    <a:pt x="20" y="5"/>
                    <a:pt x="20" y="5"/>
                    <a:pt x="20" y="5"/>
                  </a:cubicBezTo>
                  <a:cubicBezTo>
                    <a:pt x="3" y="21"/>
                    <a:pt x="3" y="21"/>
                    <a:pt x="3" y="21"/>
                  </a:cubicBezTo>
                  <a:cubicBezTo>
                    <a:pt x="3" y="22"/>
                    <a:pt x="1" y="22"/>
                    <a:pt x="1" y="21"/>
                  </a:cubicBezTo>
                  <a:cubicBezTo>
                    <a:pt x="0" y="21"/>
                    <a:pt x="0" y="19"/>
                    <a:pt x="1" y="19"/>
                  </a:cubicBezTo>
                  <a:cubicBezTo>
                    <a:pt x="18" y="1"/>
                    <a:pt x="18" y="1"/>
                    <a:pt x="18" y="1"/>
                  </a:cubicBezTo>
                  <a:cubicBezTo>
                    <a:pt x="19" y="0"/>
                    <a:pt x="20" y="0"/>
                    <a:pt x="21" y="1"/>
                  </a:cubicBezTo>
                  <a:cubicBezTo>
                    <a:pt x="39" y="19"/>
                    <a:pt x="39" y="19"/>
                    <a:pt x="39" y="19"/>
                  </a:cubicBezTo>
                  <a:cubicBezTo>
                    <a:pt x="39" y="19"/>
                    <a:pt x="39" y="21"/>
                    <a:pt x="39" y="21"/>
                  </a:cubicBezTo>
                  <a:cubicBezTo>
                    <a:pt x="38" y="22"/>
                    <a:pt x="38" y="22"/>
                    <a:pt x="37"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sz="1800"/>
            </a:p>
          </p:txBody>
        </p:sp>
      </p:grpSp>
      <p:sp>
        <p:nvSpPr>
          <p:cNvPr id="10" name="Freeform 6"/>
          <p:cNvSpPr>
            <a:spLocks/>
          </p:cNvSpPr>
          <p:nvPr/>
        </p:nvSpPr>
        <p:spPr bwMode="auto">
          <a:xfrm>
            <a:off x="2693968" y="3137246"/>
            <a:ext cx="1497033" cy="1497033"/>
          </a:xfrm>
          <a:custGeom>
            <a:avLst/>
            <a:gdLst>
              <a:gd name="T0" fmla="*/ 0 w 159"/>
              <a:gd name="T1" fmla="*/ 79 h 159"/>
              <a:gd name="T2" fmla="*/ 106 w 159"/>
              <a:gd name="T3" fmla="*/ 159 h 159"/>
              <a:gd name="T4" fmla="*/ 159 w 159"/>
              <a:gd name="T5" fmla="*/ 0 h 159"/>
              <a:gd name="T6" fmla="*/ 26 w 159"/>
              <a:gd name="T7" fmla="*/ 0 h 159"/>
              <a:gd name="T8" fmla="*/ 0 w 159"/>
              <a:gd name="T9" fmla="*/ 79 h 159"/>
            </a:gdLst>
            <a:ahLst/>
            <a:cxnLst>
              <a:cxn ang="0">
                <a:pos x="T0" y="T1"/>
              </a:cxn>
              <a:cxn ang="0">
                <a:pos x="T2" y="T3"/>
              </a:cxn>
              <a:cxn ang="0">
                <a:pos x="T4" y="T5"/>
              </a:cxn>
              <a:cxn ang="0">
                <a:pos x="T6" y="T7"/>
              </a:cxn>
              <a:cxn ang="0">
                <a:pos x="T8" y="T9"/>
              </a:cxn>
            </a:cxnLst>
            <a:rect l="0" t="0" r="r" b="b"/>
            <a:pathLst>
              <a:path w="159" h="159">
                <a:moveTo>
                  <a:pt x="0" y="79"/>
                </a:moveTo>
                <a:cubicBezTo>
                  <a:pt x="106" y="159"/>
                  <a:pt x="106" y="159"/>
                  <a:pt x="106" y="159"/>
                </a:cubicBezTo>
                <a:cubicBezTo>
                  <a:pt x="139" y="115"/>
                  <a:pt x="159" y="59"/>
                  <a:pt x="159" y="0"/>
                </a:cubicBezTo>
                <a:cubicBezTo>
                  <a:pt x="26" y="0"/>
                  <a:pt x="26" y="0"/>
                  <a:pt x="26" y="0"/>
                </a:cubicBezTo>
                <a:cubicBezTo>
                  <a:pt x="26" y="30"/>
                  <a:pt x="16" y="57"/>
                  <a:pt x="0" y="79"/>
                </a:cubicBez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013"/>
          </a:p>
        </p:txBody>
      </p:sp>
      <p:sp>
        <p:nvSpPr>
          <p:cNvPr id="11" name="Freeform 8"/>
          <p:cNvSpPr>
            <a:spLocks/>
          </p:cNvSpPr>
          <p:nvPr/>
        </p:nvSpPr>
        <p:spPr bwMode="auto">
          <a:xfrm>
            <a:off x="2410482" y="1688755"/>
            <a:ext cx="1328106" cy="2671746"/>
          </a:xfrm>
          <a:custGeom>
            <a:avLst/>
            <a:gdLst>
              <a:gd name="T0" fmla="*/ 77 w 141"/>
              <a:gd name="T1" fmla="*/ 0 h 284"/>
              <a:gd name="T2" fmla="*/ 0 w 141"/>
              <a:gd name="T3" fmla="*/ 77 h 284"/>
              <a:gd name="T4" fmla="*/ 32 w 141"/>
              <a:gd name="T5" fmla="*/ 154 h 284"/>
              <a:gd name="T6" fmla="*/ 10 w 141"/>
              <a:gd name="T7" fmla="*/ 219 h 284"/>
              <a:gd name="T8" fmla="*/ 97 w 141"/>
              <a:gd name="T9" fmla="*/ 284 h 284"/>
              <a:gd name="T10" fmla="*/ 141 w 141"/>
              <a:gd name="T11" fmla="*/ 154 h 284"/>
              <a:gd name="T12" fmla="*/ 77 w 141"/>
              <a:gd name="T13" fmla="*/ 0 h 284"/>
            </a:gdLst>
            <a:ahLst/>
            <a:cxnLst>
              <a:cxn ang="0">
                <a:pos x="T0" y="T1"/>
              </a:cxn>
              <a:cxn ang="0">
                <a:pos x="T2" y="T3"/>
              </a:cxn>
              <a:cxn ang="0">
                <a:pos x="T4" y="T5"/>
              </a:cxn>
              <a:cxn ang="0">
                <a:pos x="T6" y="T7"/>
              </a:cxn>
              <a:cxn ang="0">
                <a:pos x="T8" y="T9"/>
              </a:cxn>
              <a:cxn ang="0">
                <a:pos x="T10" y="T11"/>
              </a:cxn>
              <a:cxn ang="0">
                <a:pos x="T12" y="T13"/>
              </a:cxn>
            </a:cxnLst>
            <a:rect l="0" t="0" r="r" b="b"/>
            <a:pathLst>
              <a:path w="141" h="284">
                <a:moveTo>
                  <a:pt x="77" y="0"/>
                </a:moveTo>
                <a:cubicBezTo>
                  <a:pt x="0" y="77"/>
                  <a:pt x="0" y="77"/>
                  <a:pt x="0" y="77"/>
                </a:cubicBezTo>
                <a:cubicBezTo>
                  <a:pt x="20" y="96"/>
                  <a:pt x="32" y="124"/>
                  <a:pt x="32" y="154"/>
                </a:cubicBezTo>
                <a:cubicBezTo>
                  <a:pt x="32" y="178"/>
                  <a:pt x="24" y="201"/>
                  <a:pt x="10" y="219"/>
                </a:cubicBezTo>
                <a:cubicBezTo>
                  <a:pt x="97" y="284"/>
                  <a:pt x="97" y="284"/>
                  <a:pt x="97" y="284"/>
                </a:cubicBezTo>
                <a:cubicBezTo>
                  <a:pt x="125" y="248"/>
                  <a:pt x="141" y="203"/>
                  <a:pt x="141" y="154"/>
                </a:cubicBezTo>
                <a:cubicBezTo>
                  <a:pt x="141" y="94"/>
                  <a:pt x="116" y="39"/>
                  <a:pt x="77" y="0"/>
                </a:cubicBezTo>
                <a:close/>
              </a:path>
            </a:pathLst>
          </a:custGeom>
          <a:solidFill>
            <a:srgbClr val="EF233C"/>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2" name="Freeform 10"/>
          <p:cNvSpPr>
            <a:spLocks/>
          </p:cNvSpPr>
          <p:nvPr/>
        </p:nvSpPr>
        <p:spPr bwMode="auto">
          <a:xfrm>
            <a:off x="1684297" y="1453814"/>
            <a:ext cx="1687317" cy="2691163"/>
          </a:xfrm>
          <a:custGeom>
            <a:avLst/>
            <a:gdLst>
              <a:gd name="T0" fmla="*/ 0 w 179"/>
              <a:gd name="T1" fmla="*/ 0 h 286"/>
              <a:gd name="T2" fmla="*/ 0 w 179"/>
              <a:gd name="T3" fmla="*/ 89 h 286"/>
              <a:gd name="T4" fmla="*/ 89 w 179"/>
              <a:gd name="T5" fmla="*/ 179 h 286"/>
              <a:gd name="T6" fmla="*/ 72 w 179"/>
              <a:gd name="T7" fmla="*/ 232 h 286"/>
              <a:gd name="T8" fmla="*/ 143 w 179"/>
              <a:gd name="T9" fmla="*/ 286 h 286"/>
              <a:gd name="T10" fmla="*/ 179 w 179"/>
              <a:gd name="T11" fmla="*/ 179 h 286"/>
              <a:gd name="T12" fmla="*/ 0 w 179"/>
              <a:gd name="T13" fmla="*/ 0 h 286"/>
            </a:gdLst>
            <a:ahLst/>
            <a:cxnLst>
              <a:cxn ang="0">
                <a:pos x="T0" y="T1"/>
              </a:cxn>
              <a:cxn ang="0">
                <a:pos x="T2" y="T3"/>
              </a:cxn>
              <a:cxn ang="0">
                <a:pos x="T4" y="T5"/>
              </a:cxn>
              <a:cxn ang="0">
                <a:pos x="T6" y="T7"/>
              </a:cxn>
              <a:cxn ang="0">
                <a:pos x="T8" y="T9"/>
              </a:cxn>
              <a:cxn ang="0">
                <a:pos x="T10" y="T11"/>
              </a:cxn>
              <a:cxn ang="0">
                <a:pos x="T12" y="T13"/>
              </a:cxn>
            </a:cxnLst>
            <a:rect l="0" t="0" r="r" b="b"/>
            <a:pathLst>
              <a:path w="179" h="286">
                <a:moveTo>
                  <a:pt x="0" y="0"/>
                </a:moveTo>
                <a:cubicBezTo>
                  <a:pt x="0" y="89"/>
                  <a:pt x="0" y="89"/>
                  <a:pt x="0" y="89"/>
                </a:cubicBezTo>
                <a:cubicBezTo>
                  <a:pt x="49" y="89"/>
                  <a:pt x="89" y="129"/>
                  <a:pt x="89" y="179"/>
                </a:cubicBezTo>
                <a:cubicBezTo>
                  <a:pt x="89" y="199"/>
                  <a:pt x="83" y="217"/>
                  <a:pt x="72" y="232"/>
                </a:cubicBezTo>
                <a:cubicBezTo>
                  <a:pt x="143" y="286"/>
                  <a:pt x="143" y="286"/>
                  <a:pt x="143" y="286"/>
                </a:cubicBezTo>
                <a:cubicBezTo>
                  <a:pt x="165" y="256"/>
                  <a:pt x="179" y="219"/>
                  <a:pt x="179" y="179"/>
                </a:cubicBezTo>
                <a:cubicBezTo>
                  <a:pt x="179" y="80"/>
                  <a:pt x="99" y="0"/>
                  <a:pt x="0" y="0"/>
                </a:cubicBez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3" name="Freeform 13"/>
          <p:cNvSpPr>
            <a:spLocks/>
          </p:cNvSpPr>
          <p:nvPr/>
        </p:nvSpPr>
        <p:spPr bwMode="auto">
          <a:xfrm>
            <a:off x="762000" y="1830498"/>
            <a:ext cx="2232928" cy="2087302"/>
          </a:xfrm>
          <a:custGeom>
            <a:avLst/>
            <a:gdLst>
              <a:gd name="T0" fmla="*/ 98 w 237"/>
              <a:gd name="T1" fmla="*/ 0 h 222"/>
              <a:gd name="T2" fmla="*/ 0 w 237"/>
              <a:gd name="T3" fmla="*/ 40 h 222"/>
              <a:gd name="T4" fmla="*/ 49 w 237"/>
              <a:gd name="T5" fmla="*/ 89 h 222"/>
              <a:gd name="T6" fmla="*/ 98 w 237"/>
              <a:gd name="T7" fmla="*/ 69 h 222"/>
              <a:gd name="T8" fmla="*/ 168 w 237"/>
              <a:gd name="T9" fmla="*/ 139 h 222"/>
              <a:gd name="T10" fmla="*/ 154 w 237"/>
              <a:gd name="T11" fmla="*/ 180 h 222"/>
              <a:gd name="T12" fmla="*/ 209 w 237"/>
              <a:gd name="T13" fmla="*/ 222 h 222"/>
              <a:gd name="T14" fmla="*/ 237 w 237"/>
              <a:gd name="T15" fmla="*/ 139 h 222"/>
              <a:gd name="T16" fmla="*/ 98 w 237"/>
              <a:gd name="T17"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22">
                <a:moveTo>
                  <a:pt x="98" y="0"/>
                </a:moveTo>
                <a:cubicBezTo>
                  <a:pt x="60" y="0"/>
                  <a:pt x="25" y="15"/>
                  <a:pt x="0" y="40"/>
                </a:cubicBezTo>
                <a:cubicBezTo>
                  <a:pt x="49" y="89"/>
                  <a:pt x="49" y="89"/>
                  <a:pt x="49" y="89"/>
                </a:cubicBezTo>
                <a:cubicBezTo>
                  <a:pt x="62" y="77"/>
                  <a:pt x="79" y="69"/>
                  <a:pt x="98" y="69"/>
                </a:cubicBezTo>
                <a:cubicBezTo>
                  <a:pt x="137" y="69"/>
                  <a:pt x="168" y="100"/>
                  <a:pt x="168" y="139"/>
                </a:cubicBezTo>
                <a:cubicBezTo>
                  <a:pt x="168" y="154"/>
                  <a:pt x="163" y="169"/>
                  <a:pt x="154" y="180"/>
                </a:cubicBezTo>
                <a:cubicBezTo>
                  <a:pt x="209" y="222"/>
                  <a:pt x="209" y="222"/>
                  <a:pt x="209" y="222"/>
                </a:cubicBezTo>
                <a:cubicBezTo>
                  <a:pt x="227" y="199"/>
                  <a:pt x="237" y="170"/>
                  <a:pt x="237" y="139"/>
                </a:cubicBezTo>
                <a:cubicBezTo>
                  <a:pt x="237" y="62"/>
                  <a:pt x="175" y="0"/>
                  <a:pt x="98" y="0"/>
                </a:cubicBezTo>
                <a:close/>
              </a:path>
            </a:pathLst>
          </a:custGeom>
          <a:solidFill>
            <a:srgbClr val="EF233C"/>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4" name="Freeform 16"/>
          <p:cNvSpPr>
            <a:spLocks/>
          </p:cNvSpPr>
          <p:nvPr/>
        </p:nvSpPr>
        <p:spPr bwMode="auto">
          <a:xfrm>
            <a:off x="781418" y="2224659"/>
            <a:ext cx="1817409" cy="1458199"/>
          </a:xfrm>
          <a:custGeom>
            <a:avLst/>
            <a:gdLst>
              <a:gd name="T0" fmla="*/ 96 w 193"/>
              <a:gd name="T1" fmla="*/ 0 h 155"/>
              <a:gd name="T2" fmla="*/ 0 w 193"/>
              <a:gd name="T3" fmla="*/ 97 h 155"/>
              <a:gd name="T4" fmla="*/ 48 w 193"/>
              <a:gd name="T5" fmla="*/ 97 h 155"/>
              <a:gd name="T6" fmla="*/ 96 w 193"/>
              <a:gd name="T7" fmla="*/ 48 h 155"/>
              <a:gd name="T8" fmla="*/ 145 w 193"/>
              <a:gd name="T9" fmla="*/ 97 h 155"/>
              <a:gd name="T10" fmla="*/ 135 w 193"/>
              <a:gd name="T11" fmla="*/ 126 h 155"/>
              <a:gd name="T12" fmla="*/ 174 w 193"/>
              <a:gd name="T13" fmla="*/ 155 h 155"/>
              <a:gd name="T14" fmla="*/ 193 w 193"/>
              <a:gd name="T15" fmla="*/ 97 h 155"/>
              <a:gd name="T16" fmla="*/ 96 w 193"/>
              <a:gd name="T1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55">
                <a:moveTo>
                  <a:pt x="96" y="0"/>
                </a:moveTo>
                <a:cubicBezTo>
                  <a:pt x="43" y="0"/>
                  <a:pt x="0" y="43"/>
                  <a:pt x="0" y="97"/>
                </a:cubicBezTo>
                <a:cubicBezTo>
                  <a:pt x="48" y="97"/>
                  <a:pt x="48" y="97"/>
                  <a:pt x="48" y="97"/>
                </a:cubicBezTo>
                <a:cubicBezTo>
                  <a:pt x="48" y="70"/>
                  <a:pt x="70" y="48"/>
                  <a:pt x="96" y="48"/>
                </a:cubicBezTo>
                <a:cubicBezTo>
                  <a:pt x="123" y="48"/>
                  <a:pt x="145" y="70"/>
                  <a:pt x="145" y="97"/>
                </a:cubicBezTo>
                <a:cubicBezTo>
                  <a:pt x="145" y="107"/>
                  <a:pt x="141" y="118"/>
                  <a:pt x="135" y="126"/>
                </a:cubicBezTo>
                <a:cubicBezTo>
                  <a:pt x="174" y="155"/>
                  <a:pt x="174" y="155"/>
                  <a:pt x="174" y="155"/>
                </a:cubicBezTo>
                <a:cubicBezTo>
                  <a:pt x="186" y="138"/>
                  <a:pt x="193" y="118"/>
                  <a:pt x="193" y="97"/>
                </a:cubicBezTo>
                <a:cubicBezTo>
                  <a:pt x="193" y="43"/>
                  <a:pt x="150" y="0"/>
                  <a:pt x="96" y="0"/>
                </a:cubicBezTo>
                <a:close/>
              </a:path>
            </a:pathLst>
          </a:custGeom>
          <a:solidFill>
            <a:srgbClr val="02A988"/>
          </a:solidFill>
          <a:ln>
            <a:noFill/>
          </a:ln>
          <a:extLst/>
        </p:spPr>
        <p:txBody>
          <a:bodyPr vert="horz" wrap="square" lIns="91440" tIns="45720" rIns="91440" bIns="45720" numCol="1" anchor="t" anchorCtr="0" compatLnSpc="1">
            <a:prstTxWarp prst="textNoShape">
              <a:avLst/>
            </a:prstTxWarp>
          </a:bodyPr>
          <a:lstStyle/>
          <a:p>
            <a:endParaRPr lang="en-US" sz="1800"/>
          </a:p>
        </p:txBody>
      </p:sp>
      <p:sp>
        <p:nvSpPr>
          <p:cNvPr id="15" name="TextBox 26"/>
          <p:cNvSpPr txBox="1"/>
          <p:nvPr/>
        </p:nvSpPr>
        <p:spPr>
          <a:xfrm>
            <a:off x="2153411" y="3137245"/>
            <a:ext cx="403905" cy="248209"/>
          </a:xfrm>
          <a:prstGeom prst="rect">
            <a:avLst/>
          </a:prstGeom>
          <a:noFill/>
        </p:spPr>
        <p:txBody>
          <a:bodyPr wrap="square" rtlCol="0">
            <a:spAutoFit/>
          </a:bodyPr>
          <a:lstStyle/>
          <a:p>
            <a:r>
              <a:rPr lang="en-US" sz="1013" b="1" dirty="0">
                <a:solidFill>
                  <a:schemeClr val="bg1"/>
                </a:solidFill>
                <a:latin typeface="+mj-lt"/>
              </a:rPr>
              <a:t>01</a:t>
            </a:r>
          </a:p>
        </p:txBody>
      </p:sp>
      <p:sp>
        <p:nvSpPr>
          <p:cNvPr id="16" name="TextBox 27"/>
          <p:cNvSpPr txBox="1"/>
          <p:nvPr/>
        </p:nvSpPr>
        <p:spPr>
          <a:xfrm>
            <a:off x="2492015" y="3410052"/>
            <a:ext cx="403905" cy="248209"/>
          </a:xfrm>
          <a:prstGeom prst="rect">
            <a:avLst/>
          </a:prstGeom>
          <a:noFill/>
        </p:spPr>
        <p:txBody>
          <a:bodyPr wrap="square" rtlCol="0">
            <a:spAutoFit/>
          </a:bodyPr>
          <a:lstStyle/>
          <a:p>
            <a:r>
              <a:rPr lang="en-US" sz="1013" b="1" dirty="0">
                <a:solidFill>
                  <a:schemeClr val="bg1"/>
                </a:solidFill>
                <a:latin typeface="+mj-lt"/>
              </a:rPr>
              <a:t>02</a:t>
            </a:r>
          </a:p>
        </p:txBody>
      </p:sp>
      <p:sp>
        <p:nvSpPr>
          <p:cNvPr id="17" name="TextBox 28"/>
          <p:cNvSpPr txBox="1"/>
          <p:nvPr/>
        </p:nvSpPr>
        <p:spPr>
          <a:xfrm>
            <a:off x="2815261" y="3670287"/>
            <a:ext cx="403905" cy="248209"/>
          </a:xfrm>
          <a:prstGeom prst="rect">
            <a:avLst/>
          </a:prstGeom>
          <a:noFill/>
        </p:spPr>
        <p:txBody>
          <a:bodyPr wrap="square" rtlCol="0">
            <a:spAutoFit/>
          </a:bodyPr>
          <a:lstStyle/>
          <a:p>
            <a:r>
              <a:rPr lang="en-US" sz="1013" b="1" dirty="0">
                <a:solidFill>
                  <a:schemeClr val="bg1"/>
                </a:solidFill>
                <a:latin typeface="+mj-lt"/>
              </a:rPr>
              <a:t>03</a:t>
            </a:r>
          </a:p>
        </p:txBody>
      </p:sp>
      <p:sp>
        <p:nvSpPr>
          <p:cNvPr id="18" name="TextBox 29"/>
          <p:cNvSpPr txBox="1"/>
          <p:nvPr/>
        </p:nvSpPr>
        <p:spPr>
          <a:xfrm>
            <a:off x="3112534" y="3888450"/>
            <a:ext cx="403905" cy="248209"/>
          </a:xfrm>
          <a:prstGeom prst="rect">
            <a:avLst/>
          </a:prstGeom>
          <a:noFill/>
        </p:spPr>
        <p:txBody>
          <a:bodyPr wrap="square" rtlCol="0">
            <a:spAutoFit/>
          </a:bodyPr>
          <a:lstStyle/>
          <a:p>
            <a:r>
              <a:rPr lang="en-US" sz="1013" b="1" dirty="0">
                <a:solidFill>
                  <a:schemeClr val="bg1"/>
                </a:solidFill>
                <a:latin typeface="+mj-lt"/>
              </a:rPr>
              <a:t>04</a:t>
            </a:r>
          </a:p>
        </p:txBody>
      </p:sp>
      <p:sp>
        <p:nvSpPr>
          <p:cNvPr id="19" name="TextBox 30"/>
          <p:cNvSpPr txBox="1"/>
          <p:nvPr/>
        </p:nvSpPr>
        <p:spPr>
          <a:xfrm>
            <a:off x="3466754" y="4088697"/>
            <a:ext cx="403905" cy="248209"/>
          </a:xfrm>
          <a:prstGeom prst="rect">
            <a:avLst/>
          </a:prstGeom>
          <a:noFill/>
        </p:spPr>
        <p:txBody>
          <a:bodyPr wrap="square" rtlCol="0">
            <a:spAutoFit/>
          </a:bodyPr>
          <a:lstStyle/>
          <a:p>
            <a:r>
              <a:rPr lang="en-US" sz="1013" b="1" dirty="0">
                <a:solidFill>
                  <a:schemeClr val="bg1"/>
                </a:solidFill>
                <a:latin typeface="+mj-lt"/>
              </a:rPr>
              <a:t>05</a:t>
            </a:r>
          </a:p>
        </p:txBody>
      </p:sp>
      <p:sp>
        <p:nvSpPr>
          <p:cNvPr id="20" name="TextBox 32"/>
          <p:cNvSpPr txBox="1"/>
          <p:nvPr/>
        </p:nvSpPr>
        <p:spPr>
          <a:xfrm>
            <a:off x="5676291" y="895351"/>
            <a:ext cx="1201601" cy="369332"/>
          </a:xfrm>
          <a:prstGeom prst="rect">
            <a:avLst/>
          </a:prstGeom>
          <a:noFill/>
        </p:spPr>
        <p:txBody>
          <a:bodyPr wrap="square" rtlCol="0">
            <a:spAutoFit/>
          </a:bodyPr>
          <a:lstStyle/>
          <a:p>
            <a:r>
              <a:rPr lang="zh-CN" altLang="en-US" sz="1800" b="1" dirty="0">
                <a:solidFill>
                  <a:srgbClr val="02A988"/>
                </a:solidFill>
                <a:latin typeface="+mj-ea"/>
                <a:ea typeface="+mj-ea"/>
              </a:rPr>
              <a:t>用途一</a:t>
            </a:r>
            <a:endParaRPr lang="en-US" sz="1800" b="1" dirty="0">
              <a:solidFill>
                <a:srgbClr val="02A988"/>
              </a:solidFill>
              <a:latin typeface="+mj-ea"/>
              <a:ea typeface="+mj-ea"/>
            </a:endParaRPr>
          </a:p>
        </p:txBody>
      </p:sp>
      <p:sp>
        <p:nvSpPr>
          <p:cNvPr id="21" name="Rectangle 33"/>
          <p:cNvSpPr/>
          <p:nvPr/>
        </p:nvSpPr>
        <p:spPr>
          <a:xfrm>
            <a:off x="5670528" y="1167595"/>
            <a:ext cx="2863873" cy="461665"/>
          </a:xfrm>
          <a:prstGeom prst="rect">
            <a:avLst/>
          </a:prstGeom>
        </p:spPr>
        <p:txBody>
          <a:bodyPr wrap="square">
            <a:spAutoFit/>
          </a:bodyPr>
          <a:lstStyle/>
          <a:p>
            <a:pPr algn="just"/>
            <a:r>
              <a:rPr lang="zh-CN" altLang="en-US" sz="1200" dirty="0">
                <a:solidFill>
                  <a:schemeClr val="bg1">
                    <a:lumMod val="65000"/>
                  </a:schemeClr>
                </a:solidFill>
                <a:latin typeface="+mj-ea"/>
                <a:ea typeface="+mj-ea"/>
              </a:rPr>
              <a:t>您的内容打在这里，或者通过复制您的文本</a:t>
            </a:r>
            <a:endParaRPr lang="en-US" sz="1200" dirty="0">
              <a:solidFill>
                <a:schemeClr val="bg1">
                  <a:lumMod val="65000"/>
                </a:schemeClr>
              </a:solidFill>
              <a:latin typeface="+mj-ea"/>
              <a:ea typeface="+mj-ea"/>
            </a:endParaRPr>
          </a:p>
        </p:txBody>
      </p:sp>
      <p:sp>
        <p:nvSpPr>
          <p:cNvPr id="22" name="Rounded Rectangle 34"/>
          <p:cNvSpPr/>
          <p:nvPr/>
        </p:nvSpPr>
        <p:spPr>
          <a:xfrm>
            <a:off x="4998752" y="971163"/>
            <a:ext cx="609600" cy="609600"/>
          </a:xfrm>
          <a:prstGeom prst="roundRect">
            <a:avLst/>
          </a:prstGeom>
          <a:noFill/>
          <a:ln w="19050">
            <a:solidFill>
              <a:srgbClr val="02A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j-ea"/>
              <a:ea typeface="+mj-ea"/>
            </a:endParaRPr>
          </a:p>
        </p:txBody>
      </p:sp>
      <p:sp>
        <p:nvSpPr>
          <p:cNvPr id="23" name="TextBox 35"/>
          <p:cNvSpPr txBox="1"/>
          <p:nvPr/>
        </p:nvSpPr>
        <p:spPr>
          <a:xfrm>
            <a:off x="5676291" y="1657351"/>
            <a:ext cx="1201601" cy="369332"/>
          </a:xfrm>
          <a:prstGeom prst="rect">
            <a:avLst/>
          </a:prstGeom>
          <a:noFill/>
        </p:spPr>
        <p:txBody>
          <a:bodyPr wrap="square" rtlCol="0">
            <a:spAutoFit/>
          </a:bodyPr>
          <a:lstStyle/>
          <a:p>
            <a:r>
              <a:rPr lang="zh-CN" altLang="en-US" sz="1800" b="1" dirty="0">
                <a:solidFill>
                  <a:srgbClr val="EF233C"/>
                </a:solidFill>
                <a:latin typeface="+mj-ea"/>
                <a:ea typeface="+mj-ea"/>
              </a:rPr>
              <a:t>用途二</a:t>
            </a:r>
            <a:endParaRPr lang="en-US" sz="1800" b="1" dirty="0">
              <a:solidFill>
                <a:srgbClr val="EF233C"/>
              </a:solidFill>
              <a:latin typeface="+mj-ea"/>
              <a:ea typeface="+mj-ea"/>
            </a:endParaRPr>
          </a:p>
        </p:txBody>
      </p:sp>
      <p:sp>
        <p:nvSpPr>
          <p:cNvPr id="24" name="Rectangle 36"/>
          <p:cNvSpPr/>
          <p:nvPr/>
        </p:nvSpPr>
        <p:spPr>
          <a:xfrm>
            <a:off x="5670528" y="1929595"/>
            <a:ext cx="2863873" cy="461665"/>
          </a:xfrm>
          <a:prstGeom prst="rect">
            <a:avLst/>
          </a:prstGeom>
        </p:spPr>
        <p:txBody>
          <a:bodyPr wrap="square">
            <a:spAutoFit/>
          </a:bodyPr>
          <a:lstStyle/>
          <a:p>
            <a:pPr algn="just"/>
            <a:r>
              <a:rPr lang="zh-CN" altLang="en-US" sz="1200" dirty="0">
                <a:solidFill>
                  <a:schemeClr val="bg1">
                    <a:lumMod val="65000"/>
                  </a:schemeClr>
                </a:solidFill>
                <a:latin typeface="+mj-ea"/>
                <a:ea typeface="+mj-ea"/>
              </a:rPr>
              <a:t>您的内容打在这里，或者通过复制您的文本</a:t>
            </a:r>
            <a:endParaRPr lang="en-US" sz="1200" dirty="0">
              <a:solidFill>
                <a:schemeClr val="bg1">
                  <a:lumMod val="65000"/>
                </a:schemeClr>
              </a:solidFill>
              <a:latin typeface="+mj-ea"/>
              <a:ea typeface="+mj-ea"/>
            </a:endParaRPr>
          </a:p>
        </p:txBody>
      </p:sp>
      <p:sp>
        <p:nvSpPr>
          <p:cNvPr id="25" name="Rounded Rectangle 37"/>
          <p:cNvSpPr/>
          <p:nvPr/>
        </p:nvSpPr>
        <p:spPr>
          <a:xfrm>
            <a:off x="4998752" y="1733163"/>
            <a:ext cx="609600" cy="609600"/>
          </a:xfrm>
          <a:prstGeom prst="roundRect">
            <a:avLst/>
          </a:prstGeom>
          <a:noFill/>
          <a:ln w="19050">
            <a:solidFill>
              <a:srgbClr val="EF2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j-ea"/>
              <a:ea typeface="+mj-ea"/>
            </a:endParaRPr>
          </a:p>
        </p:txBody>
      </p:sp>
      <p:sp>
        <p:nvSpPr>
          <p:cNvPr id="26" name="TextBox 38"/>
          <p:cNvSpPr txBox="1"/>
          <p:nvPr/>
        </p:nvSpPr>
        <p:spPr>
          <a:xfrm>
            <a:off x="5676291" y="2419351"/>
            <a:ext cx="1201601" cy="369332"/>
          </a:xfrm>
          <a:prstGeom prst="rect">
            <a:avLst/>
          </a:prstGeom>
          <a:noFill/>
        </p:spPr>
        <p:txBody>
          <a:bodyPr wrap="square" rtlCol="0">
            <a:spAutoFit/>
          </a:bodyPr>
          <a:lstStyle/>
          <a:p>
            <a:r>
              <a:rPr lang="zh-CN" altLang="en-US" sz="1800" b="1" dirty="0">
                <a:solidFill>
                  <a:srgbClr val="02A988"/>
                </a:solidFill>
                <a:latin typeface="+mj-ea"/>
                <a:ea typeface="+mj-ea"/>
              </a:rPr>
              <a:t>用途三</a:t>
            </a:r>
            <a:endParaRPr lang="en-US" sz="1800" b="1" dirty="0">
              <a:solidFill>
                <a:srgbClr val="02A988"/>
              </a:solidFill>
              <a:latin typeface="+mj-ea"/>
              <a:ea typeface="+mj-ea"/>
            </a:endParaRPr>
          </a:p>
        </p:txBody>
      </p:sp>
      <p:sp>
        <p:nvSpPr>
          <p:cNvPr id="27" name="Rectangle 39"/>
          <p:cNvSpPr/>
          <p:nvPr/>
        </p:nvSpPr>
        <p:spPr>
          <a:xfrm>
            <a:off x="5670528" y="2691595"/>
            <a:ext cx="2863873" cy="461665"/>
          </a:xfrm>
          <a:prstGeom prst="rect">
            <a:avLst/>
          </a:prstGeom>
        </p:spPr>
        <p:txBody>
          <a:bodyPr wrap="square">
            <a:spAutoFit/>
          </a:bodyPr>
          <a:lstStyle/>
          <a:p>
            <a:pPr algn="just"/>
            <a:r>
              <a:rPr lang="zh-CN" altLang="en-US" sz="1200" dirty="0">
                <a:solidFill>
                  <a:schemeClr val="bg1">
                    <a:lumMod val="65000"/>
                  </a:schemeClr>
                </a:solidFill>
                <a:latin typeface="+mj-ea"/>
                <a:ea typeface="+mj-ea"/>
              </a:rPr>
              <a:t>您的内容打在这里，或者通过复制您的文本</a:t>
            </a:r>
            <a:endParaRPr lang="en-US" sz="1200" dirty="0">
              <a:solidFill>
                <a:schemeClr val="bg1">
                  <a:lumMod val="65000"/>
                </a:schemeClr>
              </a:solidFill>
              <a:latin typeface="+mj-ea"/>
              <a:ea typeface="+mj-ea"/>
            </a:endParaRPr>
          </a:p>
        </p:txBody>
      </p:sp>
      <p:sp>
        <p:nvSpPr>
          <p:cNvPr id="28" name="Rounded Rectangle 40"/>
          <p:cNvSpPr/>
          <p:nvPr/>
        </p:nvSpPr>
        <p:spPr>
          <a:xfrm>
            <a:off x="4998752" y="2495163"/>
            <a:ext cx="609600" cy="609600"/>
          </a:xfrm>
          <a:prstGeom prst="roundRect">
            <a:avLst/>
          </a:prstGeom>
          <a:noFill/>
          <a:ln w="19050">
            <a:solidFill>
              <a:srgbClr val="02A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j-ea"/>
              <a:ea typeface="+mj-ea"/>
            </a:endParaRPr>
          </a:p>
        </p:txBody>
      </p:sp>
      <p:sp>
        <p:nvSpPr>
          <p:cNvPr id="29" name="TextBox 41"/>
          <p:cNvSpPr txBox="1"/>
          <p:nvPr/>
        </p:nvSpPr>
        <p:spPr>
          <a:xfrm>
            <a:off x="5676291" y="3181351"/>
            <a:ext cx="1201601" cy="369332"/>
          </a:xfrm>
          <a:prstGeom prst="rect">
            <a:avLst/>
          </a:prstGeom>
          <a:noFill/>
        </p:spPr>
        <p:txBody>
          <a:bodyPr wrap="square" rtlCol="0">
            <a:spAutoFit/>
          </a:bodyPr>
          <a:lstStyle/>
          <a:p>
            <a:r>
              <a:rPr lang="zh-CN" altLang="en-US" sz="1800" b="1" dirty="0">
                <a:solidFill>
                  <a:srgbClr val="EF233C"/>
                </a:solidFill>
                <a:latin typeface="+mj-ea"/>
                <a:ea typeface="+mj-ea"/>
              </a:rPr>
              <a:t>用途四</a:t>
            </a:r>
            <a:endParaRPr lang="en-US" sz="1800" b="1" dirty="0">
              <a:solidFill>
                <a:srgbClr val="EF233C"/>
              </a:solidFill>
              <a:latin typeface="+mj-ea"/>
              <a:ea typeface="+mj-ea"/>
            </a:endParaRPr>
          </a:p>
        </p:txBody>
      </p:sp>
      <p:sp>
        <p:nvSpPr>
          <p:cNvPr id="30" name="Rectangle 42"/>
          <p:cNvSpPr/>
          <p:nvPr/>
        </p:nvSpPr>
        <p:spPr>
          <a:xfrm>
            <a:off x="5670528" y="3453595"/>
            <a:ext cx="2863873" cy="461665"/>
          </a:xfrm>
          <a:prstGeom prst="rect">
            <a:avLst/>
          </a:prstGeom>
        </p:spPr>
        <p:txBody>
          <a:bodyPr wrap="square">
            <a:spAutoFit/>
          </a:bodyPr>
          <a:lstStyle/>
          <a:p>
            <a:pPr algn="just"/>
            <a:r>
              <a:rPr lang="zh-CN" altLang="en-US" sz="1200" dirty="0">
                <a:solidFill>
                  <a:schemeClr val="bg1">
                    <a:lumMod val="65000"/>
                  </a:schemeClr>
                </a:solidFill>
                <a:latin typeface="+mj-ea"/>
                <a:ea typeface="+mj-ea"/>
              </a:rPr>
              <a:t>您的内容打在这里，或者通过复制您的文本</a:t>
            </a:r>
            <a:endParaRPr lang="en-US" sz="1200" dirty="0">
              <a:solidFill>
                <a:schemeClr val="bg1">
                  <a:lumMod val="65000"/>
                </a:schemeClr>
              </a:solidFill>
              <a:latin typeface="+mj-ea"/>
              <a:ea typeface="+mj-ea"/>
            </a:endParaRPr>
          </a:p>
        </p:txBody>
      </p:sp>
      <p:sp>
        <p:nvSpPr>
          <p:cNvPr id="31" name="Rounded Rectangle 43"/>
          <p:cNvSpPr/>
          <p:nvPr/>
        </p:nvSpPr>
        <p:spPr>
          <a:xfrm>
            <a:off x="4998752" y="3257163"/>
            <a:ext cx="609600" cy="609600"/>
          </a:xfrm>
          <a:prstGeom prst="roundRect">
            <a:avLst/>
          </a:prstGeom>
          <a:noFill/>
          <a:ln w="19050">
            <a:solidFill>
              <a:srgbClr val="EF2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j-ea"/>
              <a:ea typeface="+mj-ea"/>
            </a:endParaRPr>
          </a:p>
        </p:txBody>
      </p:sp>
      <p:sp>
        <p:nvSpPr>
          <p:cNvPr id="32" name="TextBox 44"/>
          <p:cNvSpPr txBox="1"/>
          <p:nvPr/>
        </p:nvSpPr>
        <p:spPr>
          <a:xfrm>
            <a:off x="5676291" y="3943351"/>
            <a:ext cx="1201601" cy="369332"/>
          </a:xfrm>
          <a:prstGeom prst="rect">
            <a:avLst/>
          </a:prstGeom>
          <a:noFill/>
        </p:spPr>
        <p:txBody>
          <a:bodyPr wrap="square" rtlCol="0">
            <a:spAutoFit/>
          </a:bodyPr>
          <a:lstStyle/>
          <a:p>
            <a:r>
              <a:rPr lang="zh-CN" altLang="en-US" sz="1800" b="1" dirty="0">
                <a:solidFill>
                  <a:srgbClr val="02A988"/>
                </a:solidFill>
                <a:latin typeface="+mj-ea"/>
                <a:ea typeface="+mj-ea"/>
              </a:rPr>
              <a:t>用途五</a:t>
            </a:r>
            <a:endParaRPr lang="en-US" sz="1800" b="1" dirty="0">
              <a:solidFill>
                <a:srgbClr val="02A988"/>
              </a:solidFill>
              <a:latin typeface="+mj-ea"/>
              <a:ea typeface="+mj-ea"/>
            </a:endParaRPr>
          </a:p>
        </p:txBody>
      </p:sp>
      <p:sp>
        <p:nvSpPr>
          <p:cNvPr id="33" name="Rectangle 45"/>
          <p:cNvSpPr/>
          <p:nvPr/>
        </p:nvSpPr>
        <p:spPr>
          <a:xfrm>
            <a:off x="5670528" y="4215595"/>
            <a:ext cx="2863873" cy="461665"/>
          </a:xfrm>
          <a:prstGeom prst="rect">
            <a:avLst/>
          </a:prstGeom>
        </p:spPr>
        <p:txBody>
          <a:bodyPr wrap="square">
            <a:spAutoFit/>
          </a:bodyPr>
          <a:lstStyle/>
          <a:p>
            <a:pPr algn="just"/>
            <a:r>
              <a:rPr lang="zh-CN" altLang="en-US" sz="1200" dirty="0">
                <a:solidFill>
                  <a:schemeClr val="bg1">
                    <a:lumMod val="65000"/>
                  </a:schemeClr>
                </a:solidFill>
                <a:latin typeface="+mj-ea"/>
                <a:ea typeface="+mj-ea"/>
              </a:rPr>
              <a:t>您的内容打在这里，或者通过复制您的文本</a:t>
            </a:r>
            <a:endParaRPr lang="en-US" sz="1200" dirty="0">
              <a:solidFill>
                <a:schemeClr val="bg1">
                  <a:lumMod val="65000"/>
                </a:schemeClr>
              </a:solidFill>
              <a:latin typeface="+mj-ea"/>
              <a:ea typeface="+mj-ea"/>
            </a:endParaRPr>
          </a:p>
        </p:txBody>
      </p:sp>
      <p:sp>
        <p:nvSpPr>
          <p:cNvPr id="34" name="Rounded Rectangle 46"/>
          <p:cNvSpPr/>
          <p:nvPr/>
        </p:nvSpPr>
        <p:spPr>
          <a:xfrm>
            <a:off x="4998752" y="4019163"/>
            <a:ext cx="609600" cy="609600"/>
          </a:xfrm>
          <a:prstGeom prst="roundRect">
            <a:avLst/>
          </a:prstGeom>
          <a:noFill/>
          <a:ln w="19050">
            <a:solidFill>
              <a:srgbClr val="02A9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mj-ea"/>
              <a:ea typeface="+mj-ea"/>
            </a:endParaRPr>
          </a:p>
        </p:txBody>
      </p:sp>
      <p:grpSp>
        <p:nvGrpSpPr>
          <p:cNvPr id="35" name="Group 47"/>
          <p:cNvGrpSpPr/>
          <p:nvPr/>
        </p:nvGrpSpPr>
        <p:grpSpPr>
          <a:xfrm>
            <a:off x="5151562" y="1116971"/>
            <a:ext cx="303980" cy="317986"/>
            <a:chOff x="6464300" y="3325813"/>
            <a:chExt cx="463550" cy="463551"/>
          </a:xfrm>
          <a:solidFill>
            <a:srgbClr val="02A988"/>
          </a:solidFill>
        </p:grpSpPr>
        <p:sp>
          <p:nvSpPr>
            <p:cNvPr id="36" name="Freeform 48"/>
            <p:cNvSpPr>
              <a:spLocks/>
            </p:cNvSpPr>
            <p:nvPr/>
          </p:nvSpPr>
          <p:spPr bwMode="auto">
            <a:xfrm>
              <a:off x="6580188" y="3325813"/>
              <a:ext cx="231775" cy="204788"/>
            </a:xfrm>
            <a:custGeom>
              <a:avLst/>
              <a:gdLst>
                <a:gd name="T0" fmla="*/ 31 w 62"/>
                <a:gd name="T1" fmla="*/ 31 h 55"/>
                <a:gd name="T2" fmla="*/ 31 w 62"/>
                <a:gd name="T3" fmla="*/ 0 h 55"/>
                <a:gd name="T4" fmla="*/ 13 w 62"/>
                <a:gd name="T5" fmla="*/ 0 h 55"/>
                <a:gd name="T6" fmla="*/ 0 w 62"/>
                <a:gd name="T7" fmla="*/ 13 h 55"/>
                <a:gd name="T8" fmla="*/ 0 w 62"/>
                <a:gd name="T9" fmla="*/ 55 h 55"/>
                <a:gd name="T10" fmla="*/ 62 w 62"/>
                <a:gd name="T11" fmla="*/ 55 h 55"/>
                <a:gd name="T12" fmla="*/ 62 w 62"/>
                <a:gd name="T13" fmla="*/ 31 h 55"/>
                <a:gd name="T14" fmla="*/ 31 w 62"/>
                <a:gd name="T15" fmla="*/ 31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55">
                  <a:moveTo>
                    <a:pt x="31" y="31"/>
                  </a:moveTo>
                  <a:cubicBezTo>
                    <a:pt x="31" y="0"/>
                    <a:pt x="31" y="0"/>
                    <a:pt x="31" y="0"/>
                  </a:cubicBezTo>
                  <a:cubicBezTo>
                    <a:pt x="13" y="0"/>
                    <a:pt x="13" y="0"/>
                    <a:pt x="13" y="0"/>
                  </a:cubicBezTo>
                  <a:cubicBezTo>
                    <a:pt x="6" y="0"/>
                    <a:pt x="0" y="6"/>
                    <a:pt x="0" y="13"/>
                  </a:cubicBezTo>
                  <a:cubicBezTo>
                    <a:pt x="0" y="55"/>
                    <a:pt x="0" y="55"/>
                    <a:pt x="0" y="55"/>
                  </a:cubicBezTo>
                  <a:cubicBezTo>
                    <a:pt x="62" y="55"/>
                    <a:pt x="62" y="55"/>
                    <a:pt x="62" y="55"/>
                  </a:cubicBezTo>
                  <a:cubicBezTo>
                    <a:pt x="62" y="31"/>
                    <a:pt x="62" y="31"/>
                    <a:pt x="62" y="31"/>
                  </a:cubicBez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37" name="Freeform 49"/>
            <p:cNvSpPr>
              <a:spLocks/>
            </p:cNvSpPr>
            <p:nvPr/>
          </p:nvSpPr>
          <p:spPr bwMode="auto">
            <a:xfrm>
              <a:off x="6737350" y="3325813"/>
              <a:ext cx="74613" cy="77788"/>
            </a:xfrm>
            <a:custGeom>
              <a:avLst/>
              <a:gdLst>
                <a:gd name="T0" fmla="*/ 3 w 20"/>
                <a:gd name="T1" fmla="*/ 2 h 21"/>
                <a:gd name="T2" fmla="*/ 0 w 20"/>
                <a:gd name="T3" fmla="*/ 0 h 21"/>
                <a:gd name="T4" fmla="*/ 0 w 20"/>
                <a:gd name="T5" fmla="*/ 21 h 21"/>
                <a:gd name="T6" fmla="*/ 20 w 20"/>
                <a:gd name="T7" fmla="*/ 21 h 21"/>
                <a:gd name="T8" fmla="*/ 19 w 20"/>
                <a:gd name="T9" fmla="*/ 17 h 21"/>
                <a:gd name="T10" fmla="*/ 3 w 20"/>
                <a:gd name="T11" fmla="*/ 2 h 21"/>
              </a:gdLst>
              <a:ahLst/>
              <a:cxnLst>
                <a:cxn ang="0">
                  <a:pos x="T0" y="T1"/>
                </a:cxn>
                <a:cxn ang="0">
                  <a:pos x="T2" y="T3"/>
                </a:cxn>
                <a:cxn ang="0">
                  <a:pos x="T4" y="T5"/>
                </a:cxn>
                <a:cxn ang="0">
                  <a:pos x="T6" y="T7"/>
                </a:cxn>
                <a:cxn ang="0">
                  <a:pos x="T8" y="T9"/>
                </a:cxn>
                <a:cxn ang="0">
                  <a:pos x="T10" y="T11"/>
                </a:cxn>
              </a:cxnLst>
              <a:rect l="0" t="0" r="r" b="b"/>
              <a:pathLst>
                <a:path w="20" h="21">
                  <a:moveTo>
                    <a:pt x="3" y="2"/>
                  </a:moveTo>
                  <a:cubicBezTo>
                    <a:pt x="2" y="1"/>
                    <a:pt x="1" y="0"/>
                    <a:pt x="0" y="0"/>
                  </a:cubicBezTo>
                  <a:cubicBezTo>
                    <a:pt x="0" y="21"/>
                    <a:pt x="0" y="21"/>
                    <a:pt x="0" y="21"/>
                  </a:cubicBezTo>
                  <a:cubicBezTo>
                    <a:pt x="20" y="21"/>
                    <a:pt x="20" y="21"/>
                    <a:pt x="20" y="21"/>
                  </a:cubicBezTo>
                  <a:cubicBezTo>
                    <a:pt x="20" y="20"/>
                    <a:pt x="20" y="18"/>
                    <a:pt x="19" y="17"/>
                  </a:cubicBezTo>
                  <a:lnTo>
                    <a:pt x="3"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38" name="Freeform 50"/>
            <p:cNvSpPr>
              <a:spLocks noEditPoints="1"/>
            </p:cNvSpPr>
            <p:nvPr/>
          </p:nvSpPr>
          <p:spPr bwMode="auto">
            <a:xfrm>
              <a:off x="6464300" y="3530601"/>
              <a:ext cx="463550" cy="258763"/>
            </a:xfrm>
            <a:custGeom>
              <a:avLst/>
              <a:gdLst>
                <a:gd name="T0" fmla="*/ 124 w 124"/>
                <a:gd name="T1" fmla="*/ 19 h 69"/>
                <a:gd name="T2" fmla="*/ 124 w 124"/>
                <a:gd name="T3" fmla="*/ 49 h 69"/>
                <a:gd name="T4" fmla="*/ 107 w 124"/>
                <a:gd name="T5" fmla="*/ 69 h 69"/>
                <a:gd name="T6" fmla="*/ 18 w 124"/>
                <a:gd name="T7" fmla="*/ 69 h 69"/>
                <a:gd name="T8" fmla="*/ 0 w 124"/>
                <a:gd name="T9" fmla="*/ 49 h 69"/>
                <a:gd name="T10" fmla="*/ 0 w 124"/>
                <a:gd name="T11" fmla="*/ 19 h 69"/>
                <a:gd name="T12" fmla="*/ 18 w 124"/>
                <a:gd name="T13" fmla="*/ 0 h 69"/>
                <a:gd name="T14" fmla="*/ 18 w 124"/>
                <a:gd name="T15" fmla="*/ 14 h 69"/>
                <a:gd name="T16" fmla="*/ 107 w 124"/>
                <a:gd name="T17" fmla="*/ 14 h 69"/>
                <a:gd name="T18" fmla="*/ 107 w 124"/>
                <a:gd name="T19" fmla="*/ 0 h 69"/>
                <a:gd name="T20" fmla="*/ 124 w 124"/>
                <a:gd name="T21" fmla="*/ 19 h 69"/>
                <a:gd name="T22" fmla="*/ 18 w 124"/>
                <a:gd name="T23" fmla="*/ 34 h 69"/>
                <a:gd name="T24" fmla="*/ 19 w 124"/>
                <a:gd name="T25" fmla="*/ 53 h 69"/>
                <a:gd name="T26" fmla="*/ 39 w 124"/>
                <a:gd name="T27" fmla="*/ 53 h 69"/>
                <a:gd name="T28" fmla="*/ 43 w 124"/>
                <a:gd name="T29" fmla="*/ 45 h 69"/>
                <a:gd name="T30" fmla="*/ 81 w 124"/>
                <a:gd name="T31" fmla="*/ 45 h 69"/>
                <a:gd name="T32" fmla="*/ 85 w 124"/>
                <a:gd name="T33" fmla="*/ 53 h 69"/>
                <a:gd name="T34" fmla="*/ 105 w 124"/>
                <a:gd name="T35" fmla="*/ 53 h 69"/>
                <a:gd name="T36" fmla="*/ 106 w 124"/>
                <a:gd name="T37" fmla="*/ 34 h 69"/>
                <a:gd name="T38" fmla="*/ 106 w 124"/>
                <a:gd name="T39" fmla="*/ 34 h 69"/>
                <a:gd name="T40" fmla="*/ 102 w 124"/>
                <a:gd name="T41" fmla="*/ 29 h 69"/>
                <a:gd name="T42" fmla="*/ 102 w 124"/>
                <a:gd name="T43" fmla="*/ 29 h 69"/>
                <a:gd name="T44" fmla="*/ 95 w 124"/>
                <a:gd name="T45" fmla="*/ 26 h 69"/>
                <a:gd name="T46" fmla="*/ 29 w 124"/>
                <a:gd name="T47" fmla="*/ 26 h 69"/>
                <a:gd name="T48" fmla="*/ 22 w 124"/>
                <a:gd name="T49" fmla="*/ 29 h 69"/>
                <a:gd name="T50" fmla="*/ 22 w 124"/>
                <a:gd name="T51" fmla="*/ 29 h 69"/>
                <a:gd name="T52" fmla="*/ 18 w 124"/>
                <a:gd name="T53"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4" h="69">
                  <a:moveTo>
                    <a:pt x="124" y="19"/>
                  </a:moveTo>
                  <a:cubicBezTo>
                    <a:pt x="124" y="49"/>
                    <a:pt x="124" y="49"/>
                    <a:pt x="124" y="49"/>
                  </a:cubicBezTo>
                  <a:cubicBezTo>
                    <a:pt x="124" y="59"/>
                    <a:pt x="117" y="67"/>
                    <a:pt x="107" y="69"/>
                  </a:cubicBezTo>
                  <a:cubicBezTo>
                    <a:pt x="18" y="69"/>
                    <a:pt x="18" y="69"/>
                    <a:pt x="18" y="69"/>
                  </a:cubicBezTo>
                  <a:cubicBezTo>
                    <a:pt x="8" y="67"/>
                    <a:pt x="0" y="59"/>
                    <a:pt x="0" y="49"/>
                  </a:cubicBezTo>
                  <a:cubicBezTo>
                    <a:pt x="0" y="19"/>
                    <a:pt x="0" y="19"/>
                    <a:pt x="0" y="19"/>
                  </a:cubicBezTo>
                  <a:cubicBezTo>
                    <a:pt x="0" y="10"/>
                    <a:pt x="8" y="2"/>
                    <a:pt x="18" y="0"/>
                  </a:cubicBezTo>
                  <a:cubicBezTo>
                    <a:pt x="18" y="14"/>
                    <a:pt x="18" y="14"/>
                    <a:pt x="18" y="14"/>
                  </a:cubicBezTo>
                  <a:cubicBezTo>
                    <a:pt x="107" y="14"/>
                    <a:pt x="107" y="14"/>
                    <a:pt x="107" y="14"/>
                  </a:cubicBezTo>
                  <a:cubicBezTo>
                    <a:pt x="107" y="0"/>
                    <a:pt x="107" y="0"/>
                    <a:pt x="107" y="0"/>
                  </a:cubicBezTo>
                  <a:cubicBezTo>
                    <a:pt x="117" y="2"/>
                    <a:pt x="124" y="10"/>
                    <a:pt x="124" y="19"/>
                  </a:cubicBezTo>
                  <a:close/>
                  <a:moveTo>
                    <a:pt x="18" y="34"/>
                  </a:moveTo>
                  <a:cubicBezTo>
                    <a:pt x="14" y="39"/>
                    <a:pt x="14" y="47"/>
                    <a:pt x="19" y="53"/>
                  </a:cubicBezTo>
                  <a:cubicBezTo>
                    <a:pt x="24" y="58"/>
                    <a:pt x="33" y="58"/>
                    <a:pt x="39" y="53"/>
                  </a:cubicBezTo>
                  <a:cubicBezTo>
                    <a:pt x="41" y="50"/>
                    <a:pt x="42" y="48"/>
                    <a:pt x="43" y="45"/>
                  </a:cubicBezTo>
                  <a:cubicBezTo>
                    <a:pt x="81" y="45"/>
                    <a:pt x="81" y="45"/>
                    <a:pt x="81" y="45"/>
                  </a:cubicBezTo>
                  <a:cubicBezTo>
                    <a:pt x="82" y="48"/>
                    <a:pt x="83" y="50"/>
                    <a:pt x="85" y="53"/>
                  </a:cubicBezTo>
                  <a:cubicBezTo>
                    <a:pt x="91" y="58"/>
                    <a:pt x="99" y="58"/>
                    <a:pt x="105" y="53"/>
                  </a:cubicBezTo>
                  <a:cubicBezTo>
                    <a:pt x="110" y="47"/>
                    <a:pt x="110" y="39"/>
                    <a:pt x="106" y="34"/>
                  </a:cubicBezTo>
                  <a:cubicBezTo>
                    <a:pt x="106" y="34"/>
                    <a:pt x="106" y="34"/>
                    <a:pt x="106" y="34"/>
                  </a:cubicBezTo>
                  <a:cubicBezTo>
                    <a:pt x="102" y="29"/>
                    <a:pt x="102" y="29"/>
                    <a:pt x="102" y="29"/>
                  </a:cubicBezTo>
                  <a:cubicBezTo>
                    <a:pt x="102" y="29"/>
                    <a:pt x="102" y="29"/>
                    <a:pt x="102" y="29"/>
                  </a:cubicBezTo>
                  <a:cubicBezTo>
                    <a:pt x="100" y="28"/>
                    <a:pt x="97" y="26"/>
                    <a:pt x="95" y="26"/>
                  </a:cubicBezTo>
                  <a:cubicBezTo>
                    <a:pt x="29" y="26"/>
                    <a:pt x="29" y="26"/>
                    <a:pt x="29" y="26"/>
                  </a:cubicBezTo>
                  <a:cubicBezTo>
                    <a:pt x="26" y="26"/>
                    <a:pt x="24" y="28"/>
                    <a:pt x="22" y="29"/>
                  </a:cubicBezTo>
                  <a:cubicBezTo>
                    <a:pt x="22" y="29"/>
                    <a:pt x="22" y="29"/>
                    <a:pt x="22" y="29"/>
                  </a:cubicBezTo>
                  <a:cubicBezTo>
                    <a:pt x="18" y="34"/>
                    <a:pt x="18" y="34"/>
                    <a:pt x="1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grpSp>
      <p:grpSp>
        <p:nvGrpSpPr>
          <p:cNvPr id="39" name="Group 51"/>
          <p:cNvGrpSpPr/>
          <p:nvPr/>
        </p:nvGrpSpPr>
        <p:grpSpPr>
          <a:xfrm>
            <a:off x="5159855" y="1885011"/>
            <a:ext cx="287397" cy="305906"/>
            <a:chOff x="9324975" y="4895850"/>
            <a:chExt cx="419100" cy="446088"/>
          </a:xfrm>
          <a:solidFill>
            <a:srgbClr val="EF233C"/>
          </a:solidFill>
        </p:grpSpPr>
        <p:sp>
          <p:nvSpPr>
            <p:cNvPr id="40" name="Freeform 52"/>
            <p:cNvSpPr>
              <a:spLocks/>
            </p:cNvSpPr>
            <p:nvPr/>
          </p:nvSpPr>
          <p:spPr bwMode="auto">
            <a:xfrm>
              <a:off x="9366250" y="5314950"/>
              <a:ext cx="85725" cy="26988"/>
            </a:xfrm>
            <a:custGeom>
              <a:avLst/>
              <a:gdLst>
                <a:gd name="T0" fmla="*/ 0 w 23"/>
                <a:gd name="T1" fmla="*/ 0 h 7"/>
                <a:gd name="T2" fmla="*/ 0 w 23"/>
                <a:gd name="T3" fmla="*/ 4 h 7"/>
                <a:gd name="T4" fmla="*/ 4 w 23"/>
                <a:gd name="T5" fmla="*/ 7 h 7"/>
                <a:gd name="T6" fmla="*/ 19 w 23"/>
                <a:gd name="T7" fmla="*/ 7 h 7"/>
                <a:gd name="T8" fmla="*/ 23 w 23"/>
                <a:gd name="T9" fmla="*/ 4 h 7"/>
                <a:gd name="T10" fmla="*/ 23 w 23"/>
                <a:gd name="T11" fmla="*/ 0 h 7"/>
                <a:gd name="T12" fmla="*/ 0 w 2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3" h="7">
                  <a:moveTo>
                    <a:pt x="0" y="0"/>
                  </a:moveTo>
                  <a:cubicBezTo>
                    <a:pt x="0" y="4"/>
                    <a:pt x="0" y="4"/>
                    <a:pt x="0" y="4"/>
                  </a:cubicBezTo>
                  <a:cubicBezTo>
                    <a:pt x="0" y="6"/>
                    <a:pt x="2" y="7"/>
                    <a:pt x="4" y="7"/>
                  </a:cubicBezTo>
                  <a:cubicBezTo>
                    <a:pt x="19" y="7"/>
                    <a:pt x="19" y="7"/>
                    <a:pt x="19" y="7"/>
                  </a:cubicBezTo>
                  <a:cubicBezTo>
                    <a:pt x="21" y="7"/>
                    <a:pt x="23" y="6"/>
                    <a:pt x="23" y="4"/>
                  </a:cubicBezTo>
                  <a:cubicBezTo>
                    <a:pt x="23" y="0"/>
                    <a:pt x="23" y="0"/>
                    <a:pt x="2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41" name="Freeform 53"/>
            <p:cNvSpPr>
              <a:spLocks/>
            </p:cNvSpPr>
            <p:nvPr/>
          </p:nvSpPr>
          <p:spPr bwMode="auto">
            <a:xfrm>
              <a:off x="9617075" y="5314950"/>
              <a:ext cx="82550" cy="26988"/>
            </a:xfrm>
            <a:custGeom>
              <a:avLst/>
              <a:gdLst>
                <a:gd name="T0" fmla="*/ 0 w 22"/>
                <a:gd name="T1" fmla="*/ 0 h 7"/>
                <a:gd name="T2" fmla="*/ 0 w 22"/>
                <a:gd name="T3" fmla="*/ 4 h 7"/>
                <a:gd name="T4" fmla="*/ 4 w 22"/>
                <a:gd name="T5" fmla="*/ 7 h 7"/>
                <a:gd name="T6" fmla="*/ 19 w 22"/>
                <a:gd name="T7" fmla="*/ 7 h 7"/>
                <a:gd name="T8" fmla="*/ 22 w 22"/>
                <a:gd name="T9" fmla="*/ 4 h 7"/>
                <a:gd name="T10" fmla="*/ 22 w 22"/>
                <a:gd name="T11" fmla="*/ 0 h 7"/>
                <a:gd name="T12" fmla="*/ 0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0" y="0"/>
                  </a:moveTo>
                  <a:cubicBezTo>
                    <a:pt x="0" y="4"/>
                    <a:pt x="0" y="4"/>
                    <a:pt x="0" y="4"/>
                  </a:cubicBezTo>
                  <a:cubicBezTo>
                    <a:pt x="0" y="6"/>
                    <a:pt x="2" y="7"/>
                    <a:pt x="4" y="7"/>
                  </a:cubicBezTo>
                  <a:cubicBezTo>
                    <a:pt x="19" y="7"/>
                    <a:pt x="19" y="7"/>
                    <a:pt x="19" y="7"/>
                  </a:cubicBezTo>
                  <a:cubicBezTo>
                    <a:pt x="21" y="7"/>
                    <a:pt x="22" y="6"/>
                    <a:pt x="22" y="4"/>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42" name="Freeform 54"/>
            <p:cNvSpPr>
              <a:spLocks noEditPoints="1"/>
            </p:cNvSpPr>
            <p:nvPr/>
          </p:nvSpPr>
          <p:spPr bwMode="auto">
            <a:xfrm>
              <a:off x="9488488" y="5000625"/>
              <a:ext cx="187325" cy="184150"/>
            </a:xfrm>
            <a:custGeom>
              <a:avLst/>
              <a:gdLst>
                <a:gd name="T0" fmla="*/ 25 w 50"/>
                <a:gd name="T1" fmla="*/ 49 h 49"/>
                <a:gd name="T2" fmla="*/ 44 w 50"/>
                <a:gd name="T3" fmla="*/ 20 h 49"/>
                <a:gd name="T4" fmla="*/ 44 w 50"/>
                <a:gd name="T5" fmla="*/ 29 h 49"/>
                <a:gd name="T6" fmla="*/ 41 w 50"/>
                <a:gd name="T7" fmla="*/ 29 h 49"/>
                <a:gd name="T8" fmla="*/ 39 w 50"/>
                <a:gd name="T9" fmla="*/ 33 h 49"/>
                <a:gd name="T10" fmla="*/ 40 w 50"/>
                <a:gd name="T11" fmla="*/ 34 h 49"/>
                <a:gd name="T12" fmla="*/ 39 w 50"/>
                <a:gd name="T13" fmla="*/ 41 h 49"/>
                <a:gd name="T14" fmla="*/ 34 w 50"/>
                <a:gd name="T15" fmla="*/ 39 h 49"/>
                <a:gd name="T16" fmla="*/ 32 w 50"/>
                <a:gd name="T17" fmla="*/ 38 h 49"/>
                <a:gd name="T18" fmla="*/ 31 w 50"/>
                <a:gd name="T19" fmla="*/ 38 h 49"/>
                <a:gd name="T20" fmla="*/ 30 w 50"/>
                <a:gd name="T21" fmla="*/ 38 h 49"/>
                <a:gd name="T22" fmla="*/ 30 w 50"/>
                <a:gd name="T23" fmla="*/ 38 h 49"/>
                <a:gd name="T24" fmla="*/ 30 w 50"/>
                <a:gd name="T25" fmla="*/ 39 h 49"/>
                <a:gd name="T26" fmla="*/ 29 w 50"/>
                <a:gd name="T27" fmla="*/ 40 h 49"/>
                <a:gd name="T28" fmla="*/ 29 w 50"/>
                <a:gd name="T29" fmla="*/ 43 h 49"/>
                <a:gd name="T30" fmla="*/ 21 w 50"/>
                <a:gd name="T31" fmla="*/ 43 h 49"/>
                <a:gd name="T32" fmla="*/ 21 w 50"/>
                <a:gd name="T33" fmla="*/ 40 h 49"/>
                <a:gd name="T34" fmla="*/ 18 w 50"/>
                <a:gd name="T35" fmla="*/ 38 h 49"/>
                <a:gd name="T36" fmla="*/ 18 w 50"/>
                <a:gd name="T37" fmla="*/ 38 h 49"/>
                <a:gd name="T38" fmla="*/ 17 w 50"/>
                <a:gd name="T39" fmla="*/ 38 h 49"/>
                <a:gd name="T40" fmla="*/ 17 w 50"/>
                <a:gd name="T41" fmla="*/ 38 h 49"/>
                <a:gd name="T42" fmla="*/ 17 w 50"/>
                <a:gd name="T43" fmla="*/ 38 h 49"/>
                <a:gd name="T44" fmla="*/ 15 w 50"/>
                <a:gd name="T45" fmla="*/ 40 h 49"/>
                <a:gd name="T46" fmla="*/ 9 w 50"/>
                <a:gd name="T47" fmla="*/ 39 h 49"/>
                <a:gd name="T48" fmla="*/ 10 w 50"/>
                <a:gd name="T49" fmla="*/ 33 h 49"/>
                <a:gd name="T50" fmla="*/ 11 w 50"/>
                <a:gd name="T51" fmla="*/ 31 h 49"/>
                <a:gd name="T52" fmla="*/ 9 w 50"/>
                <a:gd name="T53" fmla="*/ 29 h 49"/>
                <a:gd name="T54" fmla="*/ 7 w 50"/>
                <a:gd name="T55" fmla="*/ 29 h 49"/>
                <a:gd name="T56" fmla="*/ 3 w 50"/>
                <a:gd name="T57" fmla="*/ 23 h 49"/>
                <a:gd name="T58" fmla="*/ 8 w 50"/>
                <a:gd name="T59" fmla="*/ 20 h 49"/>
                <a:gd name="T60" fmla="*/ 11 w 50"/>
                <a:gd name="T61" fmla="*/ 20 h 49"/>
                <a:gd name="T62" fmla="*/ 11 w 50"/>
                <a:gd name="T63" fmla="*/ 17 h 49"/>
                <a:gd name="T64" fmla="*/ 11 w 50"/>
                <a:gd name="T65" fmla="*/ 17 h 49"/>
                <a:gd name="T66" fmla="*/ 11 w 50"/>
                <a:gd name="T67" fmla="*/ 17 h 49"/>
                <a:gd name="T68" fmla="*/ 11 w 50"/>
                <a:gd name="T69" fmla="*/ 16 h 49"/>
                <a:gd name="T70" fmla="*/ 9 w 50"/>
                <a:gd name="T71" fmla="*/ 15 h 49"/>
                <a:gd name="T72" fmla="*/ 11 w 50"/>
                <a:gd name="T73" fmla="*/ 8 h 49"/>
                <a:gd name="T74" fmla="*/ 16 w 50"/>
                <a:gd name="T75" fmla="*/ 10 h 49"/>
                <a:gd name="T76" fmla="*/ 20 w 50"/>
                <a:gd name="T77" fmla="*/ 10 h 49"/>
                <a:gd name="T78" fmla="*/ 21 w 50"/>
                <a:gd name="T79" fmla="*/ 9 h 49"/>
                <a:gd name="T80" fmla="*/ 21 w 50"/>
                <a:gd name="T81" fmla="*/ 9 h 49"/>
                <a:gd name="T82" fmla="*/ 21 w 50"/>
                <a:gd name="T83" fmla="*/ 9 h 49"/>
                <a:gd name="T84" fmla="*/ 21 w 50"/>
                <a:gd name="T85" fmla="*/ 8 h 49"/>
                <a:gd name="T86" fmla="*/ 24 w 50"/>
                <a:gd name="T87" fmla="*/ 3 h 49"/>
                <a:gd name="T88" fmla="*/ 29 w 50"/>
                <a:gd name="T89" fmla="*/ 7 h 49"/>
                <a:gd name="T90" fmla="*/ 30 w 50"/>
                <a:gd name="T91" fmla="*/ 10 h 49"/>
                <a:gd name="T92" fmla="*/ 33 w 50"/>
                <a:gd name="T93" fmla="*/ 10 h 49"/>
                <a:gd name="T94" fmla="*/ 35 w 50"/>
                <a:gd name="T95" fmla="*/ 8 h 49"/>
                <a:gd name="T96" fmla="*/ 41 w 50"/>
                <a:gd name="T97" fmla="*/ 14 h 49"/>
                <a:gd name="T98" fmla="*/ 39 w 50"/>
                <a:gd name="T99" fmla="*/ 16 h 49"/>
                <a:gd name="T100" fmla="*/ 40 w 50"/>
                <a:gd name="T101" fmla="*/ 20 h 49"/>
                <a:gd name="T102" fmla="*/ 41 w 50"/>
                <a:gd name="T10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49">
                  <a:moveTo>
                    <a:pt x="25" y="0"/>
                  </a:moveTo>
                  <a:cubicBezTo>
                    <a:pt x="11" y="0"/>
                    <a:pt x="0" y="11"/>
                    <a:pt x="0" y="24"/>
                  </a:cubicBezTo>
                  <a:cubicBezTo>
                    <a:pt x="0" y="38"/>
                    <a:pt x="11" y="49"/>
                    <a:pt x="25" y="49"/>
                  </a:cubicBezTo>
                  <a:cubicBezTo>
                    <a:pt x="39" y="49"/>
                    <a:pt x="50" y="38"/>
                    <a:pt x="50" y="24"/>
                  </a:cubicBezTo>
                  <a:cubicBezTo>
                    <a:pt x="50" y="11"/>
                    <a:pt x="39" y="0"/>
                    <a:pt x="25" y="0"/>
                  </a:cubicBezTo>
                  <a:close/>
                  <a:moveTo>
                    <a:pt x="44" y="20"/>
                  </a:moveTo>
                  <a:cubicBezTo>
                    <a:pt x="45" y="21"/>
                    <a:pt x="46" y="22"/>
                    <a:pt x="46" y="23"/>
                  </a:cubicBezTo>
                  <a:cubicBezTo>
                    <a:pt x="46" y="26"/>
                    <a:pt x="46" y="26"/>
                    <a:pt x="46" y="26"/>
                  </a:cubicBezTo>
                  <a:cubicBezTo>
                    <a:pt x="46" y="27"/>
                    <a:pt x="45" y="28"/>
                    <a:pt x="44" y="29"/>
                  </a:cubicBezTo>
                  <a:cubicBezTo>
                    <a:pt x="43" y="29"/>
                    <a:pt x="43" y="29"/>
                    <a:pt x="43" y="29"/>
                  </a:cubicBezTo>
                  <a:cubicBezTo>
                    <a:pt x="41" y="29"/>
                    <a:pt x="41" y="29"/>
                    <a:pt x="41" y="29"/>
                  </a:cubicBezTo>
                  <a:cubicBezTo>
                    <a:pt x="41" y="29"/>
                    <a:pt x="41" y="29"/>
                    <a:pt x="41" y="29"/>
                  </a:cubicBezTo>
                  <a:cubicBezTo>
                    <a:pt x="40" y="29"/>
                    <a:pt x="40" y="29"/>
                    <a:pt x="40" y="29"/>
                  </a:cubicBezTo>
                  <a:cubicBezTo>
                    <a:pt x="40" y="29"/>
                    <a:pt x="39" y="29"/>
                    <a:pt x="39" y="29"/>
                  </a:cubicBezTo>
                  <a:cubicBezTo>
                    <a:pt x="38" y="30"/>
                    <a:pt x="38" y="32"/>
                    <a:pt x="39" y="33"/>
                  </a:cubicBezTo>
                  <a:cubicBezTo>
                    <a:pt x="39" y="33"/>
                    <a:pt x="39" y="33"/>
                    <a:pt x="39" y="33"/>
                  </a:cubicBezTo>
                  <a:cubicBezTo>
                    <a:pt x="39" y="33"/>
                    <a:pt x="39" y="33"/>
                    <a:pt x="39" y="33"/>
                  </a:cubicBezTo>
                  <a:cubicBezTo>
                    <a:pt x="40" y="34"/>
                    <a:pt x="40" y="34"/>
                    <a:pt x="40" y="34"/>
                  </a:cubicBezTo>
                  <a:cubicBezTo>
                    <a:pt x="41" y="35"/>
                    <a:pt x="41" y="35"/>
                    <a:pt x="41" y="35"/>
                  </a:cubicBezTo>
                  <a:cubicBezTo>
                    <a:pt x="42" y="36"/>
                    <a:pt x="42" y="38"/>
                    <a:pt x="41" y="39"/>
                  </a:cubicBezTo>
                  <a:cubicBezTo>
                    <a:pt x="39" y="41"/>
                    <a:pt x="39" y="41"/>
                    <a:pt x="39" y="41"/>
                  </a:cubicBezTo>
                  <a:cubicBezTo>
                    <a:pt x="38" y="41"/>
                    <a:pt x="36" y="41"/>
                    <a:pt x="35" y="41"/>
                  </a:cubicBezTo>
                  <a:cubicBezTo>
                    <a:pt x="35" y="40"/>
                    <a:pt x="35" y="40"/>
                    <a:pt x="35" y="40"/>
                  </a:cubicBezTo>
                  <a:cubicBezTo>
                    <a:pt x="34" y="39"/>
                    <a:pt x="34" y="39"/>
                    <a:pt x="34" y="39"/>
                  </a:cubicBezTo>
                  <a:cubicBezTo>
                    <a:pt x="33" y="38"/>
                    <a:pt x="33" y="38"/>
                    <a:pt x="33" y="38"/>
                  </a:cubicBezTo>
                  <a:cubicBezTo>
                    <a:pt x="33" y="38"/>
                    <a:pt x="33" y="38"/>
                    <a:pt x="33" y="38"/>
                  </a:cubicBezTo>
                  <a:cubicBezTo>
                    <a:pt x="33" y="38"/>
                    <a:pt x="32" y="38"/>
                    <a:pt x="32" y="38"/>
                  </a:cubicBezTo>
                  <a:cubicBezTo>
                    <a:pt x="32" y="38"/>
                    <a:pt x="32" y="38"/>
                    <a:pt x="32" y="38"/>
                  </a:cubicBezTo>
                  <a:cubicBezTo>
                    <a:pt x="32" y="38"/>
                    <a:pt x="32" y="38"/>
                    <a:pt x="32" y="38"/>
                  </a:cubicBezTo>
                  <a:cubicBezTo>
                    <a:pt x="31" y="38"/>
                    <a:pt x="31" y="38"/>
                    <a:pt x="31" y="38"/>
                  </a:cubicBezTo>
                  <a:cubicBezTo>
                    <a:pt x="31" y="38"/>
                    <a:pt x="31" y="38"/>
                    <a:pt x="31" y="38"/>
                  </a:cubicBezTo>
                  <a:cubicBezTo>
                    <a:pt x="31" y="38"/>
                    <a:pt x="31" y="38"/>
                    <a:pt x="30" y="38"/>
                  </a:cubicBezTo>
                  <a:cubicBezTo>
                    <a:pt x="30" y="38"/>
                    <a:pt x="30" y="38"/>
                    <a:pt x="30" y="38"/>
                  </a:cubicBezTo>
                  <a:cubicBezTo>
                    <a:pt x="30" y="38"/>
                    <a:pt x="30" y="38"/>
                    <a:pt x="30" y="38"/>
                  </a:cubicBezTo>
                  <a:cubicBezTo>
                    <a:pt x="30" y="38"/>
                    <a:pt x="30" y="38"/>
                    <a:pt x="30" y="38"/>
                  </a:cubicBezTo>
                  <a:cubicBezTo>
                    <a:pt x="30" y="38"/>
                    <a:pt x="30" y="38"/>
                    <a:pt x="30" y="38"/>
                  </a:cubicBezTo>
                  <a:cubicBezTo>
                    <a:pt x="30" y="38"/>
                    <a:pt x="30" y="38"/>
                    <a:pt x="30" y="38"/>
                  </a:cubicBezTo>
                  <a:cubicBezTo>
                    <a:pt x="30" y="38"/>
                    <a:pt x="30" y="39"/>
                    <a:pt x="30" y="39"/>
                  </a:cubicBezTo>
                  <a:cubicBezTo>
                    <a:pt x="30" y="39"/>
                    <a:pt x="30" y="39"/>
                    <a:pt x="30" y="39"/>
                  </a:cubicBezTo>
                  <a:cubicBezTo>
                    <a:pt x="29" y="39"/>
                    <a:pt x="29" y="39"/>
                    <a:pt x="29" y="39"/>
                  </a:cubicBezTo>
                  <a:cubicBezTo>
                    <a:pt x="29" y="39"/>
                    <a:pt x="29" y="40"/>
                    <a:pt x="29" y="40"/>
                  </a:cubicBezTo>
                  <a:cubicBezTo>
                    <a:pt x="29" y="40"/>
                    <a:pt x="29" y="40"/>
                    <a:pt x="29" y="40"/>
                  </a:cubicBezTo>
                  <a:cubicBezTo>
                    <a:pt x="29" y="41"/>
                    <a:pt x="29" y="41"/>
                    <a:pt x="29" y="41"/>
                  </a:cubicBezTo>
                  <a:cubicBezTo>
                    <a:pt x="29" y="42"/>
                    <a:pt x="29" y="42"/>
                    <a:pt x="29" y="42"/>
                  </a:cubicBezTo>
                  <a:cubicBezTo>
                    <a:pt x="29" y="43"/>
                    <a:pt x="29" y="43"/>
                    <a:pt x="29" y="43"/>
                  </a:cubicBezTo>
                  <a:cubicBezTo>
                    <a:pt x="29" y="45"/>
                    <a:pt x="28" y="46"/>
                    <a:pt x="26" y="46"/>
                  </a:cubicBezTo>
                  <a:cubicBezTo>
                    <a:pt x="24" y="46"/>
                    <a:pt x="24" y="46"/>
                    <a:pt x="24" y="46"/>
                  </a:cubicBezTo>
                  <a:cubicBezTo>
                    <a:pt x="22" y="46"/>
                    <a:pt x="21" y="45"/>
                    <a:pt x="21" y="43"/>
                  </a:cubicBezTo>
                  <a:cubicBezTo>
                    <a:pt x="21" y="42"/>
                    <a:pt x="21" y="42"/>
                    <a:pt x="21" y="42"/>
                  </a:cubicBezTo>
                  <a:cubicBezTo>
                    <a:pt x="21" y="41"/>
                    <a:pt x="21" y="41"/>
                    <a:pt x="21" y="41"/>
                  </a:cubicBezTo>
                  <a:cubicBezTo>
                    <a:pt x="21" y="40"/>
                    <a:pt x="21" y="40"/>
                    <a:pt x="21" y="40"/>
                  </a:cubicBezTo>
                  <a:cubicBezTo>
                    <a:pt x="21" y="40"/>
                    <a:pt x="21" y="39"/>
                    <a:pt x="20" y="39"/>
                  </a:cubicBezTo>
                  <a:cubicBezTo>
                    <a:pt x="20" y="38"/>
                    <a:pt x="19"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7" y="38"/>
                  </a:cubicBezTo>
                  <a:cubicBezTo>
                    <a:pt x="17" y="38"/>
                    <a:pt x="17" y="38"/>
                    <a:pt x="16" y="38"/>
                  </a:cubicBezTo>
                  <a:cubicBezTo>
                    <a:pt x="16" y="38"/>
                    <a:pt x="16" y="38"/>
                    <a:pt x="16" y="38"/>
                  </a:cubicBezTo>
                  <a:cubicBezTo>
                    <a:pt x="15" y="40"/>
                    <a:pt x="15" y="40"/>
                    <a:pt x="15" y="40"/>
                  </a:cubicBezTo>
                  <a:cubicBezTo>
                    <a:pt x="14" y="41"/>
                    <a:pt x="14" y="41"/>
                    <a:pt x="14" y="41"/>
                  </a:cubicBezTo>
                  <a:cubicBezTo>
                    <a:pt x="13" y="41"/>
                    <a:pt x="12" y="41"/>
                    <a:pt x="11" y="41"/>
                  </a:cubicBezTo>
                  <a:cubicBezTo>
                    <a:pt x="9" y="39"/>
                    <a:pt x="9" y="39"/>
                    <a:pt x="9" y="39"/>
                  </a:cubicBezTo>
                  <a:cubicBezTo>
                    <a:pt x="8" y="38"/>
                    <a:pt x="8" y="36"/>
                    <a:pt x="9" y="35"/>
                  </a:cubicBezTo>
                  <a:cubicBezTo>
                    <a:pt x="9" y="34"/>
                    <a:pt x="9" y="34"/>
                    <a:pt x="9" y="34"/>
                  </a:cubicBezTo>
                  <a:cubicBezTo>
                    <a:pt x="10" y="33"/>
                    <a:pt x="10" y="33"/>
                    <a:pt x="10" y="33"/>
                  </a:cubicBezTo>
                  <a:cubicBezTo>
                    <a:pt x="10" y="33"/>
                    <a:pt x="10" y="33"/>
                    <a:pt x="10" y="33"/>
                  </a:cubicBezTo>
                  <a:cubicBezTo>
                    <a:pt x="11" y="33"/>
                    <a:pt x="11" y="33"/>
                    <a:pt x="11" y="33"/>
                  </a:cubicBezTo>
                  <a:cubicBezTo>
                    <a:pt x="11" y="32"/>
                    <a:pt x="11" y="32"/>
                    <a:pt x="11" y="31"/>
                  </a:cubicBezTo>
                  <a:cubicBezTo>
                    <a:pt x="11" y="31"/>
                    <a:pt x="11" y="31"/>
                    <a:pt x="11" y="31"/>
                  </a:cubicBezTo>
                  <a:cubicBezTo>
                    <a:pt x="11" y="30"/>
                    <a:pt x="11" y="29"/>
                    <a:pt x="10" y="29"/>
                  </a:cubicBezTo>
                  <a:cubicBezTo>
                    <a:pt x="9" y="29"/>
                    <a:pt x="9" y="29"/>
                    <a:pt x="9" y="29"/>
                  </a:cubicBezTo>
                  <a:cubicBezTo>
                    <a:pt x="9" y="29"/>
                    <a:pt x="9" y="29"/>
                    <a:pt x="9" y="29"/>
                  </a:cubicBezTo>
                  <a:cubicBezTo>
                    <a:pt x="9" y="29"/>
                    <a:pt x="9" y="29"/>
                    <a:pt x="9" y="29"/>
                  </a:cubicBezTo>
                  <a:cubicBezTo>
                    <a:pt x="7" y="29"/>
                    <a:pt x="7" y="29"/>
                    <a:pt x="7" y="29"/>
                  </a:cubicBezTo>
                  <a:cubicBezTo>
                    <a:pt x="6" y="29"/>
                    <a:pt x="6" y="29"/>
                    <a:pt x="6" y="29"/>
                  </a:cubicBezTo>
                  <a:cubicBezTo>
                    <a:pt x="5" y="28"/>
                    <a:pt x="4" y="27"/>
                    <a:pt x="3" y="26"/>
                  </a:cubicBezTo>
                  <a:cubicBezTo>
                    <a:pt x="3" y="23"/>
                    <a:pt x="3" y="23"/>
                    <a:pt x="3" y="23"/>
                  </a:cubicBezTo>
                  <a:cubicBezTo>
                    <a:pt x="4" y="22"/>
                    <a:pt x="5" y="21"/>
                    <a:pt x="6" y="20"/>
                  </a:cubicBezTo>
                  <a:cubicBezTo>
                    <a:pt x="7" y="20"/>
                    <a:pt x="7" y="20"/>
                    <a:pt x="7" y="20"/>
                  </a:cubicBezTo>
                  <a:cubicBezTo>
                    <a:pt x="8" y="20"/>
                    <a:pt x="8" y="20"/>
                    <a:pt x="8" y="20"/>
                  </a:cubicBezTo>
                  <a:cubicBezTo>
                    <a:pt x="9" y="20"/>
                    <a:pt x="9" y="20"/>
                    <a:pt x="9" y="20"/>
                  </a:cubicBezTo>
                  <a:cubicBezTo>
                    <a:pt x="10" y="20"/>
                    <a:pt x="10" y="20"/>
                    <a:pt x="11" y="20"/>
                  </a:cubicBezTo>
                  <a:cubicBezTo>
                    <a:pt x="11" y="20"/>
                    <a:pt x="11" y="20"/>
                    <a:pt x="11" y="20"/>
                  </a:cubicBezTo>
                  <a:cubicBezTo>
                    <a:pt x="11" y="19"/>
                    <a:pt x="12" y="18"/>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7"/>
                    <a:pt x="11" y="17"/>
                  </a:cubicBezTo>
                  <a:cubicBezTo>
                    <a:pt x="11" y="17"/>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9" y="15"/>
                    <a:pt x="9" y="15"/>
                    <a:pt x="9" y="15"/>
                  </a:cubicBezTo>
                  <a:cubicBezTo>
                    <a:pt x="9" y="14"/>
                    <a:pt x="9" y="14"/>
                    <a:pt x="9" y="14"/>
                  </a:cubicBezTo>
                  <a:cubicBezTo>
                    <a:pt x="8" y="13"/>
                    <a:pt x="8" y="11"/>
                    <a:pt x="9" y="10"/>
                  </a:cubicBezTo>
                  <a:cubicBezTo>
                    <a:pt x="11" y="8"/>
                    <a:pt x="11" y="8"/>
                    <a:pt x="11" y="8"/>
                  </a:cubicBezTo>
                  <a:cubicBezTo>
                    <a:pt x="12" y="8"/>
                    <a:pt x="13" y="8"/>
                    <a:pt x="14" y="8"/>
                  </a:cubicBezTo>
                  <a:cubicBezTo>
                    <a:pt x="15" y="9"/>
                    <a:pt x="15" y="9"/>
                    <a:pt x="15" y="9"/>
                  </a:cubicBezTo>
                  <a:cubicBezTo>
                    <a:pt x="16" y="10"/>
                    <a:pt x="16" y="10"/>
                    <a:pt x="16" y="10"/>
                  </a:cubicBezTo>
                  <a:cubicBezTo>
                    <a:pt x="17" y="10"/>
                    <a:pt x="17" y="10"/>
                    <a:pt x="17" y="10"/>
                  </a:cubicBezTo>
                  <a:cubicBezTo>
                    <a:pt x="17" y="11"/>
                    <a:pt x="18" y="11"/>
                    <a:pt x="18" y="11"/>
                  </a:cubicBezTo>
                  <a:cubicBezTo>
                    <a:pt x="19" y="11"/>
                    <a:pt x="19" y="11"/>
                    <a:pt x="20" y="10"/>
                  </a:cubicBezTo>
                  <a:cubicBezTo>
                    <a:pt x="20" y="10"/>
                    <a:pt x="20" y="10"/>
                    <a:pt x="21" y="10"/>
                  </a:cubicBezTo>
                  <a:cubicBezTo>
                    <a:pt x="21" y="10"/>
                    <a:pt x="21" y="10"/>
                    <a:pt x="21" y="10"/>
                  </a:cubicBezTo>
                  <a:cubicBezTo>
                    <a:pt x="21" y="10"/>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8"/>
                    <a:pt x="21" y="8"/>
                    <a:pt x="21" y="8"/>
                  </a:cubicBezTo>
                  <a:cubicBezTo>
                    <a:pt x="21" y="7"/>
                    <a:pt x="21" y="7"/>
                    <a:pt x="21" y="7"/>
                  </a:cubicBezTo>
                  <a:cubicBezTo>
                    <a:pt x="21" y="6"/>
                    <a:pt x="21" y="6"/>
                    <a:pt x="21" y="6"/>
                  </a:cubicBezTo>
                  <a:cubicBezTo>
                    <a:pt x="21" y="4"/>
                    <a:pt x="22" y="3"/>
                    <a:pt x="24" y="3"/>
                  </a:cubicBezTo>
                  <a:cubicBezTo>
                    <a:pt x="26" y="3"/>
                    <a:pt x="26" y="3"/>
                    <a:pt x="26" y="3"/>
                  </a:cubicBezTo>
                  <a:cubicBezTo>
                    <a:pt x="28" y="3"/>
                    <a:pt x="29" y="4"/>
                    <a:pt x="29" y="6"/>
                  </a:cubicBezTo>
                  <a:cubicBezTo>
                    <a:pt x="29" y="7"/>
                    <a:pt x="29" y="7"/>
                    <a:pt x="29" y="7"/>
                  </a:cubicBezTo>
                  <a:cubicBezTo>
                    <a:pt x="29" y="8"/>
                    <a:pt x="29" y="8"/>
                    <a:pt x="29" y="8"/>
                  </a:cubicBezTo>
                  <a:cubicBezTo>
                    <a:pt x="29" y="9"/>
                    <a:pt x="29" y="9"/>
                    <a:pt x="29" y="9"/>
                  </a:cubicBezTo>
                  <a:cubicBezTo>
                    <a:pt x="29" y="9"/>
                    <a:pt x="29" y="10"/>
                    <a:pt x="30" y="10"/>
                  </a:cubicBezTo>
                  <a:cubicBezTo>
                    <a:pt x="30" y="10"/>
                    <a:pt x="30" y="11"/>
                    <a:pt x="30" y="11"/>
                  </a:cubicBezTo>
                  <a:cubicBezTo>
                    <a:pt x="31" y="11"/>
                    <a:pt x="32" y="11"/>
                    <a:pt x="33" y="10"/>
                  </a:cubicBezTo>
                  <a:cubicBezTo>
                    <a:pt x="33" y="10"/>
                    <a:pt x="33" y="10"/>
                    <a:pt x="33" y="10"/>
                  </a:cubicBezTo>
                  <a:cubicBezTo>
                    <a:pt x="33" y="10"/>
                    <a:pt x="33" y="10"/>
                    <a:pt x="33" y="10"/>
                  </a:cubicBezTo>
                  <a:cubicBezTo>
                    <a:pt x="35" y="9"/>
                    <a:pt x="35" y="9"/>
                    <a:pt x="35" y="9"/>
                  </a:cubicBezTo>
                  <a:cubicBezTo>
                    <a:pt x="35" y="8"/>
                    <a:pt x="35" y="8"/>
                    <a:pt x="35" y="8"/>
                  </a:cubicBezTo>
                  <a:cubicBezTo>
                    <a:pt x="36" y="8"/>
                    <a:pt x="38" y="8"/>
                    <a:pt x="39" y="8"/>
                  </a:cubicBezTo>
                  <a:cubicBezTo>
                    <a:pt x="41" y="10"/>
                    <a:pt x="41" y="10"/>
                    <a:pt x="41" y="10"/>
                  </a:cubicBezTo>
                  <a:cubicBezTo>
                    <a:pt x="42" y="11"/>
                    <a:pt x="42" y="13"/>
                    <a:pt x="41" y="14"/>
                  </a:cubicBezTo>
                  <a:cubicBezTo>
                    <a:pt x="40" y="15"/>
                    <a:pt x="40" y="15"/>
                    <a:pt x="40" y="15"/>
                  </a:cubicBezTo>
                  <a:cubicBezTo>
                    <a:pt x="39" y="16"/>
                    <a:pt x="39" y="16"/>
                    <a:pt x="39" y="16"/>
                  </a:cubicBezTo>
                  <a:cubicBezTo>
                    <a:pt x="39" y="16"/>
                    <a:pt x="39" y="16"/>
                    <a:pt x="39" y="16"/>
                  </a:cubicBezTo>
                  <a:cubicBezTo>
                    <a:pt x="39" y="16"/>
                    <a:pt x="39" y="17"/>
                    <a:pt x="38" y="17"/>
                  </a:cubicBezTo>
                  <a:cubicBezTo>
                    <a:pt x="38" y="17"/>
                    <a:pt x="38" y="18"/>
                    <a:pt x="38" y="18"/>
                  </a:cubicBezTo>
                  <a:cubicBezTo>
                    <a:pt x="38" y="19"/>
                    <a:pt x="39" y="20"/>
                    <a:pt x="40" y="20"/>
                  </a:cubicBezTo>
                  <a:cubicBezTo>
                    <a:pt x="40" y="20"/>
                    <a:pt x="40" y="20"/>
                    <a:pt x="40" y="20"/>
                  </a:cubicBezTo>
                  <a:cubicBezTo>
                    <a:pt x="40" y="20"/>
                    <a:pt x="40" y="20"/>
                    <a:pt x="41" y="20"/>
                  </a:cubicBezTo>
                  <a:cubicBezTo>
                    <a:pt x="41" y="20"/>
                    <a:pt x="41" y="20"/>
                    <a:pt x="41" y="20"/>
                  </a:cubicBezTo>
                  <a:cubicBezTo>
                    <a:pt x="43" y="20"/>
                    <a:pt x="43" y="20"/>
                    <a:pt x="43" y="20"/>
                  </a:cubicBezTo>
                  <a:lnTo>
                    <a:pt x="4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43" name="Oval 55"/>
            <p:cNvSpPr>
              <a:spLocks noChangeArrowheads="1"/>
            </p:cNvSpPr>
            <p:nvPr/>
          </p:nvSpPr>
          <p:spPr bwMode="auto">
            <a:xfrm>
              <a:off x="9540875" y="5049838"/>
              <a:ext cx="82550" cy="857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44" name="Freeform 56"/>
            <p:cNvSpPr>
              <a:spLocks noEditPoints="1"/>
            </p:cNvSpPr>
            <p:nvPr/>
          </p:nvSpPr>
          <p:spPr bwMode="auto">
            <a:xfrm>
              <a:off x="9324975" y="4895850"/>
              <a:ext cx="419100" cy="393700"/>
            </a:xfrm>
            <a:custGeom>
              <a:avLst/>
              <a:gdLst>
                <a:gd name="T0" fmla="*/ 102 w 112"/>
                <a:gd name="T1" fmla="*/ 0 h 105"/>
                <a:gd name="T2" fmla="*/ 9 w 112"/>
                <a:gd name="T3" fmla="*/ 0 h 105"/>
                <a:gd name="T4" fmla="*/ 0 w 112"/>
                <a:gd name="T5" fmla="*/ 10 h 105"/>
                <a:gd name="T6" fmla="*/ 0 w 112"/>
                <a:gd name="T7" fmla="*/ 95 h 105"/>
                <a:gd name="T8" fmla="*/ 9 w 112"/>
                <a:gd name="T9" fmla="*/ 105 h 105"/>
                <a:gd name="T10" fmla="*/ 102 w 112"/>
                <a:gd name="T11" fmla="*/ 105 h 105"/>
                <a:gd name="T12" fmla="*/ 112 w 112"/>
                <a:gd name="T13" fmla="*/ 95 h 105"/>
                <a:gd name="T14" fmla="*/ 112 w 112"/>
                <a:gd name="T15" fmla="*/ 10 h 105"/>
                <a:gd name="T16" fmla="*/ 102 w 112"/>
                <a:gd name="T17" fmla="*/ 0 h 105"/>
                <a:gd name="T18" fmla="*/ 24 w 112"/>
                <a:gd name="T19" fmla="*/ 68 h 105"/>
                <a:gd name="T20" fmla="*/ 20 w 112"/>
                <a:gd name="T21" fmla="*/ 71 h 105"/>
                <a:gd name="T22" fmla="*/ 17 w 112"/>
                <a:gd name="T23" fmla="*/ 68 h 105"/>
                <a:gd name="T24" fmla="*/ 17 w 112"/>
                <a:gd name="T25" fmla="*/ 55 h 105"/>
                <a:gd name="T26" fmla="*/ 20 w 112"/>
                <a:gd name="T27" fmla="*/ 55 h 105"/>
                <a:gd name="T28" fmla="*/ 24 w 112"/>
                <a:gd name="T29" fmla="*/ 55 h 105"/>
                <a:gd name="T30" fmla="*/ 24 w 112"/>
                <a:gd name="T31" fmla="*/ 68 h 105"/>
                <a:gd name="T32" fmla="*/ 20 w 112"/>
                <a:gd name="T33" fmla="*/ 51 h 105"/>
                <a:gd name="T34" fmla="*/ 12 w 112"/>
                <a:gd name="T35" fmla="*/ 42 h 105"/>
                <a:gd name="T36" fmla="*/ 20 w 112"/>
                <a:gd name="T37" fmla="*/ 33 h 105"/>
                <a:gd name="T38" fmla="*/ 29 w 112"/>
                <a:gd name="T39" fmla="*/ 42 h 105"/>
                <a:gd name="T40" fmla="*/ 20 w 112"/>
                <a:gd name="T41" fmla="*/ 51 h 105"/>
                <a:gd name="T42" fmla="*/ 69 w 112"/>
                <a:gd name="T43" fmla="*/ 84 h 105"/>
                <a:gd name="T44" fmla="*/ 38 w 112"/>
                <a:gd name="T45" fmla="*/ 52 h 105"/>
                <a:gd name="T46" fmla="*/ 69 w 112"/>
                <a:gd name="T47" fmla="*/ 21 h 105"/>
                <a:gd name="T48" fmla="*/ 100 w 112"/>
                <a:gd name="T49" fmla="*/ 52 h 105"/>
                <a:gd name="T50" fmla="*/ 69 w 112"/>
                <a:gd name="T51" fmla="*/ 8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2" h="105">
                  <a:moveTo>
                    <a:pt x="102" y="0"/>
                  </a:moveTo>
                  <a:cubicBezTo>
                    <a:pt x="9" y="0"/>
                    <a:pt x="9" y="0"/>
                    <a:pt x="9" y="0"/>
                  </a:cubicBezTo>
                  <a:cubicBezTo>
                    <a:pt x="4" y="0"/>
                    <a:pt x="0" y="5"/>
                    <a:pt x="0" y="10"/>
                  </a:cubicBezTo>
                  <a:cubicBezTo>
                    <a:pt x="0" y="95"/>
                    <a:pt x="0" y="95"/>
                    <a:pt x="0" y="95"/>
                  </a:cubicBezTo>
                  <a:cubicBezTo>
                    <a:pt x="0" y="100"/>
                    <a:pt x="4" y="105"/>
                    <a:pt x="9" y="105"/>
                  </a:cubicBezTo>
                  <a:cubicBezTo>
                    <a:pt x="102" y="105"/>
                    <a:pt x="102" y="105"/>
                    <a:pt x="102" y="105"/>
                  </a:cubicBezTo>
                  <a:cubicBezTo>
                    <a:pt x="108" y="105"/>
                    <a:pt x="112" y="100"/>
                    <a:pt x="112" y="95"/>
                  </a:cubicBezTo>
                  <a:cubicBezTo>
                    <a:pt x="112" y="10"/>
                    <a:pt x="112" y="10"/>
                    <a:pt x="112" y="10"/>
                  </a:cubicBezTo>
                  <a:cubicBezTo>
                    <a:pt x="112" y="5"/>
                    <a:pt x="108" y="0"/>
                    <a:pt x="102" y="0"/>
                  </a:cubicBezTo>
                  <a:close/>
                  <a:moveTo>
                    <a:pt x="24" y="68"/>
                  </a:moveTo>
                  <a:cubicBezTo>
                    <a:pt x="24" y="70"/>
                    <a:pt x="22" y="71"/>
                    <a:pt x="20" y="71"/>
                  </a:cubicBezTo>
                  <a:cubicBezTo>
                    <a:pt x="18" y="71"/>
                    <a:pt x="17" y="70"/>
                    <a:pt x="17" y="68"/>
                  </a:cubicBezTo>
                  <a:cubicBezTo>
                    <a:pt x="17" y="55"/>
                    <a:pt x="17" y="55"/>
                    <a:pt x="17" y="55"/>
                  </a:cubicBezTo>
                  <a:cubicBezTo>
                    <a:pt x="18" y="55"/>
                    <a:pt x="19" y="55"/>
                    <a:pt x="20" y="55"/>
                  </a:cubicBezTo>
                  <a:cubicBezTo>
                    <a:pt x="22" y="55"/>
                    <a:pt x="23" y="55"/>
                    <a:pt x="24" y="55"/>
                  </a:cubicBezTo>
                  <a:lnTo>
                    <a:pt x="24" y="68"/>
                  </a:lnTo>
                  <a:close/>
                  <a:moveTo>
                    <a:pt x="20" y="51"/>
                  </a:moveTo>
                  <a:cubicBezTo>
                    <a:pt x="16" y="51"/>
                    <a:pt x="12" y="47"/>
                    <a:pt x="12" y="42"/>
                  </a:cubicBezTo>
                  <a:cubicBezTo>
                    <a:pt x="12" y="37"/>
                    <a:pt x="16" y="33"/>
                    <a:pt x="20" y="33"/>
                  </a:cubicBezTo>
                  <a:cubicBezTo>
                    <a:pt x="25" y="33"/>
                    <a:pt x="29" y="37"/>
                    <a:pt x="29" y="42"/>
                  </a:cubicBezTo>
                  <a:cubicBezTo>
                    <a:pt x="29" y="47"/>
                    <a:pt x="25" y="51"/>
                    <a:pt x="20" y="51"/>
                  </a:cubicBezTo>
                  <a:close/>
                  <a:moveTo>
                    <a:pt x="69" y="84"/>
                  </a:moveTo>
                  <a:cubicBezTo>
                    <a:pt x="52" y="84"/>
                    <a:pt x="38" y="70"/>
                    <a:pt x="38" y="52"/>
                  </a:cubicBezTo>
                  <a:cubicBezTo>
                    <a:pt x="38" y="35"/>
                    <a:pt x="52" y="21"/>
                    <a:pt x="69" y="21"/>
                  </a:cubicBezTo>
                  <a:cubicBezTo>
                    <a:pt x="86" y="21"/>
                    <a:pt x="100" y="35"/>
                    <a:pt x="100" y="52"/>
                  </a:cubicBezTo>
                  <a:cubicBezTo>
                    <a:pt x="100" y="70"/>
                    <a:pt x="86" y="84"/>
                    <a:pt x="6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grpSp>
      <p:grpSp>
        <p:nvGrpSpPr>
          <p:cNvPr id="45" name="Group 57"/>
          <p:cNvGrpSpPr/>
          <p:nvPr/>
        </p:nvGrpSpPr>
        <p:grpSpPr>
          <a:xfrm>
            <a:off x="5163633" y="2629580"/>
            <a:ext cx="279838" cy="340767"/>
            <a:chOff x="8269288" y="4060825"/>
            <a:chExt cx="393700" cy="479426"/>
          </a:xfrm>
          <a:solidFill>
            <a:srgbClr val="02A988"/>
          </a:solidFill>
        </p:grpSpPr>
        <p:sp>
          <p:nvSpPr>
            <p:cNvPr id="46" name="Freeform 58"/>
            <p:cNvSpPr>
              <a:spLocks/>
            </p:cNvSpPr>
            <p:nvPr/>
          </p:nvSpPr>
          <p:spPr bwMode="auto">
            <a:xfrm>
              <a:off x="8396288" y="4168775"/>
              <a:ext cx="142875" cy="30163"/>
            </a:xfrm>
            <a:custGeom>
              <a:avLst/>
              <a:gdLst>
                <a:gd name="T0" fmla="*/ 38 w 38"/>
                <a:gd name="T1" fmla="*/ 4 h 8"/>
                <a:gd name="T2" fmla="*/ 34 w 38"/>
                <a:gd name="T3" fmla="*/ 8 h 8"/>
                <a:gd name="T4" fmla="*/ 4 w 38"/>
                <a:gd name="T5" fmla="*/ 8 h 8"/>
                <a:gd name="T6" fmla="*/ 0 w 38"/>
                <a:gd name="T7" fmla="*/ 4 h 8"/>
                <a:gd name="T8" fmla="*/ 0 w 38"/>
                <a:gd name="T9" fmla="*/ 4 h 8"/>
                <a:gd name="T10" fmla="*/ 4 w 38"/>
                <a:gd name="T11" fmla="*/ 0 h 8"/>
                <a:gd name="T12" fmla="*/ 34 w 38"/>
                <a:gd name="T13" fmla="*/ 0 h 8"/>
                <a:gd name="T14" fmla="*/ 38 w 38"/>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
                  <a:moveTo>
                    <a:pt x="38" y="4"/>
                  </a:moveTo>
                  <a:cubicBezTo>
                    <a:pt x="38" y="6"/>
                    <a:pt x="36" y="8"/>
                    <a:pt x="34" y="8"/>
                  </a:cubicBezTo>
                  <a:cubicBezTo>
                    <a:pt x="4" y="8"/>
                    <a:pt x="4" y="8"/>
                    <a:pt x="4" y="8"/>
                  </a:cubicBezTo>
                  <a:cubicBezTo>
                    <a:pt x="2" y="8"/>
                    <a:pt x="0" y="6"/>
                    <a:pt x="0" y="4"/>
                  </a:cubicBezTo>
                  <a:cubicBezTo>
                    <a:pt x="0" y="4"/>
                    <a:pt x="0" y="4"/>
                    <a:pt x="0" y="4"/>
                  </a:cubicBezTo>
                  <a:cubicBezTo>
                    <a:pt x="0" y="2"/>
                    <a:pt x="2" y="0"/>
                    <a:pt x="4" y="0"/>
                  </a:cubicBezTo>
                  <a:cubicBezTo>
                    <a:pt x="34" y="0"/>
                    <a:pt x="34" y="0"/>
                    <a:pt x="34" y="0"/>
                  </a:cubicBezTo>
                  <a:cubicBezTo>
                    <a:pt x="36" y="0"/>
                    <a:pt x="38" y="2"/>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47" name="Freeform 59"/>
            <p:cNvSpPr>
              <a:spLocks/>
            </p:cNvSpPr>
            <p:nvPr/>
          </p:nvSpPr>
          <p:spPr bwMode="auto">
            <a:xfrm>
              <a:off x="8385176" y="4060825"/>
              <a:ext cx="160338" cy="93663"/>
            </a:xfrm>
            <a:custGeom>
              <a:avLst/>
              <a:gdLst>
                <a:gd name="T0" fmla="*/ 43 w 43"/>
                <a:gd name="T1" fmla="*/ 13 h 25"/>
                <a:gd name="T2" fmla="*/ 34 w 43"/>
                <a:gd name="T3" fmla="*/ 25 h 25"/>
                <a:gd name="T4" fmla="*/ 9 w 43"/>
                <a:gd name="T5" fmla="*/ 25 h 25"/>
                <a:gd name="T6" fmla="*/ 0 w 43"/>
                <a:gd name="T7" fmla="*/ 13 h 25"/>
                <a:gd name="T8" fmla="*/ 0 w 43"/>
                <a:gd name="T9" fmla="*/ 13 h 25"/>
                <a:gd name="T10" fmla="*/ 9 w 43"/>
                <a:gd name="T11" fmla="*/ 0 h 25"/>
                <a:gd name="T12" fmla="*/ 19 w 43"/>
                <a:gd name="T13" fmla="*/ 7 h 25"/>
                <a:gd name="T14" fmla="*/ 25 w 43"/>
                <a:gd name="T15" fmla="*/ 0 h 25"/>
                <a:gd name="T16" fmla="*/ 31 w 43"/>
                <a:gd name="T17" fmla="*/ 7 h 25"/>
                <a:gd name="T18" fmla="*/ 34 w 43"/>
                <a:gd name="T19" fmla="*/ 0 h 25"/>
                <a:gd name="T20" fmla="*/ 43 w 43"/>
                <a:gd name="T21"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25">
                  <a:moveTo>
                    <a:pt x="43" y="13"/>
                  </a:moveTo>
                  <a:cubicBezTo>
                    <a:pt x="43" y="20"/>
                    <a:pt x="39" y="25"/>
                    <a:pt x="34" y="25"/>
                  </a:cubicBezTo>
                  <a:cubicBezTo>
                    <a:pt x="9" y="25"/>
                    <a:pt x="9" y="25"/>
                    <a:pt x="9" y="25"/>
                  </a:cubicBezTo>
                  <a:cubicBezTo>
                    <a:pt x="4" y="25"/>
                    <a:pt x="0" y="20"/>
                    <a:pt x="0" y="13"/>
                  </a:cubicBezTo>
                  <a:cubicBezTo>
                    <a:pt x="0" y="13"/>
                    <a:pt x="0" y="13"/>
                    <a:pt x="0" y="13"/>
                  </a:cubicBezTo>
                  <a:cubicBezTo>
                    <a:pt x="0" y="6"/>
                    <a:pt x="4" y="0"/>
                    <a:pt x="9" y="0"/>
                  </a:cubicBezTo>
                  <a:cubicBezTo>
                    <a:pt x="9" y="0"/>
                    <a:pt x="16" y="7"/>
                    <a:pt x="19" y="7"/>
                  </a:cubicBezTo>
                  <a:cubicBezTo>
                    <a:pt x="21" y="6"/>
                    <a:pt x="23" y="0"/>
                    <a:pt x="25" y="0"/>
                  </a:cubicBezTo>
                  <a:cubicBezTo>
                    <a:pt x="27" y="1"/>
                    <a:pt x="29" y="7"/>
                    <a:pt x="31" y="7"/>
                  </a:cubicBezTo>
                  <a:cubicBezTo>
                    <a:pt x="33" y="6"/>
                    <a:pt x="34" y="0"/>
                    <a:pt x="34" y="0"/>
                  </a:cubicBezTo>
                  <a:cubicBezTo>
                    <a:pt x="39" y="0"/>
                    <a:pt x="43" y="6"/>
                    <a:pt x="4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48" name="Freeform 60"/>
            <p:cNvSpPr>
              <a:spLocks noEditPoints="1"/>
            </p:cNvSpPr>
            <p:nvPr/>
          </p:nvSpPr>
          <p:spPr bwMode="auto">
            <a:xfrm>
              <a:off x="8269288" y="4217988"/>
              <a:ext cx="393700" cy="322263"/>
            </a:xfrm>
            <a:custGeom>
              <a:avLst/>
              <a:gdLst>
                <a:gd name="T0" fmla="*/ 105 w 105"/>
                <a:gd name="T1" fmla="*/ 76 h 86"/>
                <a:gd name="T2" fmla="*/ 96 w 105"/>
                <a:gd name="T3" fmla="*/ 86 h 86"/>
                <a:gd name="T4" fmla="*/ 10 w 105"/>
                <a:gd name="T5" fmla="*/ 86 h 86"/>
                <a:gd name="T6" fmla="*/ 0 w 105"/>
                <a:gd name="T7" fmla="*/ 76 h 86"/>
                <a:gd name="T8" fmla="*/ 10 w 105"/>
                <a:gd name="T9" fmla="*/ 67 h 86"/>
                <a:gd name="T10" fmla="*/ 10 w 105"/>
                <a:gd name="T11" fmla="*/ 31 h 86"/>
                <a:gd name="T12" fmla="*/ 41 w 105"/>
                <a:gd name="T13" fmla="*/ 0 h 86"/>
                <a:gd name="T14" fmla="*/ 65 w 105"/>
                <a:gd name="T15" fmla="*/ 0 h 86"/>
                <a:gd name="T16" fmla="*/ 96 w 105"/>
                <a:gd name="T17" fmla="*/ 31 h 86"/>
                <a:gd name="T18" fmla="*/ 96 w 105"/>
                <a:gd name="T19" fmla="*/ 67 h 86"/>
                <a:gd name="T20" fmla="*/ 105 w 105"/>
                <a:gd name="T21" fmla="*/ 76 h 86"/>
                <a:gd name="T22" fmla="*/ 71 w 105"/>
                <a:gd name="T23" fmla="*/ 64 h 86"/>
                <a:gd name="T24" fmla="*/ 69 w 105"/>
                <a:gd name="T25" fmla="*/ 55 h 86"/>
                <a:gd name="T26" fmla="*/ 60 w 105"/>
                <a:gd name="T27" fmla="*/ 57 h 86"/>
                <a:gd name="T28" fmla="*/ 51 w 105"/>
                <a:gd name="T29" fmla="*/ 53 h 86"/>
                <a:gd name="T30" fmla="*/ 48 w 105"/>
                <a:gd name="T31" fmla="*/ 48 h 86"/>
                <a:gd name="T32" fmla="*/ 66 w 105"/>
                <a:gd name="T33" fmla="*/ 48 h 86"/>
                <a:gd name="T34" fmla="*/ 69 w 105"/>
                <a:gd name="T35" fmla="*/ 45 h 86"/>
                <a:gd name="T36" fmla="*/ 66 w 105"/>
                <a:gd name="T37" fmla="*/ 42 h 86"/>
                <a:gd name="T38" fmla="*/ 66 w 105"/>
                <a:gd name="T39" fmla="*/ 42 h 86"/>
                <a:gd name="T40" fmla="*/ 66 w 105"/>
                <a:gd name="T41" fmla="*/ 42 h 86"/>
                <a:gd name="T42" fmla="*/ 47 w 105"/>
                <a:gd name="T43" fmla="*/ 42 h 86"/>
                <a:gd name="T44" fmla="*/ 47 w 105"/>
                <a:gd name="T45" fmla="*/ 41 h 86"/>
                <a:gd name="T46" fmla="*/ 47 w 105"/>
                <a:gd name="T47" fmla="*/ 39 h 86"/>
                <a:gd name="T48" fmla="*/ 67 w 105"/>
                <a:gd name="T49" fmla="*/ 39 h 86"/>
                <a:gd name="T50" fmla="*/ 70 w 105"/>
                <a:gd name="T51" fmla="*/ 36 h 86"/>
                <a:gd name="T52" fmla="*/ 67 w 105"/>
                <a:gd name="T53" fmla="*/ 33 h 86"/>
                <a:gd name="T54" fmla="*/ 48 w 105"/>
                <a:gd name="T55" fmla="*/ 33 h 86"/>
                <a:gd name="T56" fmla="*/ 51 w 105"/>
                <a:gd name="T57" fmla="*/ 28 h 86"/>
                <a:gd name="T58" fmla="*/ 60 w 105"/>
                <a:gd name="T59" fmla="*/ 24 h 86"/>
                <a:gd name="T60" fmla="*/ 69 w 105"/>
                <a:gd name="T61" fmla="*/ 26 h 86"/>
                <a:gd name="T62" fmla="*/ 71 w 105"/>
                <a:gd name="T63" fmla="*/ 17 h 86"/>
                <a:gd name="T64" fmla="*/ 59 w 105"/>
                <a:gd name="T65" fmla="*/ 15 h 86"/>
                <a:gd name="T66" fmla="*/ 41 w 105"/>
                <a:gd name="T67" fmla="*/ 23 h 86"/>
                <a:gd name="T68" fmla="*/ 36 w 105"/>
                <a:gd name="T69" fmla="*/ 33 h 86"/>
                <a:gd name="T70" fmla="*/ 32 w 105"/>
                <a:gd name="T71" fmla="*/ 33 h 86"/>
                <a:gd name="T72" fmla="*/ 29 w 105"/>
                <a:gd name="T73" fmla="*/ 36 h 86"/>
                <a:gd name="T74" fmla="*/ 32 w 105"/>
                <a:gd name="T75" fmla="*/ 39 h 86"/>
                <a:gd name="T76" fmla="*/ 35 w 105"/>
                <a:gd name="T77" fmla="*/ 39 h 86"/>
                <a:gd name="T78" fmla="*/ 35 w 105"/>
                <a:gd name="T79" fmla="*/ 41 h 86"/>
                <a:gd name="T80" fmla="*/ 35 w 105"/>
                <a:gd name="T81" fmla="*/ 42 h 86"/>
                <a:gd name="T82" fmla="*/ 32 w 105"/>
                <a:gd name="T83" fmla="*/ 42 h 86"/>
                <a:gd name="T84" fmla="*/ 32 w 105"/>
                <a:gd name="T85" fmla="*/ 42 h 86"/>
                <a:gd name="T86" fmla="*/ 32 w 105"/>
                <a:gd name="T87" fmla="*/ 42 h 86"/>
                <a:gd name="T88" fmla="*/ 29 w 105"/>
                <a:gd name="T89" fmla="*/ 45 h 86"/>
                <a:gd name="T90" fmla="*/ 32 w 105"/>
                <a:gd name="T91" fmla="*/ 48 h 86"/>
                <a:gd name="T92" fmla="*/ 36 w 105"/>
                <a:gd name="T93" fmla="*/ 48 h 86"/>
                <a:gd name="T94" fmla="*/ 40 w 105"/>
                <a:gd name="T95" fmla="*/ 58 h 86"/>
                <a:gd name="T96" fmla="*/ 59 w 105"/>
                <a:gd name="T97" fmla="*/ 67 h 86"/>
                <a:gd name="T98" fmla="*/ 71 w 105"/>
                <a:gd name="T99"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86">
                  <a:moveTo>
                    <a:pt x="105" y="76"/>
                  </a:moveTo>
                  <a:cubicBezTo>
                    <a:pt x="105" y="82"/>
                    <a:pt x="101" y="86"/>
                    <a:pt x="96" y="86"/>
                  </a:cubicBezTo>
                  <a:cubicBezTo>
                    <a:pt x="10" y="86"/>
                    <a:pt x="10" y="86"/>
                    <a:pt x="10" y="86"/>
                  </a:cubicBezTo>
                  <a:cubicBezTo>
                    <a:pt x="4" y="86"/>
                    <a:pt x="0" y="82"/>
                    <a:pt x="0" y="76"/>
                  </a:cubicBezTo>
                  <a:cubicBezTo>
                    <a:pt x="0" y="71"/>
                    <a:pt x="4" y="67"/>
                    <a:pt x="10" y="67"/>
                  </a:cubicBezTo>
                  <a:cubicBezTo>
                    <a:pt x="10" y="31"/>
                    <a:pt x="10" y="31"/>
                    <a:pt x="10" y="31"/>
                  </a:cubicBezTo>
                  <a:cubicBezTo>
                    <a:pt x="10" y="14"/>
                    <a:pt x="24" y="0"/>
                    <a:pt x="41" y="0"/>
                  </a:cubicBezTo>
                  <a:cubicBezTo>
                    <a:pt x="65" y="0"/>
                    <a:pt x="65" y="0"/>
                    <a:pt x="65" y="0"/>
                  </a:cubicBezTo>
                  <a:cubicBezTo>
                    <a:pt x="82" y="0"/>
                    <a:pt x="96" y="14"/>
                    <a:pt x="96" y="31"/>
                  </a:cubicBezTo>
                  <a:cubicBezTo>
                    <a:pt x="96" y="67"/>
                    <a:pt x="96" y="67"/>
                    <a:pt x="96" y="67"/>
                  </a:cubicBezTo>
                  <a:cubicBezTo>
                    <a:pt x="101" y="67"/>
                    <a:pt x="105" y="71"/>
                    <a:pt x="105" y="76"/>
                  </a:cubicBezTo>
                  <a:close/>
                  <a:moveTo>
                    <a:pt x="71" y="64"/>
                  </a:moveTo>
                  <a:cubicBezTo>
                    <a:pt x="69" y="55"/>
                    <a:pt x="69" y="55"/>
                    <a:pt x="69" y="55"/>
                  </a:cubicBezTo>
                  <a:cubicBezTo>
                    <a:pt x="68" y="56"/>
                    <a:pt x="64" y="57"/>
                    <a:pt x="60" y="57"/>
                  </a:cubicBezTo>
                  <a:cubicBezTo>
                    <a:pt x="57" y="57"/>
                    <a:pt x="53" y="56"/>
                    <a:pt x="51" y="53"/>
                  </a:cubicBezTo>
                  <a:cubicBezTo>
                    <a:pt x="49" y="52"/>
                    <a:pt x="49" y="50"/>
                    <a:pt x="48" y="48"/>
                  </a:cubicBezTo>
                  <a:cubicBezTo>
                    <a:pt x="66" y="48"/>
                    <a:pt x="66" y="48"/>
                    <a:pt x="66" y="48"/>
                  </a:cubicBezTo>
                  <a:cubicBezTo>
                    <a:pt x="68" y="48"/>
                    <a:pt x="69" y="47"/>
                    <a:pt x="69" y="45"/>
                  </a:cubicBezTo>
                  <a:cubicBezTo>
                    <a:pt x="69" y="44"/>
                    <a:pt x="68" y="42"/>
                    <a:pt x="66" y="42"/>
                  </a:cubicBezTo>
                  <a:cubicBezTo>
                    <a:pt x="66" y="42"/>
                    <a:pt x="66" y="42"/>
                    <a:pt x="66" y="42"/>
                  </a:cubicBezTo>
                  <a:cubicBezTo>
                    <a:pt x="66" y="42"/>
                    <a:pt x="66" y="42"/>
                    <a:pt x="66" y="42"/>
                  </a:cubicBezTo>
                  <a:cubicBezTo>
                    <a:pt x="47" y="42"/>
                    <a:pt x="47" y="42"/>
                    <a:pt x="47" y="42"/>
                  </a:cubicBezTo>
                  <a:cubicBezTo>
                    <a:pt x="47" y="42"/>
                    <a:pt x="47" y="42"/>
                    <a:pt x="47" y="41"/>
                  </a:cubicBezTo>
                  <a:cubicBezTo>
                    <a:pt x="47" y="40"/>
                    <a:pt x="47" y="40"/>
                    <a:pt x="47" y="39"/>
                  </a:cubicBezTo>
                  <a:cubicBezTo>
                    <a:pt x="67" y="39"/>
                    <a:pt x="67" y="39"/>
                    <a:pt x="67" y="39"/>
                  </a:cubicBezTo>
                  <a:cubicBezTo>
                    <a:pt x="68" y="39"/>
                    <a:pt x="70" y="38"/>
                    <a:pt x="70" y="36"/>
                  </a:cubicBezTo>
                  <a:cubicBezTo>
                    <a:pt x="70" y="35"/>
                    <a:pt x="68" y="33"/>
                    <a:pt x="67" y="33"/>
                  </a:cubicBezTo>
                  <a:cubicBezTo>
                    <a:pt x="48" y="33"/>
                    <a:pt x="48" y="33"/>
                    <a:pt x="48" y="33"/>
                  </a:cubicBezTo>
                  <a:cubicBezTo>
                    <a:pt x="49" y="31"/>
                    <a:pt x="49" y="30"/>
                    <a:pt x="51" y="28"/>
                  </a:cubicBezTo>
                  <a:cubicBezTo>
                    <a:pt x="53" y="26"/>
                    <a:pt x="56" y="24"/>
                    <a:pt x="60" y="24"/>
                  </a:cubicBezTo>
                  <a:cubicBezTo>
                    <a:pt x="63" y="24"/>
                    <a:pt x="67" y="25"/>
                    <a:pt x="69" y="26"/>
                  </a:cubicBezTo>
                  <a:cubicBezTo>
                    <a:pt x="71" y="17"/>
                    <a:pt x="71" y="17"/>
                    <a:pt x="71" y="17"/>
                  </a:cubicBezTo>
                  <a:cubicBezTo>
                    <a:pt x="68" y="16"/>
                    <a:pt x="64" y="15"/>
                    <a:pt x="59" y="15"/>
                  </a:cubicBezTo>
                  <a:cubicBezTo>
                    <a:pt x="52" y="15"/>
                    <a:pt x="46" y="18"/>
                    <a:pt x="41" y="23"/>
                  </a:cubicBezTo>
                  <a:cubicBezTo>
                    <a:pt x="39" y="26"/>
                    <a:pt x="37" y="29"/>
                    <a:pt x="36" y="33"/>
                  </a:cubicBezTo>
                  <a:cubicBezTo>
                    <a:pt x="32" y="33"/>
                    <a:pt x="32" y="33"/>
                    <a:pt x="32" y="33"/>
                  </a:cubicBezTo>
                  <a:cubicBezTo>
                    <a:pt x="30" y="33"/>
                    <a:pt x="29" y="35"/>
                    <a:pt x="29" y="36"/>
                  </a:cubicBezTo>
                  <a:cubicBezTo>
                    <a:pt x="29" y="38"/>
                    <a:pt x="30" y="39"/>
                    <a:pt x="32" y="39"/>
                  </a:cubicBezTo>
                  <a:cubicBezTo>
                    <a:pt x="35" y="39"/>
                    <a:pt x="35" y="39"/>
                    <a:pt x="35" y="39"/>
                  </a:cubicBezTo>
                  <a:cubicBezTo>
                    <a:pt x="35" y="40"/>
                    <a:pt x="35" y="40"/>
                    <a:pt x="35" y="41"/>
                  </a:cubicBezTo>
                  <a:cubicBezTo>
                    <a:pt x="35" y="42"/>
                    <a:pt x="35" y="42"/>
                    <a:pt x="35" y="42"/>
                  </a:cubicBezTo>
                  <a:cubicBezTo>
                    <a:pt x="32" y="42"/>
                    <a:pt x="32" y="42"/>
                    <a:pt x="32" y="42"/>
                  </a:cubicBezTo>
                  <a:cubicBezTo>
                    <a:pt x="32" y="42"/>
                    <a:pt x="32" y="42"/>
                    <a:pt x="32" y="42"/>
                  </a:cubicBezTo>
                  <a:cubicBezTo>
                    <a:pt x="32" y="42"/>
                    <a:pt x="32" y="42"/>
                    <a:pt x="32" y="42"/>
                  </a:cubicBezTo>
                  <a:cubicBezTo>
                    <a:pt x="30" y="42"/>
                    <a:pt x="29" y="44"/>
                    <a:pt x="29" y="45"/>
                  </a:cubicBezTo>
                  <a:cubicBezTo>
                    <a:pt x="29" y="47"/>
                    <a:pt x="30" y="48"/>
                    <a:pt x="32" y="48"/>
                  </a:cubicBezTo>
                  <a:cubicBezTo>
                    <a:pt x="36" y="48"/>
                    <a:pt x="36" y="48"/>
                    <a:pt x="36" y="48"/>
                  </a:cubicBezTo>
                  <a:cubicBezTo>
                    <a:pt x="37" y="52"/>
                    <a:pt x="38" y="55"/>
                    <a:pt x="40" y="58"/>
                  </a:cubicBezTo>
                  <a:cubicBezTo>
                    <a:pt x="45" y="64"/>
                    <a:pt x="51" y="67"/>
                    <a:pt x="59" y="67"/>
                  </a:cubicBezTo>
                  <a:cubicBezTo>
                    <a:pt x="64" y="67"/>
                    <a:pt x="68" y="65"/>
                    <a:pt x="71"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grpSp>
      <p:grpSp>
        <p:nvGrpSpPr>
          <p:cNvPr id="49" name="Group 61"/>
          <p:cNvGrpSpPr/>
          <p:nvPr/>
        </p:nvGrpSpPr>
        <p:grpSpPr>
          <a:xfrm>
            <a:off x="5174464" y="3392082"/>
            <a:ext cx="258176" cy="339764"/>
            <a:chOff x="7981950" y="4114800"/>
            <a:chExt cx="393701" cy="495300"/>
          </a:xfrm>
          <a:solidFill>
            <a:srgbClr val="EF233C"/>
          </a:solidFill>
        </p:grpSpPr>
        <p:sp>
          <p:nvSpPr>
            <p:cNvPr id="50" name="Freeform 62"/>
            <p:cNvSpPr>
              <a:spLocks noEditPoints="1"/>
            </p:cNvSpPr>
            <p:nvPr/>
          </p:nvSpPr>
          <p:spPr bwMode="auto">
            <a:xfrm>
              <a:off x="7981950" y="4114800"/>
              <a:ext cx="304800" cy="261938"/>
            </a:xfrm>
            <a:custGeom>
              <a:avLst/>
              <a:gdLst>
                <a:gd name="T0" fmla="*/ 0 w 81"/>
                <a:gd name="T1" fmla="*/ 13 h 70"/>
                <a:gd name="T2" fmla="*/ 0 w 81"/>
                <a:gd name="T3" fmla="*/ 27 h 70"/>
                <a:gd name="T4" fmla="*/ 0 w 81"/>
                <a:gd name="T5" fmla="*/ 43 h 70"/>
                <a:gd name="T6" fmla="*/ 13 w 81"/>
                <a:gd name="T7" fmla="*/ 56 h 70"/>
                <a:gd name="T8" fmla="*/ 36 w 81"/>
                <a:gd name="T9" fmla="*/ 56 h 70"/>
                <a:gd name="T10" fmla="*/ 49 w 81"/>
                <a:gd name="T11" fmla="*/ 69 h 70"/>
                <a:gd name="T12" fmla="*/ 53 w 81"/>
                <a:gd name="T13" fmla="*/ 70 h 70"/>
                <a:gd name="T14" fmla="*/ 55 w 81"/>
                <a:gd name="T15" fmla="*/ 70 h 70"/>
                <a:gd name="T16" fmla="*/ 58 w 81"/>
                <a:gd name="T17" fmla="*/ 65 h 70"/>
                <a:gd name="T18" fmla="*/ 58 w 81"/>
                <a:gd name="T19" fmla="*/ 56 h 70"/>
                <a:gd name="T20" fmla="*/ 68 w 81"/>
                <a:gd name="T21" fmla="*/ 56 h 70"/>
                <a:gd name="T22" fmla="*/ 81 w 81"/>
                <a:gd name="T23" fmla="*/ 43 h 70"/>
                <a:gd name="T24" fmla="*/ 81 w 81"/>
                <a:gd name="T25" fmla="*/ 27 h 70"/>
                <a:gd name="T26" fmla="*/ 81 w 81"/>
                <a:gd name="T27" fmla="*/ 13 h 70"/>
                <a:gd name="T28" fmla="*/ 68 w 81"/>
                <a:gd name="T29" fmla="*/ 0 h 70"/>
                <a:gd name="T30" fmla="*/ 60 w 81"/>
                <a:gd name="T31" fmla="*/ 0 h 70"/>
                <a:gd name="T32" fmla="*/ 20 w 81"/>
                <a:gd name="T33" fmla="*/ 0 h 70"/>
                <a:gd name="T34" fmla="*/ 13 w 81"/>
                <a:gd name="T35" fmla="*/ 0 h 70"/>
                <a:gd name="T36" fmla="*/ 0 w 81"/>
                <a:gd name="T37" fmla="*/ 13 h 70"/>
                <a:gd name="T38" fmla="*/ 54 w 81"/>
                <a:gd name="T39" fmla="*/ 27 h 70"/>
                <a:gd name="T40" fmla="*/ 62 w 81"/>
                <a:gd name="T41" fmla="*/ 20 h 70"/>
                <a:gd name="T42" fmla="*/ 69 w 81"/>
                <a:gd name="T43" fmla="*/ 27 h 70"/>
                <a:gd name="T44" fmla="*/ 62 w 81"/>
                <a:gd name="T45" fmla="*/ 35 h 70"/>
                <a:gd name="T46" fmla="*/ 54 w 81"/>
                <a:gd name="T47" fmla="*/ 27 h 70"/>
                <a:gd name="T48" fmla="*/ 33 w 81"/>
                <a:gd name="T49" fmla="*/ 27 h 70"/>
                <a:gd name="T50" fmla="*/ 40 w 81"/>
                <a:gd name="T51" fmla="*/ 20 h 70"/>
                <a:gd name="T52" fmla="*/ 48 w 81"/>
                <a:gd name="T53" fmla="*/ 27 h 70"/>
                <a:gd name="T54" fmla="*/ 40 w 81"/>
                <a:gd name="T55" fmla="*/ 35 h 70"/>
                <a:gd name="T56" fmla="*/ 33 w 81"/>
                <a:gd name="T57" fmla="*/ 27 h 70"/>
                <a:gd name="T58" fmla="*/ 12 w 81"/>
                <a:gd name="T59" fmla="*/ 27 h 70"/>
                <a:gd name="T60" fmla="*/ 19 w 81"/>
                <a:gd name="T61" fmla="*/ 20 h 70"/>
                <a:gd name="T62" fmla="*/ 27 w 81"/>
                <a:gd name="T63" fmla="*/ 27 h 70"/>
                <a:gd name="T64" fmla="*/ 19 w 81"/>
                <a:gd name="T65" fmla="*/ 35 h 70"/>
                <a:gd name="T66" fmla="*/ 12 w 81"/>
                <a:gd name="T67"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 h="70">
                  <a:moveTo>
                    <a:pt x="0" y="13"/>
                  </a:moveTo>
                  <a:cubicBezTo>
                    <a:pt x="0" y="27"/>
                    <a:pt x="0" y="27"/>
                    <a:pt x="0" y="27"/>
                  </a:cubicBezTo>
                  <a:cubicBezTo>
                    <a:pt x="0" y="43"/>
                    <a:pt x="0" y="43"/>
                    <a:pt x="0" y="43"/>
                  </a:cubicBezTo>
                  <a:cubicBezTo>
                    <a:pt x="0" y="50"/>
                    <a:pt x="6" y="56"/>
                    <a:pt x="13" y="56"/>
                  </a:cubicBezTo>
                  <a:cubicBezTo>
                    <a:pt x="36" y="56"/>
                    <a:pt x="36" y="56"/>
                    <a:pt x="36" y="56"/>
                  </a:cubicBezTo>
                  <a:cubicBezTo>
                    <a:pt x="49" y="69"/>
                    <a:pt x="49" y="69"/>
                    <a:pt x="49" y="69"/>
                  </a:cubicBezTo>
                  <a:cubicBezTo>
                    <a:pt x="50" y="70"/>
                    <a:pt x="52" y="70"/>
                    <a:pt x="53" y="70"/>
                  </a:cubicBezTo>
                  <a:cubicBezTo>
                    <a:pt x="54" y="70"/>
                    <a:pt x="54" y="70"/>
                    <a:pt x="55" y="70"/>
                  </a:cubicBezTo>
                  <a:cubicBezTo>
                    <a:pt x="57" y="69"/>
                    <a:pt x="58" y="67"/>
                    <a:pt x="58" y="65"/>
                  </a:cubicBezTo>
                  <a:cubicBezTo>
                    <a:pt x="58" y="56"/>
                    <a:pt x="58" y="56"/>
                    <a:pt x="58" y="56"/>
                  </a:cubicBezTo>
                  <a:cubicBezTo>
                    <a:pt x="68" y="56"/>
                    <a:pt x="68" y="56"/>
                    <a:pt x="68" y="56"/>
                  </a:cubicBezTo>
                  <a:cubicBezTo>
                    <a:pt x="75" y="56"/>
                    <a:pt x="81" y="50"/>
                    <a:pt x="81" y="43"/>
                  </a:cubicBezTo>
                  <a:cubicBezTo>
                    <a:pt x="81" y="27"/>
                    <a:pt x="81" y="27"/>
                    <a:pt x="81" y="27"/>
                  </a:cubicBezTo>
                  <a:cubicBezTo>
                    <a:pt x="81" y="13"/>
                    <a:pt x="81" y="13"/>
                    <a:pt x="81" y="13"/>
                  </a:cubicBezTo>
                  <a:cubicBezTo>
                    <a:pt x="81" y="6"/>
                    <a:pt x="75" y="0"/>
                    <a:pt x="68" y="0"/>
                  </a:cubicBezTo>
                  <a:cubicBezTo>
                    <a:pt x="60" y="0"/>
                    <a:pt x="60" y="0"/>
                    <a:pt x="60" y="0"/>
                  </a:cubicBezTo>
                  <a:cubicBezTo>
                    <a:pt x="20" y="0"/>
                    <a:pt x="20" y="0"/>
                    <a:pt x="20" y="0"/>
                  </a:cubicBezTo>
                  <a:cubicBezTo>
                    <a:pt x="13" y="0"/>
                    <a:pt x="13" y="0"/>
                    <a:pt x="13" y="0"/>
                  </a:cubicBezTo>
                  <a:cubicBezTo>
                    <a:pt x="6" y="0"/>
                    <a:pt x="0" y="6"/>
                    <a:pt x="0" y="13"/>
                  </a:cubicBezTo>
                  <a:close/>
                  <a:moveTo>
                    <a:pt x="54" y="27"/>
                  </a:moveTo>
                  <a:cubicBezTo>
                    <a:pt x="54" y="23"/>
                    <a:pt x="58" y="20"/>
                    <a:pt x="62" y="20"/>
                  </a:cubicBezTo>
                  <a:cubicBezTo>
                    <a:pt x="66" y="20"/>
                    <a:pt x="69" y="23"/>
                    <a:pt x="69" y="27"/>
                  </a:cubicBezTo>
                  <a:cubicBezTo>
                    <a:pt x="69" y="32"/>
                    <a:pt x="66" y="35"/>
                    <a:pt x="62" y="35"/>
                  </a:cubicBezTo>
                  <a:cubicBezTo>
                    <a:pt x="58" y="35"/>
                    <a:pt x="54" y="32"/>
                    <a:pt x="54" y="27"/>
                  </a:cubicBezTo>
                  <a:close/>
                  <a:moveTo>
                    <a:pt x="33" y="27"/>
                  </a:moveTo>
                  <a:cubicBezTo>
                    <a:pt x="33" y="23"/>
                    <a:pt x="36" y="20"/>
                    <a:pt x="40" y="20"/>
                  </a:cubicBezTo>
                  <a:cubicBezTo>
                    <a:pt x="45" y="20"/>
                    <a:pt x="48" y="23"/>
                    <a:pt x="48" y="27"/>
                  </a:cubicBezTo>
                  <a:cubicBezTo>
                    <a:pt x="48" y="32"/>
                    <a:pt x="45" y="35"/>
                    <a:pt x="40" y="35"/>
                  </a:cubicBezTo>
                  <a:cubicBezTo>
                    <a:pt x="36" y="35"/>
                    <a:pt x="33" y="32"/>
                    <a:pt x="33" y="27"/>
                  </a:cubicBezTo>
                  <a:close/>
                  <a:moveTo>
                    <a:pt x="12" y="27"/>
                  </a:moveTo>
                  <a:cubicBezTo>
                    <a:pt x="12" y="23"/>
                    <a:pt x="15" y="20"/>
                    <a:pt x="19" y="20"/>
                  </a:cubicBezTo>
                  <a:cubicBezTo>
                    <a:pt x="24" y="20"/>
                    <a:pt x="27" y="23"/>
                    <a:pt x="27" y="27"/>
                  </a:cubicBezTo>
                  <a:cubicBezTo>
                    <a:pt x="27" y="32"/>
                    <a:pt x="24" y="35"/>
                    <a:pt x="19" y="35"/>
                  </a:cubicBezTo>
                  <a:cubicBezTo>
                    <a:pt x="15" y="35"/>
                    <a:pt x="12" y="32"/>
                    <a:pt x="12"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51" name="Freeform 63"/>
            <p:cNvSpPr>
              <a:spLocks noEditPoints="1"/>
            </p:cNvSpPr>
            <p:nvPr/>
          </p:nvSpPr>
          <p:spPr bwMode="auto">
            <a:xfrm>
              <a:off x="8091488" y="4222750"/>
              <a:ext cx="284163" cy="387350"/>
            </a:xfrm>
            <a:custGeom>
              <a:avLst/>
              <a:gdLst>
                <a:gd name="T0" fmla="*/ 61 w 76"/>
                <a:gd name="T1" fmla="*/ 0 h 103"/>
                <a:gd name="T2" fmla="*/ 61 w 76"/>
                <a:gd name="T3" fmla="*/ 13 h 103"/>
                <a:gd name="T4" fmla="*/ 62 w 76"/>
                <a:gd name="T5" fmla="*/ 13 h 103"/>
                <a:gd name="T6" fmla="*/ 62 w 76"/>
                <a:gd name="T7" fmla="*/ 82 h 103"/>
                <a:gd name="T8" fmla="*/ 13 w 76"/>
                <a:gd name="T9" fmla="*/ 82 h 103"/>
                <a:gd name="T10" fmla="*/ 13 w 76"/>
                <a:gd name="T11" fmla="*/ 46 h 103"/>
                <a:gd name="T12" fmla="*/ 4 w 76"/>
                <a:gd name="T13" fmla="*/ 36 h 103"/>
                <a:gd name="T14" fmla="*/ 0 w 76"/>
                <a:gd name="T15" fmla="*/ 36 h 103"/>
                <a:gd name="T16" fmla="*/ 0 w 76"/>
                <a:gd name="T17" fmla="*/ 85 h 103"/>
                <a:gd name="T18" fmla="*/ 18 w 76"/>
                <a:gd name="T19" fmla="*/ 103 h 103"/>
                <a:gd name="T20" fmla="*/ 57 w 76"/>
                <a:gd name="T21" fmla="*/ 103 h 103"/>
                <a:gd name="T22" fmla="*/ 76 w 76"/>
                <a:gd name="T23" fmla="*/ 85 h 103"/>
                <a:gd name="T24" fmla="*/ 76 w 76"/>
                <a:gd name="T25" fmla="*/ 18 h 103"/>
                <a:gd name="T26" fmla="*/ 61 w 76"/>
                <a:gd name="T27" fmla="*/ 0 h 103"/>
                <a:gd name="T28" fmla="*/ 38 w 76"/>
                <a:gd name="T29" fmla="*/ 98 h 103"/>
                <a:gd name="T30" fmla="*/ 32 w 76"/>
                <a:gd name="T31" fmla="*/ 92 h 103"/>
                <a:gd name="T32" fmla="*/ 38 w 76"/>
                <a:gd name="T33" fmla="*/ 87 h 103"/>
                <a:gd name="T34" fmla="*/ 43 w 76"/>
                <a:gd name="T35" fmla="*/ 92 h 103"/>
                <a:gd name="T36" fmla="*/ 38 w 76"/>
                <a:gd name="T37" fmla="*/ 9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103">
                  <a:moveTo>
                    <a:pt x="61" y="0"/>
                  </a:moveTo>
                  <a:cubicBezTo>
                    <a:pt x="61" y="13"/>
                    <a:pt x="61" y="13"/>
                    <a:pt x="61" y="13"/>
                  </a:cubicBezTo>
                  <a:cubicBezTo>
                    <a:pt x="62" y="13"/>
                    <a:pt x="62" y="13"/>
                    <a:pt x="62" y="13"/>
                  </a:cubicBezTo>
                  <a:cubicBezTo>
                    <a:pt x="62" y="82"/>
                    <a:pt x="62" y="82"/>
                    <a:pt x="62" y="82"/>
                  </a:cubicBezTo>
                  <a:cubicBezTo>
                    <a:pt x="13" y="82"/>
                    <a:pt x="13" y="82"/>
                    <a:pt x="13" y="82"/>
                  </a:cubicBezTo>
                  <a:cubicBezTo>
                    <a:pt x="13" y="46"/>
                    <a:pt x="13" y="46"/>
                    <a:pt x="13" y="46"/>
                  </a:cubicBezTo>
                  <a:cubicBezTo>
                    <a:pt x="4" y="36"/>
                    <a:pt x="4" y="36"/>
                    <a:pt x="4" y="36"/>
                  </a:cubicBezTo>
                  <a:cubicBezTo>
                    <a:pt x="0" y="36"/>
                    <a:pt x="0" y="36"/>
                    <a:pt x="0" y="36"/>
                  </a:cubicBezTo>
                  <a:cubicBezTo>
                    <a:pt x="0" y="85"/>
                    <a:pt x="0" y="85"/>
                    <a:pt x="0" y="85"/>
                  </a:cubicBezTo>
                  <a:cubicBezTo>
                    <a:pt x="0" y="95"/>
                    <a:pt x="8" y="103"/>
                    <a:pt x="18" y="103"/>
                  </a:cubicBezTo>
                  <a:cubicBezTo>
                    <a:pt x="57" y="103"/>
                    <a:pt x="57" y="103"/>
                    <a:pt x="57" y="103"/>
                  </a:cubicBezTo>
                  <a:cubicBezTo>
                    <a:pt x="67" y="103"/>
                    <a:pt x="76" y="95"/>
                    <a:pt x="76" y="85"/>
                  </a:cubicBezTo>
                  <a:cubicBezTo>
                    <a:pt x="76" y="18"/>
                    <a:pt x="76" y="18"/>
                    <a:pt x="76" y="18"/>
                  </a:cubicBezTo>
                  <a:cubicBezTo>
                    <a:pt x="76" y="9"/>
                    <a:pt x="69" y="2"/>
                    <a:pt x="61" y="0"/>
                  </a:cubicBezTo>
                  <a:close/>
                  <a:moveTo>
                    <a:pt x="38" y="98"/>
                  </a:moveTo>
                  <a:cubicBezTo>
                    <a:pt x="34" y="98"/>
                    <a:pt x="32" y="95"/>
                    <a:pt x="32" y="92"/>
                  </a:cubicBezTo>
                  <a:cubicBezTo>
                    <a:pt x="32" y="89"/>
                    <a:pt x="34" y="87"/>
                    <a:pt x="38" y="87"/>
                  </a:cubicBezTo>
                  <a:cubicBezTo>
                    <a:pt x="41" y="87"/>
                    <a:pt x="43" y="89"/>
                    <a:pt x="43" y="92"/>
                  </a:cubicBezTo>
                  <a:cubicBezTo>
                    <a:pt x="43" y="95"/>
                    <a:pt x="41" y="98"/>
                    <a:pt x="3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grpSp>
      <p:grpSp>
        <p:nvGrpSpPr>
          <p:cNvPr id="52" name="Group 64"/>
          <p:cNvGrpSpPr/>
          <p:nvPr/>
        </p:nvGrpSpPr>
        <p:grpSpPr>
          <a:xfrm>
            <a:off x="5159125" y="4162988"/>
            <a:ext cx="288854" cy="321953"/>
            <a:chOff x="9174163" y="4232275"/>
            <a:chExt cx="457199" cy="509588"/>
          </a:xfrm>
          <a:solidFill>
            <a:srgbClr val="02A988"/>
          </a:solidFill>
        </p:grpSpPr>
        <p:sp>
          <p:nvSpPr>
            <p:cNvPr id="53" name="Freeform 65"/>
            <p:cNvSpPr>
              <a:spLocks/>
            </p:cNvSpPr>
            <p:nvPr/>
          </p:nvSpPr>
          <p:spPr bwMode="auto">
            <a:xfrm>
              <a:off x="9305925" y="4232275"/>
              <a:ext cx="325437" cy="220663"/>
            </a:xfrm>
            <a:custGeom>
              <a:avLst/>
              <a:gdLst>
                <a:gd name="T0" fmla="*/ 82 w 87"/>
                <a:gd name="T1" fmla="*/ 28 h 59"/>
                <a:gd name="T2" fmla="*/ 47 w 87"/>
                <a:gd name="T3" fmla="*/ 2 h 59"/>
                <a:gd name="T4" fmla="*/ 41 w 87"/>
                <a:gd name="T5" fmla="*/ 0 h 59"/>
                <a:gd name="T6" fmla="*/ 34 w 87"/>
                <a:gd name="T7" fmla="*/ 3 h 59"/>
                <a:gd name="T8" fmla="*/ 2 w 87"/>
                <a:gd name="T9" fmla="*/ 46 h 59"/>
                <a:gd name="T10" fmla="*/ 0 w 87"/>
                <a:gd name="T11" fmla="*/ 50 h 59"/>
                <a:gd name="T12" fmla="*/ 8 w 87"/>
                <a:gd name="T13" fmla="*/ 50 h 59"/>
                <a:gd name="T14" fmla="*/ 40 w 87"/>
                <a:gd name="T15" fmla="*/ 7 h 59"/>
                <a:gd name="T16" fmla="*/ 41 w 87"/>
                <a:gd name="T17" fmla="*/ 7 h 59"/>
                <a:gd name="T18" fmla="*/ 42 w 87"/>
                <a:gd name="T19" fmla="*/ 7 h 59"/>
                <a:gd name="T20" fmla="*/ 77 w 87"/>
                <a:gd name="T21" fmla="*/ 33 h 59"/>
                <a:gd name="T22" fmla="*/ 78 w 87"/>
                <a:gd name="T23" fmla="*/ 36 h 59"/>
                <a:gd name="T24" fmla="*/ 65 w 87"/>
                <a:gd name="T25" fmla="*/ 54 h 59"/>
                <a:gd name="T26" fmla="*/ 70 w 87"/>
                <a:gd name="T27" fmla="*/ 59 h 59"/>
                <a:gd name="T28" fmla="*/ 84 w 87"/>
                <a:gd name="T29" fmla="*/ 40 h 59"/>
                <a:gd name="T30" fmla="*/ 82 w 87"/>
                <a:gd name="T31" fmla="*/ 2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7" h="59">
                  <a:moveTo>
                    <a:pt x="82" y="28"/>
                  </a:moveTo>
                  <a:cubicBezTo>
                    <a:pt x="47" y="2"/>
                    <a:pt x="47" y="2"/>
                    <a:pt x="47" y="2"/>
                  </a:cubicBezTo>
                  <a:cubicBezTo>
                    <a:pt x="45" y="0"/>
                    <a:pt x="43" y="0"/>
                    <a:pt x="41" y="0"/>
                  </a:cubicBezTo>
                  <a:cubicBezTo>
                    <a:pt x="38" y="0"/>
                    <a:pt x="36" y="1"/>
                    <a:pt x="34" y="3"/>
                  </a:cubicBezTo>
                  <a:cubicBezTo>
                    <a:pt x="2" y="46"/>
                    <a:pt x="2" y="46"/>
                    <a:pt x="2" y="46"/>
                  </a:cubicBezTo>
                  <a:cubicBezTo>
                    <a:pt x="1" y="47"/>
                    <a:pt x="1" y="48"/>
                    <a:pt x="0" y="50"/>
                  </a:cubicBezTo>
                  <a:cubicBezTo>
                    <a:pt x="8" y="50"/>
                    <a:pt x="8" y="50"/>
                    <a:pt x="8" y="50"/>
                  </a:cubicBezTo>
                  <a:cubicBezTo>
                    <a:pt x="40" y="7"/>
                    <a:pt x="40" y="7"/>
                    <a:pt x="40" y="7"/>
                  </a:cubicBezTo>
                  <a:cubicBezTo>
                    <a:pt x="40" y="7"/>
                    <a:pt x="40" y="7"/>
                    <a:pt x="41" y="7"/>
                  </a:cubicBezTo>
                  <a:cubicBezTo>
                    <a:pt x="41" y="7"/>
                    <a:pt x="42" y="7"/>
                    <a:pt x="42" y="7"/>
                  </a:cubicBezTo>
                  <a:cubicBezTo>
                    <a:pt x="77" y="33"/>
                    <a:pt x="77" y="33"/>
                    <a:pt x="77" y="33"/>
                  </a:cubicBezTo>
                  <a:cubicBezTo>
                    <a:pt x="78" y="34"/>
                    <a:pt x="79" y="35"/>
                    <a:pt x="78" y="36"/>
                  </a:cubicBezTo>
                  <a:cubicBezTo>
                    <a:pt x="65" y="54"/>
                    <a:pt x="65" y="54"/>
                    <a:pt x="65" y="54"/>
                  </a:cubicBezTo>
                  <a:cubicBezTo>
                    <a:pt x="67" y="55"/>
                    <a:pt x="69" y="57"/>
                    <a:pt x="70" y="59"/>
                  </a:cubicBezTo>
                  <a:cubicBezTo>
                    <a:pt x="84" y="40"/>
                    <a:pt x="84" y="40"/>
                    <a:pt x="84" y="40"/>
                  </a:cubicBezTo>
                  <a:cubicBezTo>
                    <a:pt x="87" y="36"/>
                    <a:pt x="86" y="31"/>
                    <a:pt x="8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54" name="Freeform 66"/>
            <p:cNvSpPr>
              <a:spLocks/>
            </p:cNvSpPr>
            <p:nvPr/>
          </p:nvSpPr>
          <p:spPr bwMode="auto">
            <a:xfrm>
              <a:off x="9174163" y="4378325"/>
              <a:ext cx="385762" cy="363538"/>
            </a:xfrm>
            <a:custGeom>
              <a:avLst/>
              <a:gdLst>
                <a:gd name="T0" fmla="*/ 60 w 103"/>
                <a:gd name="T1" fmla="*/ 63 h 97"/>
                <a:gd name="T2" fmla="*/ 60 w 103"/>
                <a:gd name="T3" fmla="*/ 49 h 97"/>
                <a:gd name="T4" fmla="*/ 65 w 103"/>
                <a:gd name="T5" fmla="*/ 44 h 97"/>
                <a:gd name="T6" fmla="*/ 103 w 103"/>
                <a:gd name="T7" fmla="*/ 44 h 97"/>
                <a:gd name="T8" fmla="*/ 103 w 103"/>
                <a:gd name="T9" fmla="*/ 31 h 97"/>
                <a:gd name="T10" fmla="*/ 88 w 103"/>
                <a:gd name="T11" fmla="*/ 16 h 97"/>
                <a:gd name="T12" fmla="*/ 17 w 103"/>
                <a:gd name="T13" fmla="*/ 16 h 97"/>
                <a:gd name="T14" fmla="*/ 14 w 103"/>
                <a:gd name="T15" fmla="*/ 17 h 97"/>
                <a:gd name="T16" fmla="*/ 14 w 103"/>
                <a:gd name="T17" fmla="*/ 17 h 97"/>
                <a:gd name="T18" fmla="*/ 15 w 103"/>
                <a:gd name="T19" fmla="*/ 16 h 97"/>
                <a:gd name="T20" fmla="*/ 16 w 103"/>
                <a:gd name="T21" fmla="*/ 15 h 97"/>
                <a:gd name="T22" fmla="*/ 17 w 103"/>
                <a:gd name="T23" fmla="*/ 14 h 97"/>
                <a:gd name="T24" fmla="*/ 18 w 103"/>
                <a:gd name="T25" fmla="*/ 13 h 97"/>
                <a:gd name="T26" fmla="*/ 18 w 103"/>
                <a:gd name="T27" fmla="*/ 12 h 97"/>
                <a:gd name="T28" fmla="*/ 19 w 103"/>
                <a:gd name="T29" fmla="*/ 12 h 97"/>
                <a:gd name="T30" fmla="*/ 29 w 103"/>
                <a:gd name="T31" fmla="*/ 7 h 97"/>
                <a:gd name="T32" fmla="*/ 30 w 103"/>
                <a:gd name="T33" fmla="*/ 7 h 97"/>
                <a:gd name="T34" fmla="*/ 32 w 103"/>
                <a:gd name="T35" fmla="*/ 3 h 97"/>
                <a:gd name="T36" fmla="*/ 35 w 103"/>
                <a:gd name="T37" fmla="*/ 0 h 97"/>
                <a:gd name="T38" fmla="*/ 29 w 103"/>
                <a:gd name="T39" fmla="*/ 0 h 97"/>
                <a:gd name="T40" fmla="*/ 14 w 103"/>
                <a:gd name="T41" fmla="*/ 7 h 97"/>
                <a:gd name="T42" fmla="*/ 14 w 103"/>
                <a:gd name="T43" fmla="*/ 8 h 97"/>
                <a:gd name="T44" fmla="*/ 13 w 103"/>
                <a:gd name="T45" fmla="*/ 8 h 97"/>
                <a:gd name="T46" fmla="*/ 12 w 103"/>
                <a:gd name="T47" fmla="*/ 9 h 97"/>
                <a:gd name="T48" fmla="*/ 11 w 103"/>
                <a:gd name="T49" fmla="*/ 10 h 97"/>
                <a:gd name="T50" fmla="*/ 10 w 103"/>
                <a:gd name="T51" fmla="*/ 11 h 97"/>
                <a:gd name="T52" fmla="*/ 9 w 103"/>
                <a:gd name="T53" fmla="*/ 12 h 97"/>
                <a:gd name="T54" fmla="*/ 9 w 103"/>
                <a:gd name="T55" fmla="*/ 13 h 97"/>
                <a:gd name="T56" fmla="*/ 8 w 103"/>
                <a:gd name="T57" fmla="*/ 13 h 97"/>
                <a:gd name="T58" fmla="*/ 7 w 103"/>
                <a:gd name="T59" fmla="*/ 14 h 97"/>
                <a:gd name="T60" fmla="*/ 6 w 103"/>
                <a:gd name="T61" fmla="*/ 15 h 97"/>
                <a:gd name="T62" fmla="*/ 0 w 103"/>
                <a:gd name="T63" fmla="*/ 30 h 97"/>
                <a:gd name="T64" fmla="*/ 0 w 103"/>
                <a:gd name="T65" fmla="*/ 76 h 97"/>
                <a:gd name="T66" fmla="*/ 6 w 103"/>
                <a:gd name="T67" fmla="*/ 91 h 97"/>
                <a:gd name="T68" fmla="*/ 15 w 103"/>
                <a:gd name="T69" fmla="*/ 96 h 97"/>
                <a:gd name="T70" fmla="*/ 20 w 103"/>
                <a:gd name="T71" fmla="*/ 97 h 97"/>
                <a:gd name="T72" fmla="*/ 85 w 103"/>
                <a:gd name="T73" fmla="*/ 97 h 97"/>
                <a:gd name="T74" fmla="*/ 85 w 103"/>
                <a:gd name="T75" fmla="*/ 96 h 97"/>
                <a:gd name="T76" fmla="*/ 88 w 103"/>
                <a:gd name="T77" fmla="*/ 96 h 97"/>
                <a:gd name="T78" fmla="*/ 103 w 103"/>
                <a:gd name="T79" fmla="*/ 81 h 97"/>
                <a:gd name="T80" fmla="*/ 103 w 103"/>
                <a:gd name="T81" fmla="*/ 69 h 97"/>
                <a:gd name="T82" fmla="*/ 65 w 103"/>
                <a:gd name="T83" fmla="*/ 69 h 97"/>
                <a:gd name="T84" fmla="*/ 60 w 103"/>
                <a:gd name="T85" fmla="*/ 6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97">
                  <a:moveTo>
                    <a:pt x="60" y="63"/>
                  </a:moveTo>
                  <a:cubicBezTo>
                    <a:pt x="60" y="49"/>
                    <a:pt x="60" y="49"/>
                    <a:pt x="60" y="49"/>
                  </a:cubicBezTo>
                  <a:cubicBezTo>
                    <a:pt x="60" y="46"/>
                    <a:pt x="62" y="44"/>
                    <a:pt x="65" y="44"/>
                  </a:cubicBezTo>
                  <a:cubicBezTo>
                    <a:pt x="103" y="44"/>
                    <a:pt x="103" y="44"/>
                    <a:pt x="103" y="44"/>
                  </a:cubicBezTo>
                  <a:cubicBezTo>
                    <a:pt x="103" y="31"/>
                    <a:pt x="103" y="31"/>
                    <a:pt x="103" y="31"/>
                  </a:cubicBezTo>
                  <a:cubicBezTo>
                    <a:pt x="103" y="23"/>
                    <a:pt x="96" y="16"/>
                    <a:pt x="88" y="16"/>
                  </a:cubicBezTo>
                  <a:cubicBezTo>
                    <a:pt x="17" y="16"/>
                    <a:pt x="17" y="16"/>
                    <a:pt x="17" y="16"/>
                  </a:cubicBezTo>
                  <a:cubicBezTo>
                    <a:pt x="16" y="16"/>
                    <a:pt x="15" y="16"/>
                    <a:pt x="14" y="17"/>
                  </a:cubicBezTo>
                  <a:cubicBezTo>
                    <a:pt x="14" y="17"/>
                    <a:pt x="14" y="17"/>
                    <a:pt x="14" y="17"/>
                  </a:cubicBezTo>
                  <a:cubicBezTo>
                    <a:pt x="15" y="16"/>
                    <a:pt x="15" y="16"/>
                    <a:pt x="15" y="16"/>
                  </a:cubicBezTo>
                  <a:cubicBezTo>
                    <a:pt x="15" y="15"/>
                    <a:pt x="16" y="15"/>
                    <a:pt x="16" y="15"/>
                  </a:cubicBezTo>
                  <a:cubicBezTo>
                    <a:pt x="16" y="15"/>
                    <a:pt x="16" y="14"/>
                    <a:pt x="17" y="14"/>
                  </a:cubicBezTo>
                  <a:cubicBezTo>
                    <a:pt x="17" y="14"/>
                    <a:pt x="17" y="14"/>
                    <a:pt x="18" y="13"/>
                  </a:cubicBezTo>
                  <a:cubicBezTo>
                    <a:pt x="18" y="13"/>
                    <a:pt x="18" y="13"/>
                    <a:pt x="18" y="12"/>
                  </a:cubicBezTo>
                  <a:cubicBezTo>
                    <a:pt x="19" y="12"/>
                    <a:pt x="19" y="12"/>
                    <a:pt x="19" y="12"/>
                  </a:cubicBezTo>
                  <a:cubicBezTo>
                    <a:pt x="22" y="9"/>
                    <a:pt x="25" y="7"/>
                    <a:pt x="29" y="7"/>
                  </a:cubicBezTo>
                  <a:cubicBezTo>
                    <a:pt x="30" y="7"/>
                    <a:pt x="30" y="7"/>
                    <a:pt x="30" y="7"/>
                  </a:cubicBezTo>
                  <a:cubicBezTo>
                    <a:pt x="31" y="6"/>
                    <a:pt x="31" y="5"/>
                    <a:pt x="32" y="3"/>
                  </a:cubicBezTo>
                  <a:cubicBezTo>
                    <a:pt x="35" y="0"/>
                    <a:pt x="35" y="0"/>
                    <a:pt x="35" y="0"/>
                  </a:cubicBezTo>
                  <a:cubicBezTo>
                    <a:pt x="29" y="0"/>
                    <a:pt x="29" y="0"/>
                    <a:pt x="29" y="0"/>
                  </a:cubicBezTo>
                  <a:cubicBezTo>
                    <a:pt x="24" y="0"/>
                    <a:pt x="18" y="3"/>
                    <a:pt x="14" y="7"/>
                  </a:cubicBezTo>
                  <a:cubicBezTo>
                    <a:pt x="14" y="7"/>
                    <a:pt x="14" y="7"/>
                    <a:pt x="14" y="8"/>
                  </a:cubicBezTo>
                  <a:cubicBezTo>
                    <a:pt x="13" y="8"/>
                    <a:pt x="13" y="8"/>
                    <a:pt x="13" y="8"/>
                  </a:cubicBezTo>
                  <a:cubicBezTo>
                    <a:pt x="12" y="9"/>
                    <a:pt x="12" y="9"/>
                    <a:pt x="12" y="9"/>
                  </a:cubicBezTo>
                  <a:cubicBezTo>
                    <a:pt x="12" y="9"/>
                    <a:pt x="11" y="10"/>
                    <a:pt x="11" y="10"/>
                  </a:cubicBezTo>
                  <a:cubicBezTo>
                    <a:pt x="11" y="10"/>
                    <a:pt x="11" y="11"/>
                    <a:pt x="10" y="11"/>
                  </a:cubicBezTo>
                  <a:cubicBezTo>
                    <a:pt x="10" y="11"/>
                    <a:pt x="10" y="11"/>
                    <a:pt x="9" y="12"/>
                  </a:cubicBezTo>
                  <a:cubicBezTo>
                    <a:pt x="9" y="12"/>
                    <a:pt x="9" y="12"/>
                    <a:pt x="9" y="13"/>
                  </a:cubicBezTo>
                  <a:cubicBezTo>
                    <a:pt x="8" y="13"/>
                    <a:pt x="8" y="13"/>
                    <a:pt x="8" y="13"/>
                  </a:cubicBezTo>
                  <a:cubicBezTo>
                    <a:pt x="7" y="14"/>
                    <a:pt x="7" y="14"/>
                    <a:pt x="7" y="14"/>
                  </a:cubicBezTo>
                  <a:cubicBezTo>
                    <a:pt x="7" y="15"/>
                    <a:pt x="6" y="15"/>
                    <a:pt x="6" y="15"/>
                  </a:cubicBezTo>
                  <a:cubicBezTo>
                    <a:pt x="2" y="19"/>
                    <a:pt x="0" y="24"/>
                    <a:pt x="0" y="30"/>
                  </a:cubicBezTo>
                  <a:cubicBezTo>
                    <a:pt x="0" y="76"/>
                    <a:pt x="0" y="76"/>
                    <a:pt x="0" y="76"/>
                  </a:cubicBezTo>
                  <a:cubicBezTo>
                    <a:pt x="0" y="82"/>
                    <a:pt x="2" y="88"/>
                    <a:pt x="6" y="91"/>
                  </a:cubicBezTo>
                  <a:cubicBezTo>
                    <a:pt x="8" y="94"/>
                    <a:pt x="12" y="96"/>
                    <a:pt x="15" y="96"/>
                  </a:cubicBezTo>
                  <a:cubicBezTo>
                    <a:pt x="17" y="97"/>
                    <a:pt x="19" y="97"/>
                    <a:pt x="20" y="97"/>
                  </a:cubicBezTo>
                  <a:cubicBezTo>
                    <a:pt x="85" y="97"/>
                    <a:pt x="85" y="97"/>
                    <a:pt x="85" y="97"/>
                  </a:cubicBezTo>
                  <a:cubicBezTo>
                    <a:pt x="85" y="96"/>
                    <a:pt x="85" y="96"/>
                    <a:pt x="85" y="96"/>
                  </a:cubicBezTo>
                  <a:cubicBezTo>
                    <a:pt x="88" y="96"/>
                    <a:pt x="88" y="96"/>
                    <a:pt x="88" y="96"/>
                  </a:cubicBezTo>
                  <a:cubicBezTo>
                    <a:pt x="96" y="96"/>
                    <a:pt x="103" y="90"/>
                    <a:pt x="103" y="81"/>
                  </a:cubicBezTo>
                  <a:cubicBezTo>
                    <a:pt x="103" y="69"/>
                    <a:pt x="103" y="69"/>
                    <a:pt x="103" y="69"/>
                  </a:cubicBezTo>
                  <a:cubicBezTo>
                    <a:pt x="65" y="69"/>
                    <a:pt x="65" y="69"/>
                    <a:pt x="65" y="69"/>
                  </a:cubicBezTo>
                  <a:cubicBezTo>
                    <a:pt x="62" y="69"/>
                    <a:pt x="60" y="67"/>
                    <a:pt x="6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sp>
          <p:nvSpPr>
            <p:cNvPr id="55" name="Oval 67"/>
            <p:cNvSpPr>
              <a:spLocks noChangeArrowheads="1"/>
            </p:cNvSpPr>
            <p:nvPr/>
          </p:nvSpPr>
          <p:spPr bwMode="auto">
            <a:xfrm>
              <a:off x="9421813" y="4565650"/>
              <a:ext cx="49212"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j-ea"/>
                <a:ea typeface="+mj-ea"/>
              </a:endParaRPr>
            </a:p>
          </p:txBody>
        </p:sp>
      </p:grpSp>
    </p:spTree>
    <p:extLst>
      <p:ext uri="{BB962C8B-B14F-4D97-AF65-F5344CB8AC3E}">
        <p14:creationId xmlns:p14="http://schemas.microsoft.com/office/powerpoint/2010/main" val="177236112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down)">
                                      <p:cBhvr>
                                        <p:cTn id="33" dur="500"/>
                                        <p:tgtEl>
                                          <p:spTgt spid="13"/>
                                        </p:tgtEl>
                                      </p:cBhvr>
                                    </p:animEffect>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childTnLst>
                          </p:cTn>
                        </p:par>
                        <p:par>
                          <p:cTn id="42" fill="hold">
                            <p:stCondLst>
                              <p:cond delay="3500"/>
                            </p:stCondLst>
                            <p:childTnLst>
                              <p:par>
                                <p:cTn id="43" presetID="2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par>
                          <p:cTn id="46" fill="hold">
                            <p:stCondLst>
                              <p:cond delay="4000"/>
                            </p:stCondLst>
                            <p:childTnLst>
                              <p:par>
                                <p:cTn id="47" presetID="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250" fill="hold"/>
                                        <p:tgtEl>
                                          <p:spTgt spid="15"/>
                                        </p:tgtEl>
                                        <p:attrNameLst>
                                          <p:attrName>ppt_x</p:attrName>
                                        </p:attrNameLst>
                                      </p:cBhvr>
                                      <p:tavLst>
                                        <p:tav tm="0">
                                          <p:val>
                                            <p:strVal val="#ppt_x"/>
                                          </p:val>
                                        </p:tav>
                                        <p:tav tm="100000">
                                          <p:val>
                                            <p:strVal val="#ppt_x"/>
                                          </p:val>
                                        </p:tav>
                                      </p:tavLst>
                                    </p:anim>
                                    <p:anim calcmode="lin" valueType="num">
                                      <p:cBhvr additive="base">
                                        <p:cTn id="50" dur="250" fill="hold"/>
                                        <p:tgtEl>
                                          <p:spTgt spid="15"/>
                                        </p:tgtEl>
                                        <p:attrNameLst>
                                          <p:attrName>ppt_y</p:attrName>
                                        </p:attrNameLst>
                                      </p:cBhvr>
                                      <p:tavLst>
                                        <p:tav tm="0">
                                          <p:val>
                                            <p:strVal val="1+#ppt_h/2"/>
                                          </p:val>
                                        </p:tav>
                                        <p:tav tm="100000">
                                          <p:val>
                                            <p:strVal val="#ppt_y"/>
                                          </p:val>
                                        </p:tav>
                                      </p:tavLst>
                                    </p:anim>
                                  </p:childTnLst>
                                </p:cTn>
                              </p:par>
                            </p:childTnLst>
                          </p:cTn>
                        </p:par>
                        <p:par>
                          <p:cTn id="51" fill="hold">
                            <p:stCondLst>
                              <p:cond delay="4250"/>
                            </p:stCondLst>
                            <p:childTnLst>
                              <p:par>
                                <p:cTn id="52" presetID="2" presetClass="entr" presetSubtype="4"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250" fill="hold"/>
                                        <p:tgtEl>
                                          <p:spTgt spid="16"/>
                                        </p:tgtEl>
                                        <p:attrNameLst>
                                          <p:attrName>ppt_x</p:attrName>
                                        </p:attrNameLst>
                                      </p:cBhvr>
                                      <p:tavLst>
                                        <p:tav tm="0">
                                          <p:val>
                                            <p:strVal val="#ppt_x"/>
                                          </p:val>
                                        </p:tav>
                                        <p:tav tm="100000">
                                          <p:val>
                                            <p:strVal val="#ppt_x"/>
                                          </p:val>
                                        </p:tav>
                                      </p:tavLst>
                                    </p:anim>
                                    <p:anim calcmode="lin" valueType="num">
                                      <p:cBhvr additive="base">
                                        <p:cTn id="55" dur="250" fill="hold"/>
                                        <p:tgtEl>
                                          <p:spTgt spid="16"/>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250" fill="hold"/>
                                        <p:tgtEl>
                                          <p:spTgt spid="17"/>
                                        </p:tgtEl>
                                        <p:attrNameLst>
                                          <p:attrName>ppt_x</p:attrName>
                                        </p:attrNameLst>
                                      </p:cBhvr>
                                      <p:tavLst>
                                        <p:tav tm="0">
                                          <p:val>
                                            <p:strVal val="#ppt_x"/>
                                          </p:val>
                                        </p:tav>
                                        <p:tav tm="100000">
                                          <p:val>
                                            <p:strVal val="#ppt_x"/>
                                          </p:val>
                                        </p:tav>
                                      </p:tavLst>
                                    </p:anim>
                                    <p:anim calcmode="lin" valueType="num">
                                      <p:cBhvr additive="base">
                                        <p:cTn id="60" dur="250" fill="hold"/>
                                        <p:tgtEl>
                                          <p:spTgt spid="17"/>
                                        </p:tgtEl>
                                        <p:attrNameLst>
                                          <p:attrName>ppt_y</p:attrName>
                                        </p:attrNameLst>
                                      </p:cBhvr>
                                      <p:tavLst>
                                        <p:tav tm="0">
                                          <p:val>
                                            <p:strVal val="1+#ppt_h/2"/>
                                          </p:val>
                                        </p:tav>
                                        <p:tav tm="100000">
                                          <p:val>
                                            <p:strVal val="#ppt_y"/>
                                          </p:val>
                                        </p:tav>
                                      </p:tavLst>
                                    </p:anim>
                                  </p:childTnLst>
                                </p:cTn>
                              </p:par>
                            </p:childTnLst>
                          </p:cTn>
                        </p:par>
                        <p:par>
                          <p:cTn id="61" fill="hold">
                            <p:stCondLst>
                              <p:cond delay="4750"/>
                            </p:stCondLst>
                            <p:childTnLst>
                              <p:par>
                                <p:cTn id="62" presetID="2" presetClass="entr" presetSubtype="4"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250" fill="hold"/>
                                        <p:tgtEl>
                                          <p:spTgt spid="18"/>
                                        </p:tgtEl>
                                        <p:attrNameLst>
                                          <p:attrName>ppt_x</p:attrName>
                                        </p:attrNameLst>
                                      </p:cBhvr>
                                      <p:tavLst>
                                        <p:tav tm="0">
                                          <p:val>
                                            <p:strVal val="#ppt_x"/>
                                          </p:val>
                                        </p:tav>
                                        <p:tav tm="100000">
                                          <p:val>
                                            <p:strVal val="#ppt_x"/>
                                          </p:val>
                                        </p:tav>
                                      </p:tavLst>
                                    </p:anim>
                                    <p:anim calcmode="lin" valueType="num">
                                      <p:cBhvr additive="base">
                                        <p:cTn id="65" dur="250" fill="hold"/>
                                        <p:tgtEl>
                                          <p:spTgt spid="18"/>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 presetClass="entr" presetSubtype="4"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250" fill="hold"/>
                                        <p:tgtEl>
                                          <p:spTgt spid="19"/>
                                        </p:tgtEl>
                                        <p:attrNameLst>
                                          <p:attrName>ppt_x</p:attrName>
                                        </p:attrNameLst>
                                      </p:cBhvr>
                                      <p:tavLst>
                                        <p:tav tm="0">
                                          <p:val>
                                            <p:strVal val="#ppt_x"/>
                                          </p:val>
                                        </p:tav>
                                        <p:tav tm="100000">
                                          <p:val>
                                            <p:strVal val="#ppt_x"/>
                                          </p:val>
                                        </p:tav>
                                      </p:tavLst>
                                    </p:anim>
                                    <p:anim calcmode="lin" valueType="num">
                                      <p:cBhvr additive="base">
                                        <p:cTn id="70" dur="250" fill="hold"/>
                                        <p:tgtEl>
                                          <p:spTgt spid="19"/>
                                        </p:tgtEl>
                                        <p:attrNameLst>
                                          <p:attrName>ppt_y</p:attrName>
                                        </p:attrNameLst>
                                      </p:cBhvr>
                                      <p:tavLst>
                                        <p:tav tm="0">
                                          <p:val>
                                            <p:strVal val="1+#ppt_h/2"/>
                                          </p:val>
                                        </p:tav>
                                        <p:tav tm="100000">
                                          <p:val>
                                            <p:strVal val="#ppt_y"/>
                                          </p:val>
                                        </p:tav>
                                      </p:tavLst>
                                    </p:anim>
                                  </p:childTnLst>
                                </p:cTn>
                              </p:par>
                            </p:childTnLst>
                          </p:cTn>
                        </p:par>
                        <p:par>
                          <p:cTn id="71" fill="hold">
                            <p:stCondLst>
                              <p:cond delay="5250"/>
                            </p:stCondLst>
                            <p:childTnLst>
                              <p:par>
                                <p:cTn id="72" presetID="16" presetClass="entr" presetSubtype="21"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arn(inVertical)">
                                      <p:cBhvr>
                                        <p:cTn id="74" dur="300"/>
                                        <p:tgtEl>
                                          <p:spTgt spid="22"/>
                                        </p:tgtEl>
                                      </p:cBhvr>
                                    </p:animEffect>
                                  </p:childTnLst>
                                </p:cTn>
                              </p:par>
                            </p:childTnLst>
                          </p:cTn>
                        </p:par>
                        <p:par>
                          <p:cTn id="75" fill="hold">
                            <p:stCondLst>
                              <p:cond delay="5550"/>
                            </p:stCondLst>
                            <p:childTnLst>
                              <p:par>
                                <p:cTn id="76" presetID="10" presetClass="entr" presetSubtype="0" fill="hold"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300"/>
                                        <p:tgtEl>
                                          <p:spTgt spid="35"/>
                                        </p:tgtEl>
                                      </p:cBhvr>
                                    </p:animEffect>
                                  </p:childTnLst>
                                </p:cTn>
                              </p:par>
                            </p:childTnLst>
                          </p:cTn>
                        </p:par>
                        <p:par>
                          <p:cTn id="79" fill="hold">
                            <p:stCondLst>
                              <p:cond delay="5850"/>
                            </p:stCondLst>
                            <p:childTnLst>
                              <p:par>
                                <p:cTn id="80" presetID="16" presetClass="entr" presetSubtype="21"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barn(inVertical)">
                                      <p:cBhvr>
                                        <p:cTn id="82" dur="300"/>
                                        <p:tgtEl>
                                          <p:spTgt spid="25"/>
                                        </p:tgtEl>
                                      </p:cBhvr>
                                    </p:animEffect>
                                  </p:childTnLst>
                                </p:cTn>
                              </p:par>
                            </p:childTnLst>
                          </p:cTn>
                        </p:par>
                        <p:par>
                          <p:cTn id="83" fill="hold">
                            <p:stCondLst>
                              <p:cond delay="6150"/>
                            </p:stCondLst>
                            <p:childTnLst>
                              <p:par>
                                <p:cTn id="84" presetID="10" presetClass="entr" presetSubtype="0" fill="hold" nodeType="afterEffect">
                                  <p:stCondLst>
                                    <p:cond delay="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300"/>
                                        <p:tgtEl>
                                          <p:spTgt spid="39"/>
                                        </p:tgtEl>
                                      </p:cBhvr>
                                    </p:animEffect>
                                  </p:childTnLst>
                                </p:cTn>
                              </p:par>
                            </p:childTnLst>
                          </p:cTn>
                        </p:par>
                        <p:par>
                          <p:cTn id="87" fill="hold">
                            <p:stCondLst>
                              <p:cond delay="6450"/>
                            </p:stCondLst>
                            <p:childTnLst>
                              <p:par>
                                <p:cTn id="88" presetID="16" presetClass="entr" presetSubtype="21"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barn(inVertical)">
                                      <p:cBhvr>
                                        <p:cTn id="90" dur="300"/>
                                        <p:tgtEl>
                                          <p:spTgt spid="28"/>
                                        </p:tgtEl>
                                      </p:cBhvr>
                                    </p:animEffect>
                                  </p:childTnLst>
                                </p:cTn>
                              </p:par>
                            </p:childTnLst>
                          </p:cTn>
                        </p:par>
                        <p:par>
                          <p:cTn id="91" fill="hold">
                            <p:stCondLst>
                              <p:cond delay="6750"/>
                            </p:stCondLst>
                            <p:childTnLst>
                              <p:par>
                                <p:cTn id="92" presetID="10" presetClass="entr" presetSubtype="0" fill="hold" nodeType="after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300"/>
                                        <p:tgtEl>
                                          <p:spTgt spid="45"/>
                                        </p:tgtEl>
                                      </p:cBhvr>
                                    </p:animEffect>
                                  </p:childTnLst>
                                </p:cTn>
                              </p:par>
                            </p:childTnLst>
                          </p:cTn>
                        </p:par>
                        <p:par>
                          <p:cTn id="95" fill="hold">
                            <p:stCondLst>
                              <p:cond delay="7050"/>
                            </p:stCondLst>
                            <p:childTnLst>
                              <p:par>
                                <p:cTn id="96" presetID="16" presetClass="entr" presetSubtype="21"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barn(inVertical)">
                                      <p:cBhvr>
                                        <p:cTn id="98" dur="300"/>
                                        <p:tgtEl>
                                          <p:spTgt spid="31"/>
                                        </p:tgtEl>
                                      </p:cBhvr>
                                    </p:animEffect>
                                  </p:childTnLst>
                                </p:cTn>
                              </p:par>
                            </p:childTnLst>
                          </p:cTn>
                        </p:par>
                        <p:par>
                          <p:cTn id="99" fill="hold">
                            <p:stCondLst>
                              <p:cond delay="7350"/>
                            </p:stCondLst>
                            <p:childTnLst>
                              <p:par>
                                <p:cTn id="100" presetID="10" presetClass="entr" presetSubtype="0" fill="hold" nodeType="afterEffect">
                                  <p:stCondLst>
                                    <p:cond delay="0"/>
                                  </p:stCondLst>
                                  <p:childTnLst>
                                    <p:set>
                                      <p:cBhvr>
                                        <p:cTn id="101" dur="1" fill="hold">
                                          <p:stCondLst>
                                            <p:cond delay="0"/>
                                          </p:stCondLst>
                                        </p:cTn>
                                        <p:tgtEl>
                                          <p:spTgt spid="49"/>
                                        </p:tgtEl>
                                        <p:attrNameLst>
                                          <p:attrName>style.visibility</p:attrName>
                                        </p:attrNameLst>
                                      </p:cBhvr>
                                      <p:to>
                                        <p:strVal val="visible"/>
                                      </p:to>
                                    </p:set>
                                    <p:animEffect transition="in" filter="fade">
                                      <p:cBhvr>
                                        <p:cTn id="102" dur="300"/>
                                        <p:tgtEl>
                                          <p:spTgt spid="49"/>
                                        </p:tgtEl>
                                      </p:cBhvr>
                                    </p:animEffect>
                                  </p:childTnLst>
                                </p:cTn>
                              </p:par>
                            </p:childTnLst>
                          </p:cTn>
                        </p:par>
                        <p:par>
                          <p:cTn id="103" fill="hold">
                            <p:stCondLst>
                              <p:cond delay="7650"/>
                            </p:stCondLst>
                            <p:childTnLst>
                              <p:par>
                                <p:cTn id="104" presetID="16" presetClass="entr" presetSubtype="21" fill="hold" grpId="0" nodeType="after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barn(inVertical)">
                                      <p:cBhvr>
                                        <p:cTn id="106" dur="300"/>
                                        <p:tgtEl>
                                          <p:spTgt spid="34"/>
                                        </p:tgtEl>
                                      </p:cBhvr>
                                    </p:animEffect>
                                  </p:childTnLst>
                                </p:cTn>
                              </p:par>
                            </p:childTnLst>
                          </p:cTn>
                        </p:par>
                        <p:par>
                          <p:cTn id="107" fill="hold">
                            <p:stCondLst>
                              <p:cond delay="7950"/>
                            </p:stCondLst>
                            <p:childTnLst>
                              <p:par>
                                <p:cTn id="108" presetID="10" presetClass="entr" presetSubtype="0" fill="hold" nodeType="after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fade">
                                      <p:cBhvr>
                                        <p:cTn id="110" dur="300"/>
                                        <p:tgtEl>
                                          <p:spTgt spid="52"/>
                                        </p:tgtEl>
                                      </p:cBhvr>
                                    </p:animEffect>
                                  </p:childTnLst>
                                </p:cTn>
                              </p:par>
                            </p:childTnLst>
                          </p:cTn>
                        </p:par>
                        <p:par>
                          <p:cTn id="111" fill="hold">
                            <p:stCondLst>
                              <p:cond delay="8250"/>
                            </p:stCondLst>
                            <p:childTnLst>
                              <p:par>
                                <p:cTn id="112" presetID="2" presetClass="entr" presetSubtype="4" fill="hold" grpId="0" nodeType="afterEffect">
                                  <p:stCondLst>
                                    <p:cond delay="0"/>
                                  </p:stCondLst>
                                  <p:childTnLst>
                                    <p:set>
                                      <p:cBhvr>
                                        <p:cTn id="113" dur="1" fill="hold">
                                          <p:stCondLst>
                                            <p:cond delay="0"/>
                                          </p:stCondLst>
                                        </p:cTn>
                                        <p:tgtEl>
                                          <p:spTgt spid="20"/>
                                        </p:tgtEl>
                                        <p:attrNameLst>
                                          <p:attrName>style.visibility</p:attrName>
                                        </p:attrNameLst>
                                      </p:cBhvr>
                                      <p:to>
                                        <p:strVal val="visible"/>
                                      </p:to>
                                    </p:set>
                                    <p:anim calcmode="lin" valueType="num">
                                      <p:cBhvr additive="base">
                                        <p:cTn id="114" dur="250" fill="hold"/>
                                        <p:tgtEl>
                                          <p:spTgt spid="20"/>
                                        </p:tgtEl>
                                        <p:attrNameLst>
                                          <p:attrName>ppt_x</p:attrName>
                                        </p:attrNameLst>
                                      </p:cBhvr>
                                      <p:tavLst>
                                        <p:tav tm="0">
                                          <p:val>
                                            <p:strVal val="#ppt_x"/>
                                          </p:val>
                                        </p:tav>
                                        <p:tav tm="100000">
                                          <p:val>
                                            <p:strVal val="#ppt_x"/>
                                          </p:val>
                                        </p:tav>
                                      </p:tavLst>
                                    </p:anim>
                                    <p:anim calcmode="lin" valueType="num">
                                      <p:cBhvr additive="base">
                                        <p:cTn id="115" dur="250" fill="hold"/>
                                        <p:tgtEl>
                                          <p:spTgt spid="20"/>
                                        </p:tgtEl>
                                        <p:attrNameLst>
                                          <p:attrName>ppt_y</p:attrName>
                                        </p:attrNameLst>
                                      </p:cBhvr>
                                      <p:tavLst>
                                        <p:tav tm="0">
                                          <p:val>
                                            <p:strVal val="1+#ppt_h/2"/>
                                          </p:val>
                                        </p:tav>
                                        <p:tav tm="100000">
                                          <p:val>
                                            <p:strVal val="#ppt_y"/>
                                          </p:val>
                                        </p:tav>
                                      </p:tavLst>
                                    </p:anim>
                                  </p:childTnLst>
                                </p:cTn>
                              </p:par>
                            </p:childTnLst>
                          </p:cTn>
                        </p:par>
                        <p:par>
                          <p:cTn id="116" fill="hold">
                            <p:stCondLst>
                              <p:cond delay="8500"/>
                            </p:stCondLst>
                            <p:childTnLst>
                              <p:par>
                                <p:cTn id="117" presetID="2" presetClass="entr" presetSubtype="4" fill="hold" grpId="0" nodeType="afterEffect">
                                  <p:stCondLst>
                                    <p:cond delay="0"/>
                                  </p:stCondLst>
                                  <p:childTnLst>
                                    <p:set>
                                      <p:cBhvr>
                                        <p:cTn id="118" dur="1" fill="hold">
                                          <p:stCondLst>
                                            <p:cond delay="0"/>
                                          </p:stCondLst>
                                        </p:cTn>
                                        <p:tgtEl>
                                          <p:spTgt spid="23"/>
                                        </p:tgtEl>
                                        <p:attrNameLst>
                                          <p:attrName>style.visibility</p:attrName>
                                        </p:attrNameLst>
                                      </p:cBhvr>
                                      <p:to>
                                        <p:strVal val="visible"/>
                                      </p:to>
                                    </p:set>
                                    <p:anim calcmode="lin" valueType="num">
                                      <p:cBhvr additive="base">
                                        <p:cTn id="119" dur="250" fill="hold"/>
                                        <p:tgtEl>
                                          <p:spTgt spid="23"/>
                                        </p:tgtEl>
                                        <p:attrNameLst>
                                          <p:attrName>ppt_x</p:attrName>
                                        </p:attrNameLst>
                                      </p:cBhvr>
                                      <p:tavLst>
                                        <p:tav tm="0">
                                          <p:val>
                                            <p:strVal val="#ppt_x"/>
                                          </p:val>
                                        </p:tav>
                                        <p:tav tm="100000">
                                          <p:val>
                                            <p:strVal val="#ppt_x"/>
                                          </p:val>
                                        </p:tav>
                                      </p:tavLst>
                                    </p:anim>
                                    <p:anim calcmode="lin" valueType="num">
                                      <p:cBhvr additive="base">
                                        <p:cTn id="120" dur="250" fill="hold"/>
                                        <p:tgtEl>
                                          <p:spTgt spid="23"/>
                                        </p:tgtEl>
                                        <p:attrNameLst>
                                          <p:attrName>ppt_y</p:attrName>
                                        </p:attrNameLst>
                                      </p:cBhvr>
                                      <p:tavLst>
                                        <p:tav tm="0">
                                          <p:val>
                                            <p:strVal val="1+#ppt_h/2"/>
                                          </p:val>
                                        </p:tav>
                                        <p:tav tm="100000">
                                          <p:val>
                                            <p:strVal val="#ppt_y"/>
                                          </p:val>
                                        </p:tav>
                                      </p:tavLst>
                                    </p:anim>
                                  </p:childTnLst>
                                </p:cTn>
                              </p:par>
                            </p:childTnLst>
                          </p:cTn>
                        </p:par>
                        <p:par>
                          <p:cTn id="121" fill="hold">
                            <p:stCondLst>
                              <p:cond delay="8750"/>
                            </p:stCondLst>
                            <p:childTnLst>
                              <p:par>
                                <p:cTn id="122" presetID="2" presetClass="entr" presetSubtype="4" fill="hold" grpId="0" nodeType="afterEffect">
                                  <p:stCondLst>
                                    <p:cond delay="0"/>
                                  </p:stCondLst>
                                  <p:childTnLst>
                                    <p:set>
                                      <p:cBhvr>
                                        <p:cTn id="123" dur="1" fill="hold">
                                          <p:stCondLst>
                                            <p:cond delay="0"/>
                                          </p:stCondLst>
                                        </p:cTn>
                                        <p:tgtEl>
                                          <p:spTgt spid="26"/>
                                        </p:tgtEl>
                                        <p:attrNameLst>
                                          <p:attrName>style.visibility</p:attrName>
                                        </p:attrNameLst>
                                      </p:cBhvr>
                                      <p:to>
                                        <p:strVal val="visible"/>
                                      </p:to>
                                    </p:set>
                                    <p:anim calcmode="lin" valueType="num">
                                      <p:cBhvr additive="base">
                                        <p:cTn id="124" dur="250" fill="hold"/>
                                        <p:tgtEl>
                                          <p:spTgt spid="26"/>
                                        </p:tgtEl>
                                        <p:attrNameLst>
                                          <p:attrName>ppt_x</p:attrName>
                                        </p:attrNameLst>
                                      </p:cBhvr>
                                      <p:tavLst>
                                        <p:tav tm="0">
                                          <p:val>
                                            <p:strVal val="#ppt_x"/>
                                          </p:val>
                                        </p:tav>
                                        <p:tav tm="100000">
                                          <p:val>
                                            <p:strVal val="#ppt_x"/>
                                          </p:val>
                                        </p:tav>
                                      </p:tavLst>
                                    </p:anim>
                                    <p:anim calcmode="lin" valueType="num">
                                      <p:cBhvr additive="base">
                                        <p:cTn id="125" dur="250" fill="hold"/>
                                        <p:tgtEl>
                                          <p:spTgt spid="26"/>
                                        </p:tgtEl>
                                        <p:attrNameLst>
                                          <p:attrName>ppt_y</p:attrName>
                                        </p:attrNameLst>
                                      </p:cBhvr>
                                      <p:tavLst>
                                        <p:tav tm="0">
                                          <p:val>
                                            <p:strVal val="1+#ppt_h/2"/>
                                          </p:val>
                                        </p:tav>
                                        <p:tav tm="100000">
                                          <p:val>
                                            <p:strVal val="#ppt_y"/>
                                          </p:val>
                                        </p:tav>
                                      </p:tavLst>
                                    </p:anim>
                                  </p:childTnLst>
                                </p:cTn>
                              </p:par>
                            </p:childTnLst>
                          </p:cTn>
                        </p:par>
                        <p:par>
                          <p:cTn id="126" fill="hold">
                            <p:stCondLst>
                              <p:cond delay="9000"/>
                            </p:stCondLst>
                            <p:childTnLst>
                              <p:par>
                                <p:cTn id="127" presetID="2" presetClass="entr" presetSubtype="4" fill="hold" grpId="0" nodeType="afterEffect">
                                  <p:stCondLst>
                                    <p:cond delay="0"/>
                                  </p:stCondLst>
                                  <p:childTnLst>
                                    <p:set>
                                      <p:cBhvr>
                                        <p:cTn id="128" dur="1" fill="hold">
                                          <p:stCondLst>
                                            <p:cond delay="0"/>
                                          </p:stCondLst>
                                        </p:cTn>
                                        <p:tgtEl>
                                          <p:spTgt spid="29"/>
                                        </p:tgtEl>
                                        <p:attrNameLst>
                                          <p:attrName>style.visibility</p:attrName>
                                        </p:attrNameLst>
                                      </p:cBhvr>
                                      <p:to>
                                        <p:strVal val="visible"/>
                                      </p:to>
                                    </p:set>
                                    <p:anim calcmode="lin" valueType="num">
                                      <p:cBhvr additive="base">
                                        <p:cTn id="129" dur="250" fill="hold"/>
                                        <p:tgtEl>
                                          <p:spTgt spid="29"/>
                                        </p:tgtEl>
                                        <p:attrNameLst>
                                          <p:attrName>ppt_x</p:attrName>
                                        </p:attrNameLst>
                                      </p:cBhvr>
                                      <p:tavLst>
                                        <p:tav tm="0">
                                          <p:val>
                                            <p:strVal val="#ppt_x"/>
                                          </p:val>
                                        </p:tav>
                                        <p:tav tm="100000">
                                          <p:val>
                                            <p:strVal val="#ppt_x"/>
                                          </p:val>
                                        </p:tav>
                                      </p:tavLst>
                                    </p:anim>
                                    <p:anim calcmode="lin" valueType="num">
                                      <p:cBhvr additive="base">
                                        <p:cTn id="130" dur="250" fill="hold"/>
                                        <p:tgtEl>
                                          <p:spTgt spid="29"/>
                                        </p:tgtEl>
                                        <p:attrNameLst>
                                          <p:attrName>ppt_y</p:attrName>
                                        </p:attrNameLst>
                                      </p:cBhvr>
                                      <p:tavLst>
                                        <p:tav tm="0">
                                          <p:val>
                                            <p:strVal val="1+#ppt_h/2"/>
                                          </p:val>
                                        </p:tav>
                                        <p:tav tm="100000">
                                          <p:val>
                                            <p:strVal val="#ppt_y"/>
                                          </p:val>
                                        </p:tav>
                                      </p:tavLst>
                                    </p:anim>
                                  </p:childTnLst>
                                </p:cTn>
                              </p:par>
                            </p:childTnLst>
                          </p:cTn>
                        </p:par>
                        <p:par>
                          <p:cTn id="131" fill="hold">
                            <p:stCondLst>
                              <p:cond delay="9250"/>
                            </p:stCondLst>
                            <p:childTnLst>
                              <p:par>
                                <p:cTn id="132" presetID="2" presetClass="entr" presetSubtype="4" fill="hold" grpId="0" nodeType="afterEffect">
                                  <p:stCondLst>
                                    <p:cond delay="0"/>
                                  </p:stCondLst>
                                  <p:childTnLst>
                                    <p:set>
                                      <p:cBhvr>
                                        <p:cTn id="133" dur="1" fill="hold">
                                          <p:stCondLst>
                                            <p:cond delay="0"/>
                                          </p:stCondLst>
                                        </p:cTn>
                                        <p:tgtEl>
                                          <p:spTgt spid="32"/>
                                        </p:tgtEl>
                                        <p:attrNameLst>
                                          <p:attrName>style.visibility</p:attrName>
                                        </p:attrNameLst>
                                      </p:cBhvr>
                                      <p:to>
                                        <p:strVal val="visible"/>
                                      </p:to>
                                    </p:set>
                                    <p:anim calcmode="lin" valueType="num">
                                      <p:cBhvr additive="base">
                                        <p:cTn id="134" dur="250" fill="hold"/>
                                        <p:tgtEl>
                                          <p:spTgt spid="32"/>
                                        </p:tgtEl>
                                        <p:attrNameLst>
                                          <p:attrName>ppt_x</p:attrName>
                                        </p:attrNameLst>
                                      </p:cBhvr>
                                      <p:tavLst>
                                        <p:tav tm="0">
                                          <p:val>
                                            <p:strVal val="#ppt_x"/>
                                          </p:val>
                                        </p:tav>
                                        <p:tav tm="100000">
                                          <p:val>
                                            <p:strVal val="#ppt_x"/>
                                          </p:val>
                                        </p:tav>
                                      </p:tavLst>
                                    </p:anim>
                                    <p:anim calcmode="lin" valueType="num">
                                      <p:cBhvr additive="base">
                                        <p:cTn id="135" dur="250" fill="hold"/>
                                        <p:tgtEl>
                                          <p:spTgt spid="32"/>
                                        </p:tgtEl>
                                        <p:attrNameLst>
                                          <p:attrName>ppt_y</p:attrName>
                                        </p:attrNameLst>
                                      </p:cBhvr>
                                      <p:tavLst>
                                        <p:tav tm="0">
                                          <p:val>
                                            <p:strVal val="1+#ppt_h/2"/>
                                          </p:val>
                                        </p:tav>
                                        <p:tav tm="100000">
                                          <p:val>
                                            <p:strVal val="#ppt_y"/>
                                          </p:val>
                                        </p:tav>
                                      </p:tavLst>
                                    </p:anim>
                                  </p:childTnLst>
                                </p:cTn>
                              </p:par>
                            </p:childTnLst>
                          </p:cTn>
                        </p:par>
                        <p:par>
                          <p:cTn id="136" fill="hold">
                            <p:stCondLst>
                              <p:cond delay="9500"/>
                            </p:stCondLst>
                            <p:childTnLst>
                              <p:par>
                                <p:cTn id="137" presetID="10" presetClass="entr" presetSubtype="0" fill="hold" grpId="0" nodeType="afterEffect">
                                  <p:stCondLst>
                                    <p:cond delay="0"/>
                                  </p:stCondLst>
                                  <p:childTnLst>
                                    <p:set>
                                      <p:cBhvr>
                                        <p:cTn id="138" dur="1" fill="hold">
                                          <p:stCondLst>
                                            <p:cond delay="0"/>
                                          </p:stCondLst>
                                        </p:cTn>
                                        <p:tgtEl>
                                          <p:spTgt spid="21"/>
                                        </p:tgtEl>
                                        <p:attrNameLst>
                                          <p:attrName>style.visibility</p:attrName>
                                        </p:attrNameLst>
                                      </p:cBhvr>
                                      <p:to>
                                        <p:strVal val="visible"/>
                                      </p:to>
                                    </p:set>
                                    <p:animEffect transition="in" filter="fade">
                                      <p:cBhvr>
                                        <p:cTn id="139" dur="500"/>
                                        <p:tgtEl>
                                          <p:spTgt spid="21"/>
                                        </p:tgtEl>
                                      </p:cBhvr>
                                    </p:animEffect>
                                  </p:childTnLst>
                                </p:cTn>
                              </p:par>
                            </p:childTnLst>
                          </p:cTn>
                        </p:par>
                        <p:par>
                          <p:cTn id="140" fill="hold">
                            <p:stCondLst>
                              <p:cond delay="10000"/>
                            </p:stCondLst>
                            <p:childTnLst>
                              <p:par>
                                <p:cTn id="141" presetID="10" presetClass="entr" presetSubtype="0" fill="hold" grpId="0" nodeType="after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fade">
                                      <p:cBhvr>
                                        <p:cTn id="143" dur="500"/>
                                        <p:tgtEl>
                                          <p:spTgt spid="24"/>
                                        </p:tgtEl>
                                      </p:cBhvr>
                                    </p:animEffect>
                                  </p:childTnLst>
                                </p:cTn>
                              </p:par>
                            </p:childTnLst>
                          </p:cTn>
                        </p:par>
                        <p:par>
                          <p:cTn id="144" fill="hold">
                            <p:stCondLst>
                              <p:cond delay="10500"/>
                            </p:stCondLst>
                            <p:childTnLst>
                              <p:par>
                                <p:cTn id="145" presetID="10" presetClass="entr" presetSubtype="0" fill="hold" grpId="0" nodeType="after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fade">
                                      <p:cBhvr>
                                        <p:cTn id="147" dur="500"/>
                                        <p:tgtEl>
                                          <p:spTgt spid="27"/>
                                        </p:tgtEl>
                                      </p:cBhvr>
                                    </p:animEffect>
                                  </p:childTnLst>
                                </p:cTn>
                              </p:par>
                            </p:childTnLst>
                          </p:cTn>
                        </p:par>
                        <p:par>
                          <p:cTn id="148" fill="hold">
                            <p:stCondLst>
                              <p:cond delay="11000"/>
                            </p:stCondLst>
                            <p:childTnLst>
                              <p:par>
                                <p:cTn id="149" presetID="10" presetClass="entr" presetSubtype="0" fill="hold" grpId="0" nodeType="afterEffect">
                                  <p:stCondLst>
                                    <p:cond delay="0"/>
                                  </p:stCondLst>
                                  <p:childTnLst>
                                    <p:set>
                                      <p:cBhvr>
                                        <p:cTn id="150" dur="1" fill="hold">
                                          <p:stCondLst>
                                            <p:cond delay="0"/>
                                          </p:stCondLst>
                                        </p:cTn>
                                        <p:tgtEl>
                                          <p:spTgt spid="30"/>
                                        </p:tgtEl>
                                        <p:attrNameLst>
                                          <p:attrName>style.visibility</p:attrName>
                                        </p:attrNameLst>
                                      </p:cBhvr>
                                      <p:to>
                                        <p:strVal val="visible"/>
                                      </p:to>
                                    </p:set>
                                    <p:animEffect transition="in" filter="fade">
                                      <p:cBhvr>
                                        <p:cTn id="151" dur="500"/>
                                        <p:tgtEl>
                                          <p:spTgt spid="30"/>
                                        </p:tgtEl>
                                      </p:cBhvr>
                                    </p:animEffect>
                                  </p:childTnLst>
                                </p:cTn>
                              </p:par>
                            </p:childTnLst>
                          </p:cTn>
                        </p:par>
                        <p:par>
                          <p:cTn id="152" fill="hold">
                            <p:stCondLst>
                              <p:cond delay="11500"/>
                            </p:stCondLst>
                            <p:childTnLst>
                              <p:par>
                                <p:cTn id="153" presetID="10" presetClass="entr" presetSubtype="0" fill="hold" grpId="0" nodeType="afterEffect">
                                  <p:stCondLst>
                                    <p:cond delay="0"/>
                                  </p:stCondLst>
                                  <p:childTnLst>
                                    <p:set>
                                      <p:cBhvr>
                                        <p:cTn id="154" dur="1" fill="hold">
                                          <p:stCondLst>
                                            <p:cond delay="0"/>
                                          </p:stCondLst>
                                        </p:cTn>
                                        <p:tgtEl>
                                          <p:spTgt spid="33"/>
                                        </p:tgtEl>
                                        <p:attrNameLst>
                                          <p:attrName>style.visibility</p:attrName>
                                        </p:attrNameLst>
                                      </p:cBhvr>
                                      <p:to>
                                        <p:strVal val="visible"/>
                                      </p:to>
                                    </p:set>
                                    <p:animEffect transition="in" filter="fade">
                                      <p:cBhvr>
                                        <p:cTn id="15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animBg="1"/>
      <p:bldP spid="23" grpId="0"/>
      <p:bldP spid="24" grpId="0"/>
      <p:bldP spid="25" grpId="0" animBg="1"/>
      <p:bldP spid="26" grpId="0"/>
      <p:bldP spid="27" grpId="0"/>
      <p:bldP spid="28" grpId="0" animBg="1"/>
      <p:bldP spid="29" grpId="0"/>
      <p:bldP spid="30" grpId="0"/>
      <p:bldP spid="31" grpId="0" animBg="1"/>
      <p:bldP spid="32" grpId="0"/>
      <p:bldP spid="33" grpId="0"/>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_图片 1"/>
          <p:cNvPicPr>
            <a:picLocks noChangeAspect="1"/>
          </p:cNvPicPr>
          <p:nvPr>
            <p:custDataLst>
              <p:tags r:id="rId1"/>
            </p:custDataLst>
          </p:nvPr>
        </p:nvPicPr>
        <p:blipFill>
          <a:blip r:embed="rId6" cstate="screen"/>
          <a:stretch>
            <a:fillRect/>
          </a:stretch>
        </p:blipFill>
        <p:spPr>
          <a:xfrm>
            <a:off x="1886296" y="470542"/>
            <a:ext cx="5640356" cy="2154615"/>
          </a:xfrm>
          <a:prstGeom prst="rect">
            <a:avLst/>
          </a:prstGeom>
        </p:spPr>
      </p:pic>
      <p:pic>
        <p:nvPicPr>
          <p:cNvPr id="9" name="PA_图片 2"/>
          <p:cNvPicPr>
            <a:picLocks noChangeAspect="1"/>
          </p:cNvPicPr>
          <p:nvPr>
            <p:custDataLst>
              <p:tags r:id="rId2"/>
            </p:custDataLst>
          </p:nvPr>
        </p:nvPicPr>
        <p:blipFill>
          <a:blip r:embed="rId7" cstate="screen"/>
          <a:stretch>
            <a:fillRect/>
          </a:stretch>
        </p:blipFill>
        <p:spPr>
          <a:xfrm>
            <a:off x="3083768" y="3121090"/>
            <a:ext cx="2976467" cy="2232350"/>
          </a:xfrm>
          <a:prstGeom prst="rect">
            <a:avLst/>
          </a:prstGeom>
        </p:spPr>
      </p:pic>
      <p:sp>
        <p:nvSpPr>
          <p:cNvPr id="10" name="PA_文本框 2"/>
          <p:cNvSpPr txBox="1">
            <a:spLocks noChangeArrowheads="1"/>
          </p:cNvSpPr>
          <p:nvPr>
            <p:custDataLst>
              <p:tags r:id="rId3"/>
            </p:custDataLst>
          </p:nvPr>
        </p:nvSpPr>
        <p:spPr bwMode="auto">
          <a:xfrm>
            <a:off x="1766918" y="2362137"/>
            <a:ext cx="6237302" cy="754181"/>
          </a:xfrm>
          <a:prstGeom prst="rect">
            <a:avLst/>
          </a:prstGeom>
          <a:noFill/>
          <a:ln w="9525">
            <a:noFill/>
            <a:miter lim="800000"/>
          </a:ln>
        </p:spPr>
        <p:txBody>
          <a:bodyPr wrap="square">
            <a:spAutoFit/>
          </a:bodyPr>
          <a:lstStyle/>
          <a:p>
            <a:pPr algn="ctr"/>
            <a:r>
              <a:rPr lang="zh-CN" altLang="en-US" sz="4301"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演示完毕，感谢您的聆听</a:t>
            </a:r>
            <a:endParaRPr lang="en-US" altLang="zh-CN" sz="4301" b="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
        <p:nvSpPr>
          <p:cNvPr id="11" name="PA_文本框 2"/>
          <p:cNvSpPr txBox="1">
            <a:spLocks noChangeArrowheads="1"/>
          </p:cNvSpPr>
          <p:nvPr>
            <p:custDataLst>
              <p:tags r:id="rId4"/>
            </p:custDataLst>
          </p:nvPr>
        </p:nvSpPr>
        <p:spPr bwMode="auto">
          <a:xfrm>
            <a:off x="2570930" y="3039161"/>
            <a:ext cx="4271092" cy="292516"/>
          </a:xfrm>
          <a:prstGeom prst="rect">
            <a:avLst/>
          </a:prstGeom>
          <a:noFill/>
          <a:ln w="9525">
            <a:noFill/>
            <a:miter lim="800000"/>
          </a:ln>
        </p:spPr>
        <p:txBody>
          <a:bodyPr wrap="square">
            <a:spAutoFit/>
          </a:bodyPr>
          <a:lstStyle/>
          <a:p>
            <a:pPr algn="ct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适用于演讲比赛</a:t>
            </a:r>
            <a:r>
              <a:rPr lang="en-US"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a:t>
            </a: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晚会庆典</a:t>
            </a:r>
            <a:r>
              <a:rPr lang="en-US"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a:t>
            </a: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颁奖典礼</a:t>
            </a:r>
            <a:r>
              <a:rPr lang="en-US"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a:t>
            </a:r>
            <a:r>
              <a:rPr lang="zh-CN" altLang="en-US"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rPr>
              <a:t>策划方案等</a:t>
            </a:r>
            <a:endParaRPr lang="nl-NL" altLang="zh-CN" sz="1301" dirty="0">
              <a:gradFill>
                <a:gsLst>
                  <a:gs pos="0">
                    <a:srgbClr val="27298B"/>
                  </a:gs>
                  <a:gs pos="100000">
                    <a:schemeClr val="accent2">
                      <a:shade val="100000"/>
                      <a:satMod val="115000"/>
                    </a:schemeClr>
                  </a:gs>
                </a:gsLst>
                <a:lin ang="0" scaled="1"/>
              </a:gra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840134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iterate type="lt">
                                    <p:tmPct val="12000"/>
                                  </p:iterate>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21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2602</Words>
  <Application>Microsoft Office PowerPoint</Application>
  <PresentationFormat>全屏显示(16:9)</PresentationFormat>
  <Paragraphs>242</Paragraphs>
  <Slides>25</Slides>
  <Notes>2</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25</vt:i4>
      </vt:variant>
    </vt:vector>
  </HeadingPairs>
  <TitlesOfParts>
    <vt:vector size="53" baseType="lpstr">
      <vt:lpstr>Gill Sans</vt:lpstr>
      <vt:lpstr>Helvetica Light</vt:lpstr>
      <vt:lpstr>Impact MT Std</vt:lpstr>
      <vt:lpstr>ＭＳ Ｐゴシック</vt:lpstr>
      <vt:lpstr>ＭＳ Ｐゴシック</vt:lpstr>
      <vt:lpstr>나눔고딕</vt:lpstr>
      <vt:lpstr>STIXGeneral-Bold</vt:lpstr>
      <vt:lpstr>UKIJ Qolyazma</vt:lpstr>
      <vt:lpstr>等线</vt:lpstr>
      <vt:lpstr>等线 Light</vt:lpstr>
      <vt:lpstr>方正北魏楷书简体</vt:lpstr>
      <vt:lpstr>宋体</vt:lpstr>
      <vt:lpstr>微软雅黑</vt:lpstr>
      <vt:lpstr>微软雅黑 Light</vt:lpstr>
      <vt:lpstr>Arial</vt:lpstr>
      <vt:lpstr>Arial Rounded MT Bold</vt:lpstr>
      <vt:lpstr>Calibri</vt:lpstr>
      <vt:lpstr>Calibri Light</vt:lpstr>
      <vt:lpstr>Cambria Math</vt:lpstr>
      <vt:lpstr>Franklin Gothic Book</vt:lpstr>
      <vt:lpstr>Franklin Gothic Medium</vt:lpstr>
      <vt:lpstr>Helvetica</vt:lpstr>
      <vt:lpstr>Impact</vt:lpstr>
      <vt:lpstr>Lato</vt:lpstr>
      <vt:lpstr>Open Sans</vt:lpstr>
      <vt:lpstr>Roboto</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nong</cp:lastModifiedBy>
  <cp:revision>5</cp:revision>
  <dcterms:created xsi:type="dcterms:W3CDTF">2017-04-13T12:28:05Z</dcterms:created>
  <dcterms:modified xsi:type="dcterms:W3CDTF">2018-03-09T02:39:28Z</dcterms:modified>
</cp:coreProperties>
</file>