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7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0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1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5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6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7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0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21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22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8" r:id="rId5"/>
    <p:sldId id="269" r:id="rId6"/>
    <p:sldId id="271" r:id="rId7"/>
    <p:sldId id="272" r:id="rId8"/>
    <p:sldId id="274" r:id="rId9"/>
    <p:sldId id="264" r:id="rId10"/>
    <p:sldId id="275" r:id="rId11"/>
    <p:sldId id="276" r:id="rId12"/>
    <p:sldId id="277" r:id="rId13"/>
    <p:sldId id="278" r:id="rId14"/>
    <p:sldId id="265" r:id="rId15"/>
    <p:sldId id="279" r:id="rId16"/>
    <p:sldId id="280" r:id="rId17"/>
    <p:sldId id="281" r:id="rId18"/>
    <p:sldId id="282" r:id="rId19"/>
    <p:sldId id="266" r:id="rId20"/>
    <p:sldId id="283" r:id="rId21"/>
    <p:sldId id="284" r:id="rId22"/>
    <p:sldId id="285" r:id="rId23"/>
    <p:sldId id="286" r:id="rId24"/>
    <p:sldId id="26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302B"/>
    <a:srgbClr val="E6E6E6"/>
    <a:srgbClr val="FFFFFF"/>
    <a:srgbClr val="FFFFFC"/>
    <a:srgbClr val="F7FCFE"/>
    <a:srgbClr val="F3F3F3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8" autoAdjust="0"/>
  </p:normalViewPr>
  <p:slideViewPr>
    <p:cSldViewPr snapToGrid="0" showGuides="1">
      <p:cViewPr varScale="1">
        <p:scale>
          <a:sx n="104" d="100"/>
          <a:sy n="104" d="100"/>
        </p:scale>
        <p:origin x="642" y="9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6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358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761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025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448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180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607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260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964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694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89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319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229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626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275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2862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8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114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322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354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999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550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31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dir="u"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图片 2">
            <a:extLst>
              <a:ext uri="{FF2B5EF4-FFF2-40B4-BE49-F238E27FC236}">
                <a16:creationId xmlns:a16="http://schemas.microsoft.com/office/drawing/2014/main" id="{35BED9E9-3811-468D-B59D-2826EAADA5B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1" cy="6858001"/>
          </a:xfrm>
          <a:custGeom>
            <a:avLst/>
            <a:gdLst/>
            <a:ahLst/>
            <a:cxnLst/>
            <a:rect l="0" t="0" r="0" b="0"/>
            <a:pathLst>
              <a:path w="12192001" h="6858001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3">
              <a:alphaModFix amt="3000"/>
            </a:blip>
            <a:srcRect/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4386C68-E2F4-4F4C-A331-B3822AEC35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7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6734C51-43C1-4FF5-9423-E278E59C87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9700"/>
            <a:ext cx="12192000" cy="16383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3B9AE8E-C3C1-4605-98DB-F32965E35D4A}"/>
              </a:ext>
            </a:extLst>
          </p:cNvPr>
          <p:cNvSpPr/>
          <p:nvPr userDrawn="1"/>
        </p:nvSpPr>
        <p:spPr>
          <a:xfrm>
            <a:off x="-2" y="6705600"/>
            <a:ext cx="12192001" cy="1524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D0B8C0-626A-4733-A671-EE38162A1940}"/>
              </a:ext>
            </a:extLst>
          </p:cNvPr>
          <p:cNvSpPr/>
          <p:nvPr userDrawn="1"/>
        </p:nvSpPr>
        <p:spPr>
          <a:xfrm>
            <a:off x="2302096" y="1004098"/>
            <a:ext cx="77112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rPr>
              <a:t>China put into space a retrievable scientific research satellite in the early hours of Wednesday in a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a typeface="华文细黑" panose="0201060004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8DEAE92-6989-4C71-8F1D-63581D639305}"/>
              </a:ext>
            </a:extLst>
          </p:cNvPr>
          <p:cNvSpPr/>
          <p:nvPr userDrawn="1"/>
        </p:nvSpPr>
        <p:spPr>
          <a:xfrm>
            <a:off x="3481440" y="542433"/>
            <a:ext cx="5320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chemeClr val="accent1"/>
                </a:solidFill>
                <a:latin typeface="+mn-ea"/>
                <a:cs typeface="Arial" panose="020B0604020202020204" pitchFamily="34" charset="0"/>
              </a:rPr>
              <a:t>此处输入标题</a:t>
            </a:r>
            <a:endParaRPr lang="en-US" altLang="zh-CN" sz="2400" b="1" spc="600" dirty="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45FA98A-2F6F-4839-8FD6-CFF673486B28}"/>
              </a:ext>
            </a:extLst>
          </p:cNvPr>
          <p:cNvGrpSpPr/>
          <p:nvPr userDrawn="1"/>
        </p:nvGrpSpPr>
        <p:grpSpPr>
          <a:xfrm>
            <a:off x="5456244" y="6519713"/>
            <a:ext cx="1279507" cy="295544"/>
            <a:chOff x="4153864" y="2263969"/>
            <a:chExt cx="3782717" cy="873742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F5F3CA7F-1B1A-4F06-87E9-D0AC10B2E5D7}"/>
                </a:ext>
              </a:extLst>
            </p:cNvPr>
            <p:cNvSpPr/>
            <p:nvPr/>
          </p:nvSpPr>
          <p:spPr>
            <a:xfrm>
              <a:off x="4153864" y="2263969"/>
              <a:ext cx="873742" cy="873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35AD478-B839-4ABA-9726-C9626937FFBE}"/>
                </a:ext>
              </a:extLst>
            </p:cNvPr>
            <p:cNvSpPr/>
            <p:nvPr/>
          </p:nvSpPr>
          <p:spPr>
            <a:xfrm>
              <a:off x="5123522" y="2263969"/>
              <a:ext cx="873742" cy="8737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E9156AB-397E-48B6-B78B-E18D642B16E6}"/>
                </a:ext>
              </a:extLst>
            </p:cNvPr>
            <p:cNvSpPr/>
            <p:nvPr/>
          </p:nvSpPr>
          <p:spPr>
            <a:xfrm>
              <a:off x="6093180" y="2263969"/>
              <a:ext cx="873742" cy="8737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72DE6D2-6734-4D48-8C53-67A346FF3249}"/>
                </a:ext>
              </a:extLst>
            </p:cNvPr>
            <p:cNvSpPr/>
            <p:nvPr/>
          </p:nvSpPr>
          <p:spPr>
            <a:xfrm>
              <a:off x="7062839" y="2263969"/>
              <a:ext cx="873742" cy="87374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9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21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6" r:id="rId8"/>
    <p:sldLayoutId id="2147483682" r:id="rId9"/>
    <p:sldLayoutId id="214748367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2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7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10" Type="http://schemas.openxmlformats.org/officeDocument/2006/relationships/notesSlide" Target="../notesSlides/notesSlide8.xml"/><Relationship Id="rId4" Type="http://schemas.openxmlformats.org/officeDocument/2006/relationships/tags" Target="../tags/tag33.xml"/><Relationship Id="rId9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slideLayout" Target="../slideLayouts/slideLayout4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0" Type="http://schemas.openxmlformats.org/officeDocument/2006/relationships/tags" Target="../tags/tag60.xml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78.xml"/><Relationship Id="rId10" Type="http://schemas.openxmlformats.org/officeDocument/2006/relationships/tags" Target="../tags/tag83.xml"/><Relationship Id="rId4" Type="http://schemas.openxmlformats.org/officeDocument/2006/relationships/tags" Target="../tags/tag77.xml"/><Relationship Id="rId9" Type="http://schemas.openxmlformats.org/officeDocument/2006/relationships/tags" Target="../tags/tag8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9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notesSlide" Target="../notesSlides/notesSlide23.xml"/><Relationship Id="rId4" Type="http://schemas.openxmlformats.org/officeDocument/2006/relationships/tags" Target="../tags/tag103.xml"/><Relationship Id="rId9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8F368387-F1FC-4BB2-A6FD-19FD2600BC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8" r="10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DDEE14E-5B8E-4611-B825-DC3EACEAA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7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3991E0-CACA-43D2-8AAF-C20287040C5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9700"/>
            <a:ext cx="12192000" cy="16383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3B7480B-F251-4ADA-B9AE-CDA1C9DDE2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3863948-0F1B-491F-9189-78892203D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240" y="1914421"/>
            <a:ext cx="2456901" cy="2670279"/>
          </a:xfrm>
          <a:prstGeom prst="rect">
            <a:avLst/>
          </a:prstGeom>
        </p:spPr>
      </p:pic>
      <p:sp>
        <p:nvSpPr>
          <p:cNvPr id="20" name="TextBox 26">
            <a:extLst>
              <a:ext uri="{FF2B5EF4-FFF2-40B4-BE49-F238E27FC236}">
                <a16:creationId xmlns:a16="http://schemas.microsoft.com/office/drawing/2014/main" id="{CCAC298C-CFFA-46D4-8B79-7582AFB4FA37}"/>
              </a:ext>
            </a:extLst>
          </p:cNvPr>
          <p:cNvSpPr txBox="1"/>
          <p:nvPr/>
        </p:nvSpPr>
        <p:spPr>
          <a:xfrm>
            <a:off x="3619219" y="557049"/>
            <a:ext cx="923330" cy="5778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火锅行业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模版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734BDA1E-610C-4829-8DAC-8C99814AF69E}"/>
              </a:ext>
            </a:extLst>
          </p:cNvPr>
          <p:cNvSpPr txBox="1"/>
          <p:nvPr/>
        </p:nvSpPr>
        <p:spPr>
          <a:xfrm>
            <a:off x="4859014" y="2188998"/>
            <a:ext cx="369332" cy="4552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适用于商务总结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工作总结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工作计划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130A63DA-0E92-4922-A598-5CB3E11F9070}"/>
              </a:ext>
            </a:extLst>
          </p:cNvPr>
          <p:cNvSpPr txBox="1"/>
          <p:nvPr/>
        </p:nvSpPr>
        <p:spPr>
          <a:xfrm>
            <a:off x="4470969" y="684048"/>
            <a:ext cx="323165" cy="574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WE HAVE MANY POWERPOINT TEMPLATES THAT HAS BEEN SPECIFICALLY</a:t>
            </a:r>
          </a:p>
        </p:txBody>
      </p:sp>
      <p:pic>
        <p:nvPicPr>
          <p:cNvPr id="23" name="跟着俏皮旋律出发旅行 O' Holiday - echo回声 - 潮流音乐生活方式-3D音乐 弹幕社交 趣味铃声 变声录音 KTV">
            <a:hlinkClick r:id="" action="ppaction://media"/>
            <a:extLst>
              <a:ext uri="{FF2B5EF4-FFF2-40B4-BE49-F238E27FC236}">
                <a16:creationId xmlns:a16="http://schemas.microsoft.com/office/drawing/2014/main" id="{13F03930-A632-4291-BC81-A585702D74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301625" y="-911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4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BFDC1B5-B290-460D-8485-D0F7CA4DDF9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CEAAA28-EF16-4222-9959-530BA9E205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8" r="10648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5B047A8-D8A2-4299-9121-FD016971C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6675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D3BBED7-AE19-426E-9A70-888CF20EA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19700"/>
              <a:ext cx="12192000" cy="1638300"/>
            </a:xfrm>
            <a:prstGeom prst="rect">
              <a:avLst/>
            </a:prstGeom>
          </p:spPr>
        </p:pic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CAEF6519-4809-4E61-B60E-A572DD517ACA}"/>
              </a:ext>
            </a:extLst>
          </p:cNvPr>
          <p:cNvSpPr/>
          <p:nvPr/>
        </p:nvSpPr>
        <p:spPr>
          <a:xfrm>
            <a:off x="344088" y="1134470"/>
            <a:ext cx="11479611" cy="4936129"/>
          </a:xfrm>
          <a:prstGeom prst="rect">
            <a:avLst/>
          </a:prstGeom>
          <a:solidFill>
            <a:srgbClr val="AB302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6" name="PA_库_组合 3">
            <a:extLst>
              <a:ext uri="{FF2B5EF4-FFF2-40B4-BE49-F238E27FC236}">
                <a16:creationId xmlns:a16="http://schemas.microsoft.com/office/drawing/2014/main" id="{C940B815-44DA-490B-A27B-09C1609BA4E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848499" y="2860057"/>
            <a:ext cx="5744953" cy="443096"/>
            <a:chOff x="4848499" y="2860057"/>
            <a:chExt cx="5744953" cy="443096"/>
          </a:xfrm>
        </p:grpSpPr>
        <p:sp>
          <p:nvSpPr>
            <p:cNvPr id="7" name="文本框 3">
              <a:extLst>
                <a:ext uri="{FF2B5EF4-FFF2-40B4-BE49-F238E27FC236}">
                  <a16:creationId xmlns:a16="http://schemas.microsoft.com/office/drawing/2014/main" id="{37FAD69B-4C58-40D4-BB1D-0034FD5E7364}"/>
                </a:ext>
              </a:extLst>
            </p:cNvPr>
            <p:cNvSpPr txBox="1"/>
            <p:nvPr/>
          </p:nvSpPr>
          <p:spPr bwMode="auto">
            <a:xfrm>
              <a:off x="5453549" y="2860057"/>
              <a:ext cx="5139903" cy="430156"/>
            </a:xfrm>
            <a:prstGeom prst="roundRect">
              <a:avLst>
                <a:gd name="adj" fmla="val 50000"/>
              </a:avLst>
            </a:prstGeom>
            <a:noFill/>
          </p:spPr>
          <p:txBody>
            <a:bodyPr wrap="square" anchor="ctr">
              <a:noAutofit/>
            </a:bodyPr>
            <a:lstStyle>
              <a:lvl1pPr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此处输入标题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2DB19F1-0728-46FA-806B-E0172F9B2C7E}"/>
                </a:ext>
              </a:extLst>
            </p:cNvPr>
            <p:cNvSpPr/>
            <p:nvPr/>
          </p:nvSpPr>
          <p:spPr bwMode="auto">
            <a:xfrm>
              <a:off x="4848499" y="2865013"/>
              <a:ext cx="437726" cy="438140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PA_库_组合 6">
            <a:extLst>
              <a:ext uri="{FF2B5EF4-FFF2-40B4-BE49-F238E27FC236}">
                <a16:creationId xmlns:a16="http://schemas.microsoft.com/office/drawing/2014/main" id="{F4910FF0-6B42-4A4C-B040-8F7605A9659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452516" y="2153816"/>
            <a:ext cx="6336704" cy="563385"/>
            <a:chOff x="4452516" y="2153816"/>
            <a:chExt cx="6336704" cy="563385"/>
          </a:xfrm>
        </p:grpSpPr>
        <p:sp>
          <p:nvSpPr>
            <p:cNvPr id="10" name="PA_库_文本框 2">
              <a:extLst>
                <a:ext uri="{FF2B5EF4-FFF2-40B4-BE49-F238E27FC236}">
                  <a16:creationId xmlns:a16="http://schemas.microsoft.com/office/drawing/2014/main" id="{CA167315-F91A-46E5-B943-E76C23D7784F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 bwMode="auto">
            <a:xfrm>
              <a:off x="5453549" y="2161800"/>
              <a:ext cx="5139903" cy="430156"/>
            </a:xfrm>
            <a:prstGeom prst="roundRect">
              <a:avLst>
                <a:gd name="adj" fmla="val 50000"/>
              </a:avLst>
            </a:prstGeom>
            <a:noFill/>
          </p:spPr>
          <p:txBody>
            <a:bodyPr wrap="square" anchor="ctr">
              <a:noAutofit/>
            </a:bodyPr>
            <a:lstStyle>
              <a:defPPr>
                <a:defRPr lang="zh-CN"/>
              </a:defPPr>
              <a:lvl1pPr>
                <a:defRPr sz="1600" b="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742950" indent="-28575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ea typeface="+mn-ea"/>
                  <a:sym typeface="Arial" panose="020B0604020202020204" pitchFamily="34" charset="0"/>
                </a:rPr>
                <a:t>此处输入标题</a:t>
              </a:r>
              <a:endParaRPr lang="en-US" altLang="zh-CN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A_库_椭圆 16">
              <a:extLst>
                <a:ext uri="{FF2B5EF4-FFF2-40B4-BE49-F238E27FC236}">
                  <a16:creationId xmlns:a16="http://schemas.microsoft.com/office/drawing/2014/main" id="{79B2A3D9-685F-453F-9D62-B85EB1EAD1B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4848499" y="2153816"/>
              <a:ext cx="437726" cy="438140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3568DCE-FDC4-4A16-A961-4067625D7845}"/>
                </a:ext>
              </a:extLst>
            </p:cNvPr>
            <p:cNvCxnSpPr/>
            <p:nvPr/>
          </p:nvCxnSpPr>
          <p:spPr bwMode="auto">
            <a:xfrm>
              <a:off x="4452516" y="2717201"/>
              <a:ext cx="6336704" cy="0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PA_库_组合 2">
            <a:extLst>
              <a:ext uri="{FF2B5EF4-FFF2-40B4-BE49-F238E27FC236}">
                <a16:creationId xmlns:a16="http://schemas.microsoft.com/office/drawing/2014/main" id="{AB7E1B74-2F24-4AE9-91B6-E10F8FE9AAD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452516" y="3430993"/>
            <a:ext cx="6336704" cy="713792"/>
            <a:chOff x="4452516" y="3430993"/>
            <a:chExt cx="6336704" cy="713792"/>
          </a:xfrm>
        </p:grpSpPr>
        <p:sp>
          <p:nvSpPr>
            <p:cNvPr id="14" name="文本框 4">
              <a:extLst>
                <a:ext uri="{FF2B5EF4-FFF2-40B4-BE49-F238E27FC236}">
                  <a16:creationId xmlns:a16="http://schemas.microsoft.com/office/drawing/2014/main" id="{4D61B858-59DB-44B1-BFC8-46BD9C72D010}"/>
                </a:ext>
              </a:extLst>
            </p:cNvPr>
            <p:cNvSpPr txBox="1"/>
            <p:nvPr/>
          </p:nvSpPr>
          <p:spPr bwMode="auto">
            <a:xfrm>
              <a:off x="5453549" y="3617538"/>
              <a:ext cx="5139903" cy="430156"/>
            </a:xfrm>
            <a:prstGeom prst="roundRect">
              <a:avLst>
                <a:gd name="adj" fmla="val 50000"/>
              </a:avLst>
            </a:prstGeom>
            <a:noFill/>
          </p:spPr>
          <p:txBody>
            <a:bodyPr wrap="square" anchor="ctr">
              <a:noAutofit/>
            </a:bodyPr>
            <a:lstStyle>
              <a:defPPr>
                <a:defRPr lang="zh-CN"/>
              </a:defPPr>
              <a:lvl1pPr>
                <a:defRPr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742950" indent="-28575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dirty="0">
                  <a:latin typeface="+mn-ea"/>
                  <a:ea typeface="+mn-ea"/>
                  <a:sym typeface="Arial" panose="020B0604020202020204" pitchFamily="34" charset="0"/>
                </a:rPr>
                <a:t>此处输入标题</a:t>
              </a:r>
              <a:endParaRPr lang="en-US" altLang="zh-CN" dirty="0">
                <a:latin typeface="+mn-ea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6ED5512-55F4-437C-B038-557E6A98BA7A}"/>
                </a:ext>
              </a:extLst>
            </p:cNvPr>
            <p:cNvSpPr/>
            <p:nvPr/>
          </p:nvSpPr>
          <p:spPr bwMode="auto">
            <a:xfrm>
              <a:off x="4848499" y="3590506"/>
              <a:ext cx="437726" cy="43814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3</a:t>
              </a:r>
              <a:endParaRPr lang="zh-CN" altLang="en-US" sz="240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7BC8281-78A2-4D3A-B5F3-DA40B61C5380}"/>
                </a:ext>
              </a:extLst>
            </p:cNvPr>
            <p:cNvCxnSpPr/>
            <p:nvPr/>
          </p:nvCxnSpPr>
          <p:spPr bwMode="auto">
            <a:xfrm>
              <a:off x="4452516" y="3430993"/>
              <a:ext cx="6336704" cy="0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8B894BF-5F92-4EA6-ABF3-991919A5F0B6}"/>
                </a:ext>
              </a:extLst>
            </p:cNvPr>
            <p:cNvCxnSpPr/>
            <p:nvPr/>
          </p:nvCxnSpPr>
          <p:spPr bwMode="auto">
            <a:xfrm>
              <a:off x="4452516" y="4144785"/>
              <a:ext cx="6336704" cy="0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PA_库_组合 1">
            <a:extLst>
              <a:ext uri="{FF2B5EF4-FFF2-40B4-BE49-F238E27FC236}">
                <a16:creationId xmlns:a16="http://schemas.microsoft.com/office/drawing/2014/main" id="{BC185A82-7930-46CF-BFB6-29F9689B5E3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452516" y="4290589"/>
            <a:ext cx="6336704" cy="567988"/>
            <a:chOff x="4452516" y="4290589"/>
            <a:chExt cx="6336704" cy="567988"/>
          </a:xfrm>
        </p:grpSpPr>
        <p:sp>
          <p:nvSpPr>
            <p:cNvPr id="19" name="文本框 8">
              <a:extLst>
                <a:ext uri="{FF2B5EF4-FFF2-40B4-BE49-F238E27FC236}">
                  <a16:creationId xmlns:a16="http://schemas.microsoft.com/office/drawing/2014/main" id="{06624144-DE36-4C96-AF1D-253443B812EA}"/>
                </a:ext>
              </a:extLst>
            </p:cNvPr>
            <p:cNvSpPr txBox="1"/>
            <p:nvPr/>
          </p:nvSpPr>
          <p:spPr bwMode="auto">
            <a:xfrm>
              <a:off x="5453549" y="4303093"/>
              <a:ext cx="5139903" cy="430156"/>
            </a:xfrm>
            <a:prstGeom prst="roundRect">
              <a:avLst>
                <a:gd name="adj" fmla="val 50000"/>
              </a:avLst>
            </a:prstGeom>
            <a:noFill/>
          </p:spPr>
          <p:txBody>
            <a:bodyPr wrap="square" anchor="ctr">
              <a:noAutofit/>
            </a:bodyPr>
            <a:lstStyle>
              <a:lvl1pPr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  <a:sym typeface="Arial" panose="020B0604020202020204" pitchFamily="34" charset="0"/>
                </a:rPr>
                <a:t>此处输入标题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922B514-27DE-424D-ADBB-4F17A6E9595F}"/>
                </a:ext>
              </a:extLst>
            </p:cNvPr>
            <p:cNvSpPr/>
            <p:nvPr/>
          </p:nvSpPr>
          <p:spPr bwMode="auto">
            <a:xfrm>
              <a:off x="4848499" y="4290589"/>
              <a:ext cx="437726" cy="438140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+mn-ea"/>
                  <a:cs typeface="+mn-ea"/>
                  <a:sym typeface="Arial" panose="020B0604020202020204" pitchFamily="34" charset="0"/>
                </a:rPr>
                <a:t>4</a:t>
              </a:r>
              <a:endParaRPr lang="zh-CN" altLang="en-US" sz="240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6C610BB-184E-4E70-9A14-2C6778061DDE}"/>
                </a:ext>
              </a:extLst>
            </p:cNvPr>
            <p:cNvCxnSpPr/>
            <p:nvPr/>
          </p:nvCxnSpPr>
          <p:spPr bwMode="auto">
            <a:xfrm>
              <a:off x="4452516" y="4858577"/>
              <a:ext cx="6336704" cy="0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PA_库_组合 7">
            <a:extLst>
              <a:ext uri="{FF2B5EF4-FFF2-40B4-BE49-F238E27FC236}">
                <a16:creationId xmlns:a16="http://schemas.microsoft.com/office/drawing/2014/main" id="{5296B3A3-73A1-49B2-9AC7-B90F9C9A941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71543" y="1700808"/>
            <a:ext cx="2279805" cy="4083608"/>
            <a:chOff x="971543" y="1700808"/>
            <a:chExt cx="2279805" cy="4083608"/>
          </a:xfrm>
        </p:grpSpPr>
        <p:cxnSp>
          <p:nvCxnSpPr>
            <p:cNvPr id="23" name="PA_库_直接连接符 4">
              <a:extLst>
                <a:ext uri="{FF2B5EF4-FFF2-40B4-BE49-F238E27FC236}">
                  <a16:creationId xmlns:a16="http://schemas.microsoft.com/office/drawing/2014/main" id="{EF0ADD93-308B-4E13-A14F-0EED0012C7BF}"/>
                </a:ext>
              </a:extLst>
            </p:cNvPr>
            <p:cNvCxnSpPr/>
            <p:nvPr>
              <p:custDataLst>
                <p:tags r:id="rId6"/>
              </p:custDataLst>
            </p:nvPr>
          </p:nvCxnSpPr>
          <p:spPr>
            <a:xfrm>
              <a:off x="2855640" y="1700808"/>
              <a:ext cx="0" cy="4083608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PA_库_文本框 21">
              <a:extLst>
                <a:ext uri="{FF2B5EF4-FFF2-40B4-BE49-F238E27FC236}">
                  <a16:creationId xmlns:a16="http://schemas.microsoft.com/office/drawing/2014/main" id="{759D9A57-40E7-46BA-A67E-FD531F1D6E41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971543" y="1700808"/>
              <a:ext cx="2279805" cy="1055608"/>
            </a:xfrm>
            <a:prstGeom prst="roundRect">
              <a:avLst/>
            </a:prstGeom>
            <a:solidFill>
              <a:srgbClr val="E6E6E6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800" b="1" dirty="0">
                  <a:latin typeface="+mj-ea"/>
                  <a:ea typeface="+mj-ea"/>
                  <a:cs typeface="+mn-ea"/>
                  <a:sym typeface="+mn-lt"/>
                </a:rPr>
                <a:t>目录</a:t>
              </a:r>
              <a:endParaRPr lang="en-US" altLang="zh-CN" sz="2800" b="1" dirty="0">
                <a:latin typeface="+mj-ea"/>
                <a:ea typeface="+mj-ea"/>
                <a:cs typeface="+mn-ea"/>
                <a:sym typeface="+mn-lt"/>
              </a:endParaRPr>
            </a:p>
            <a:p>
              <a:pPr algn="r"/>
              <a:r>
                <a:rPr lang="tr-TR" sz="2800" b="1" dirty="0">
                  <a:latin typeface="+mj-ea"/>
                  <a:ea typeface="+mj-ea"/>
                  <a:cs typeface="+mn-ea"/>
                  <a:sym typeface="+mn-lt"/>
                </a:rPr>
                <a:t>CONTENTS</a:t>
              </a: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860A4F25-1D7C-4680-8E23-0410392C848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821" y="3442439"/>
            <a:ext cx="2154833" cy="23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dir="u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9A9D13-C8A7-4D38-8F31-A927963F3E7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6760947-6615-4D3D-BB40-3A2755A56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8" r="10648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2C67EA3-692F-492B-83CF-167422EE8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6675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F1FE25-0AB4-4925-8110-9AB7988D0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19700"/>
              <a:ext cx="12192000" cy="16383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5B06790B-C217-43C4-8C54-D8EC951D74E9}"/>
              </a:ext>
            </a:extLst>
          </p:cNvPr>
          <p:cNvSpPr/>
          <p:nvPr/>
        </p:nvSpPr>
        <p:spPr>
          <a:xfrm>
            <a:off x="344088" y="1134470"/>
            <a:ext cx="11479611" cy="4936129"/>
          </a:xfrm>
          <a:prstGeom prst="rect">
            <a:avLst/>
          </a:prstGeom>
          <a:solidFill>
            <a:srgbClr val="AB302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6982FBF3-DE36-4784-B406-84DCB24D9A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04205ED9-D685-4091-9788-97B4057D737D}"/>
              </a:ext>
            </a:extLst>
          </p:cNvPr>
          <p:cNvSpPr/>
          <p:nvPr/>
        </p:nvSpPr>
        <p:spPr>
          <a:xfrm>
            <a:off x="360004" y="3566258"/>
            <a:ext cx="5664724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3733" b="1" spc="600" dirty="0">
                <a:solidFill>
                  <a:schemeClr val="bg1"/>
                </a:solidFill>
                <a:latin typeface="+mn-ea"/>
              </a:rPr>
              <a:t>此处输入标题</a:t>
            </a:r>
            <a:endParaRPr lang="en-US" altLang="zh-CN" sz="3733" b="1" spc="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938CE2C-5035-4FD4-A3FD-98B41E618065}"/>
              </a:ext>
            </a:extLst>
          </p:cNvPr>
          <p:cNvSpPr txBox="1"/>
          <p:nvPr/>
        </p:nvSpPr>
        <p:spPr>
          <a:xfrm>
            <a:off x="1306170" y="4216919"/>
            <a:ext cx="3772392" cy="405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33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A8D8F42-3C89-416D-850E-62F9721CCA96}"/>
              </a:ext>
            </a:extLst>
          </p:cNvPr>
          <p:cNvSpPr/>
          <p:nvPr/>
        </p:nvSpPr>
        <p:spPr>
          <a:xfrm>
            <a:off x="2534280" y="2145370"/>
            <a:ext cx="1316172" cy="134468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</a:rPr>
              <a:t>01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千图设计师MC：ID 29795607库_组合 60">
            <a:extLst>
              <a:ext uri="{FF2B5EF4-FFF2-40B4-BE49-F238E27FC236}">
                <a16:creationId xmlns:a16="http://schemas.microsoft.com/office/drawing/2014/main" id="{9B1495FD-D6E4-4B05-9F89-2CB32A7A6D4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9208807" y="2355857"/>
            <a:ext cx="2200774" cy="3557420"/>
            <a:chOff x="9208807" y="2355857"/>
            <a:chExt cx="2200774" cy="35574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1E1EE1-9BE2-48CD-BEF9-4F8CC55301D3}"/>
                </a:ext>
              </a:extLst>
            </p:cNvPr>
            <p:cNvSpPr/>
            <p:nvPr/>
          </p:nvSpPr>
          <p:spPr bwMode="auto">
            <a:xfrm>
              <a:off x="9208807" y="2355857"/>
              <a:ext cx="2200774" cy="2022333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54">
              <a:extLst>
                <a:ext uri="{FF2B5EF4-FFF2-40B4-BE49-F238E27FC236}">
                  <a16:creationId xmlns:a16="http://schemas.microsoft.com/office/drawing/2014/main" id="{F69E9C3E-7925-4969-A080-5A14C213FA75}"/>
                </a:ext>
              </a:extLst>
            </p:cNvPr>
            <p:cNvGrpSpPr/>
            <p:nvPr/>
          </p:nvGrpSpPr>
          <p:grpSpPr>
            <a:xfrm>
              <a:off x="9837465" y="4969818"/>
              <a:ext cx="943459" cy="943459"/>
              <a:chOff x="9837465" y="4969818"/>
              <a:chExt cx="943459" cy="943459"/>
            </a:xfrm>
          </p:grpSpPr>
          <p:sp>
            <p:nvSpPr>
              <p:cNvPr id="31" name="Oval 41">
                <a:extLst>
                  <a:ext uri="{FF2B5EF4-FFF2-40B4-BE49-F238E27FC236}">
                    <a16:creationId xmlns:a16="http://schemas.microsoft.com/office/drawing/2014/main" id="{9B27301C-A763-4323-BD1A-0A153BFB9201}"/>
                  </a:ext>
                </a:extLst>
              </p:cNvPr>
              <p:cNvSpPr/>
              <p:nvPr/>
            </p:nvSpPr>
            <p:spPr bwMode="auto">
              <a:xfrm>
                <a:off x="9837465" y="4969818"/>
                <a:ext cx="943459" cy="943459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2" name="Group 42">
                <a:extLst>
                  <a:ext uri="{FF2B5EF4-FFF2-40B4-BE49-F238E27FC236}">
                    <a16:creationId xmlns:a16="http://schemas.microsoft.com/office/drawing/2014/main" id="{8A710D03-380C-44A1-BF05-E412DD621583}"/>
                  </a:ext>
                </a:extLst>
              </p:cNvPr>
              <p:cNvGrpSpPr/>
              <p:nvPr/>
            </p:nvGrpSpPr>
            <p:grpSpPr>
              <a:xfrm>
                <a:off x="10056580" y="5155252"/>
                <a:ext cx="505287" cy="57265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33" name="Freeform: Shape 43">
                  <a:extLst>
                    <a:ext uri="{FF2B5EF4-FFF2-40B4-BE49-F238E27FC236}">
                      <a16:creationId xmlns:a16="http://schemas.microsoft.com/office/drawing/2014/main" id="{53430372-709B-4F86-A69C-726F847525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44">
                  <a:extLst>
                    <a:ext uri="{FF2B5EF4-FFF2-40B4-BE49-F238E27FC236}">
                      <a16:creationId xmlns:a16="http://schemas.microsoft.com/office/drawing/2014/main" id="{B15D231F-008E-4124-9531-AEF4632B0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Oval 45">
                  <a:extLst>
                    <a:ext uri="{FF2B5EF4-FFF2-40B4-BE49-F238E27FC236}">
                      <a16:creationId xmlns:a16="http://schemas.microsoft.com/office/drawing/2014/main" id="{B11006F2-4A3D-44C9-94B3-AD5776E596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8" name="Straight Connector 49">
              <a:extLst>
                <a:ext uri="{FF2B5EF4-FFF2-40B4-BE49-F238E27FC236}">
                  <a16:creationId xmlns:a16="http://schemas.microsoft.com/office/drawing/2014/main" id="{2713CC84-2EB9-4F28-92E2-7E2AC9AFE98D}"/>
                </a:ext>
              </a:extLst>
            </p:cNvPr>
            <p:cNvCxnSpPr/>
            <p:nvPr/>
          </p:nvCxnSpPr>
          <p:spPr>
            <a:xfrm rot="5400000" flipH="1" flipV="1">
              <a:off x="10011792" y="4557927"/>
              <a:ext cx="594804" cy="247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61">
              <a:extLst>
                <a:ext uri="{FF2B5EF4-FFF2-40B4-BE49-F238E27FC236}">
                  <a16:creationId xmlns:a16="http://schemas.microsoft.com/office/drawing/2014/main" id="{53D2B0EF-D517-482D-9C11-7229C70078E8}"/>
                </a:ext>
              </a:extLst>
            </p:cNvPr>
            <p:cNvGrpSpPr/>
            <p:nvPr/>
          </p:nvGrpSpPr>
          <p:grpSpPr>
            <a:xfrm>
              <a:off x="9408368" y="2833071"/>
              <a:ext cx="1759314" cy="1107996"/>
              <a:chOff x="1003150" y="1874531"/>
              <a:chExt cx="1759314" cy="1107996"/>
            </a:xfrm>
          </p:grpSpPr>
          <p:sp>
            <p:nvSpPr>
              <p:cNvPr id="23" name="TextBox 62">
                <a:extLst>
                  <a:ext uri="{FF2B5EF4-FFF2-40B4-BE49-F238E27FC236}">
                    <a16:creationId xmlns:a16="http://schemas.microsoft.com/office/drawing/2014/main" id="{8F7F68E2-7CE3-4946-8E14-D3E8F4573883}"/>
                  </a:ext>
                </a:extLst>
              </p:cNvPr>
              <p:cNvSpPr txBox="1"/>
              <p:nvPr/>
            </p:nvSpPr>
            <p:spPr>
              <a:xfrm>
                <a:off x="1003150" y="2059197"/>
                <a:ext cx="175931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请替换文字内容复制你的内容到此 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如</a:t>
                </a:r>
                <a:r>
                  <a:rPr lang="zh-CN" altLang="en-US" sz="1000" dirty="0">
                    <a:solidFill>
                      <a:schemeClr val="bg1"/>
                    </a:solidFill>
                  </a:rPr>
                  <a:t>需更改请在（设置形状格式）菜单下（文本选项）中调整</a:t>
                </a:r>
              </a:p>
            </p:txBody>
          </p:sp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C4A8A1B4-7CE8-4659-9444-DC4C0D9053CC}"/>
                  </a:ext>
                </a:extLst>
              </p:cNvPr>
              <p:cNvSpPr/>
              <p:nvPr/>
            </p:nvSpPr>
            <p:spPr>
              <a:xfrm>
                <a:off x="1399501" y="1874531"/>
                <a:ext cx="96661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 </a:t>
                </a:r>
              </a:p>
            </p:txBody>
          </p:sp>
        </p:grpSp>
      </p:grpSp>
      <p:grpSp>
        <p:nvGrpSpPr>
          <p:cNvPr id="60" name="千图设计师MC：ID 29795607库_组合 59">
            <a:extLst>
              <a:ext uri="{FF2B5EF4-FFF2-40B4-BE49-F238E27FC236}">
                <a16:creationId xmlns:a16="http://schemas.microsoft.com/office/drawing/2014/main" id="{68C5B069-075C-4F8D-897F-B861D8FD34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398359" y="2053498"/>
            <a:ext cx="3078109" cy="3530736"/>
            <a:chOff x="6398359" y="2053498"/>
            <a:chExt cx="3078109" cy="3530736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78EDD611-B009-4864-B48E-E860B2022170}"/>
                </a:ext>
              </a:extLst>
            </p:cNvPr>
            <p:cNvSpPr/>
            <p:nvPr/>
          </p:nvSpPr>
          <p:spPr bwMode="auto">
            <a:xfrm>
              <a:off x="6398359" y="2053498"/>
              <a:ext cx="2200774" cy="2022333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8545AFEA-097F-4A25-9E52-8A156BA85DFC}"/>
                </a:ext>
              </a:extLst>
            </p:cNvPr>
            <p:cNvGrpSpPr/>
            <p:nvPr/>
          </p:nvGrpSpPr>
          <p:grpSpPr>
            <a:xfrm>
              <a:off x="8599132" y="2053500"/>
              <a:ext cx="877336" cy="2319733"/>
              <a:chOff x="2781299" y="1200152"/>
              <a:chExt cx="561975" cy="1489076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57" name="Parallelogram 8">
                <a:extLst>
                  <a:ext uri="{FF2B5EF4-FFF2-40B4-BE49-F238E27FC236}">
                    <a16:creationId xmlns:a16="http://schemas.microsoft.com/office/drawing/2014/main" id="{5B189F42-EED4-4E4F-9564-BF481E5FE4AC}"/>
                  </a:ext>
                </a:extLst>
              </p:cNvPr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sosceles Triangle 9">
                <a:extLst>
                  <a:ext uri="{FF2B5EF4-FFF2-40B4-BE49-F238E27FC236}">
                    <a16:creationId xmlns:a16="http://schemas.microsoft.com/office/drawing/2014/main" id="{08EDDF25-FB8F-4D73-A740-18618E519D7A}"/>
                  </a:ext>
                </a:extLst>
              </p:cNvPr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53">
              <a:extLst>
                <a:ext uri="{FF2B5EF4-FFF2-40B4-BE49-F238E27FC236}">
                  <a16:creationId xmlns:a16="http://schemas.microsoft.com/office/drawing/2014/main" id="{FDD31A84-4F92-4B8C-A091-4895A9E042AD}"/>
                </a:ext>
              </a:extLst>
            </p:cNvPr>
            <p:cNvGrpSpPr/>
            <p:nvPr/>
          </p:nvGrpSpPr>
          <p:grpSpPr>
            <a:xfrm>
              <a:off x="7027017" y="4640775"/>
              <a:ext cx="943459" cy="943459"/>
              <a:chOff x="7027017" y="4640775"/>
              <a:chExt cx="943459" cy="943459"/>
            </a:xfrm>
          </p:grpSpPr>
          <p:sp>
            <p:nvSpPr>
              <p:cNvPr id="36" name="Oval 34">
                <a:extLst>
                  <a:ext uri="{FF2B5EF4-FFF2-40B4-BE49-F238E27FC236}">
                    <a16:creationId xmlns:a16="http://schemas.microsoft.com/office/drawing/2014/main" id="{F38C6DAF-2A0B-4254-ABD2-BACF94F1C077}"/>
                  </a:ext>
                </a:extLst>
              </p:cNvPr>
              <p:cNvSpPr/>
              <p:nvPr/>
            </p:nvSpPr>
            <p:spPr bwMode="auto">
              <a:xfrm>
                <a:off x="7027017" y="4640775"/>
                <a:ext cx="943459" cy="943459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7" name="Group 35">
                <a:extLst>
                  <a:ext uri="{FF2B5EF4-FFF2-40B4-BE49-F238E27FC236}">
                    <a16:creationId xmlns:a16="http://schemas.microsoft.com/office/drawing/2014/main" id="{ED5032D1-40D1-49D8-8D39-FE310A1D3AB2}"/>
                  </a:ext>
                </a:extLst>
              </p:cNvPr>
              <p:cNvGrpSpPr/>
              <p:nvPr/>
            </p:nvGrpSpPr>
            <p:grpSpPr>
              <a:xfrm>
                <a:off x="7189228" y="4809737"/>
                <a:ext cx="619009" cy="605557"/>
                <a:chOff x="4330307" y="3263047"/>
                <a:chExt cx="311937" cy="305157"/>
              </a:xfrm>
            </p:grpSpPr>
            <p:sp>
              <p:nvSpPr>
                <p:cNvPr id="38" name="Freeform: Shape 36">
                  <a:extLst>
                    <a:ext uri="{FF2B5EF4-FFF2-40B4-BE49-F238E27FC236}">
                      <a16:creationId xmlns:a16="http://schemas.microsoft.com/office/drawing/2014/main" id="{51350BF9-9D0D-4118-B994-9A5A686943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37">
                  <a:extLst>
                    <a:ext uri="{FF2B5EF4-FFF2-40B4-BE49-F238E27FC236}">
                      <a16:creationId xmlns:a16="http://schemas.microsoft.com/office/drawing/2014/main" id="{CE6D7548-D70F-466F-87CD-A46081FE49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38">
                  <a:extLst>
                    <a:ext uri="{FF2B5EF4-FFF2-40B4-BE49-F238E27FC236}">
                      <a16:creationId xmlns:a16="http://schemas.microsoft.com/office/drawing/2014/main" id="{DF88E624-BA0D-42DA-A7D9-7D8DF47ED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39">
                  <a:extLst>
                    <a:ext uri="{FF2B5EF4-FFF2-40B4-BE49-F238E27FC236}">
                      <a16:creationId xmlns:a16="http://schemas.microsoft.com/office/drawing/2014/main" id="{15713B5E-3C0D-49A5-BFC5-E750391084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7" name="Straight Connector 48">
              <a:extLst>
                <a:ext uri="{FF2B5EF4-FFF2-40B4-BE49-F238E27FC236}">
                  <a16:creationId xmlns:a16="http://schemas.microsoft.com/office/drawing/2014/main" id="{E6B0E072-0805-4E4B-9C2C-1200E3A80724}"/>
                </a:ext>
              </a:extLst>
            </p:cNvPr>
            <p:cNvCxnSpPr/>
            <p:nvPr/>
          </p:nvCxnSpPr>
          <p:spPr>
            <a:xfrm rot="5400000" flipH="1" flipV="1">
              <a:off x="7201344" y="4228883"/>
              <a:ext cx="594804" cy="247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58">
              <a:extLst>
                <a:ext uri="{FF2B5EF4-FFF2-40B4-BE49-F238E27FC236}">
                  <a16:creationId xmlns:a16="http://schemas.microsoft.com/office/drawing/2014/main" id="{A37E243D-2FCC-4337-B498-11F56F076438}"/>
                </a:ext>
              </a:extLst>
            </p:cNvPr>
            <p:cNvGrpSpPr/>
            <p:nvPr/>
          </p:nvGrpSpPr>
          <p:grpSpPr>
            <a:xfrm>
              <a:off x="6600056" y="2573032"/>
              <a:ext cx="1759314" cy="1107996"/>
              <a:chOff x="1003150" y="1874531"/>
              <a:chExt cx="1759314" cy="1107996"/>
            </a:xfrm>
          </p:grpSpPr>
          <p:sp>
            <p:nvSpPr>
              <p:cNvPr id="25" name="TextBox 59">
                <a:extLst>
                  <a:ext uri="{FF2B5EF4-FFF2-40B4-BE49-F238E27FC236}">
                    <a16:creationId xmlns:a16="http://schemas.microsoft.com/office/drawing/2014/main" id="{867A2871-B46A-4012-89D0-F273C9F2A176}"/>
                  </a:ext>
                </a:extLst>
              </p:cNvPr>
              <p:cNvSpPr txBox="1"/>
              <p:nvPr/>
            </p:nvSpPr>
            <p:spPr>
              <a:xfrm>
                <a:off x="1003150" y="2059197"/>
                <a:ext cx="175931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请替换文字内容复制你的内容到此 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如</a:t>
                </a:r>
                <a:r>
                  <a:rPr lang="zh-CN" altLang="en-US" sz="1000" dirty="0">
                    <a:solidFill>
                      <a:schemeClr val="bg1"/>
                    </a:solidFill>
                  </a:rPr>
                  <a:t>需更改请在（设置形状格式）菜单下（文本选项）中调整</a:t>
                </a:r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28822D6F-E840-4956-82F3-8B530E780BAD}"/>
                  </a:ext>
                </a:extLst>
              </p:cNvPr>
              <p:cNvSpPr/>
              <p:nvPr/>
            </p:nvSpPr>
            <p:spPr>
              <a:xfrm>
                <a:off x="1399501" y="1874531"/>
                <a:ext cx="96661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 </a:t>
                </a:r>
              </a:p>
            </p:txBody>
          </p:sp>
        </p:grpSp>
      </p:grpSp>
      <p:grpSp>
        <p:nvGrpSpPr>
          <p:cNvPr id="59" name="千图设计师MC：ID 29795607库_组合 58">
            <a:extLst>
              <a:ext uri="{FF2B5EF4-FFF2-40B4-BE49-F238E27FC236}">
                <a16:creationId xmlns:a16="http://schemas.microsoft.com/office/drawing/2014/main" id="{2A0E7ECD-68C6-4B56-BA5A-5277430E7AB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592868" y="1751140"/>
            <a:ext cx="3078108" cy="3534424"/>
            <a:chOff x="3592868" y="1751140"/>
            <a:chExt cx="3078108" cy="3534424"/>
          </a:xfrm>
        </p:grpSpPr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FFE37A9A-3122-498C-BC4B-2320E67978DD}"/>
                </a:ext>
              </a:extLst>
            </p:cNvPr>
            <p:cNvSpPr/>
            <p:nvPr/>
          </p:nvSpPr>
          <p:spPr bwMode="auto">
            <a:xfrm>
              <a:off x="3592868" y="1751140"/>
              <a:ext cx="2200774" cy="2022333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C19F039-B29E-4989-9FF0-7CA90CB2A257}"/>
                </a:ext>
              </a:extLst>
            </p:cNvPr>
            <p:cNvGrpSpPr/>
            <p:nvPr/>
          </p:nvGrpSpPr>
          <p:grpSpPr>
            <a:xfrm>
              <a:off x="5793640" y="1751141"/>
              <a:ext cx="877336" cy="2319733"/>
              <a:chOff x="2781299" y="1200152"/>
              <a:chExt cx="561975" cy="14890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55" name="Parallelogram 13">
                <a:extLst>
                  <a:ext uri="{FF2B5EF4-FFF2-40B4-BE49-F238E27FC236}">
                    <a16:creationId xmlns:a16="http://schemas.microsoft.com/office/drawing/2014/main" id="{8FF4830E-3C10-4FC5-B2B8-236C7F247300}"/>
                  </a:ext>
                </a:extLst>
              </p:cNvPr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Isosceles Triangle 14">
                <a:extLst>
                  <a:ext uri="{FF2B5EF4-FFF2-40B4-BE49-F238E27FC236}">
                    <a16:creationId xmlns:a16="http://schemas.microsoft.com/office/drawing/2014/main" id="{B12DCA20-5F98-426A-B922-4C4D33B6B8CD}"/>
                  </a:ext>
                </a:extLst>
              </p:cNvPr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52">
              <a:extLst>
                <a:ext uri="{FF2B5EF4-FFF2-40B4-BE49-F238E27FC236}">
                  <a16:creationId xmlns:a16="http://schemas.microsoft.com/office/drawing/2014/main" id="{855B4365-8C2E-4ADA-9C11-F137C9A4422E}"/>
                </a:ext>
              </a:extLst>
            </p:cNvPr>
            <p:cNvGrpSpPr/>
            <p:nvPr/>
          </p:nvGrpSpPr>
          <p:grpSpPr>
            <a:xfrm>
              <a:off x="4221526" y="4342105"/>
              <a:ext cx="943459" cy="943459"/>
              <a:chOff x="4221526" y="4342105"/>
              <a:chExt cx="943459" cy="943459"/>
            </a:xfrm>
          </p:grpSpPr>
          <p:sp>
            <p:nvSpPr>
              <p:cNvPr id="42" name="Oval 26">
                <a:extLst>
                  <a:ext uri="{FF2B5EF4-FFF2-40B4-BE49-F238E27FC236}">
                    <a16:creationId xmlns:a16="http://schemas.microsoft.com/office/drawing/2014/main" id="{8E77AD2E-8FB8-4C1C-A148-86B9EFBCB2E8}"/>
                  </a:ext>
                </a:extLst>
              </p:cNvPr>
              <p:cNvSpPr/>
              <p:nvPr/>
            </p:nvSpPr>
            <p:spPr bwMode="auto">
              <a:xfrm>
                <a:off x="4221526" y="4342105"/>
                <a:ext cx="943459" cy="943459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Group 27">
                <a:extLst>
                  <a:ext uri="{FF2B5EF4-FFF2-40B4-BE49-F238E27FC236}">
                    <a16:creationId xmlns:a16="http://schemas.microsoft.com/office/drawing/2014/main" id="{44026DD4-F03D-4E0B-88F3-DBC8D976F7A3}"/>
                  </a:ext>
                </a:extLst>
              </p:cNvPr>
              <p:cNvGrpSpPr/>
              <p:nvPr/>
            </p:nvGrpSpPr>
            <p:grpSpPr>
              <a:xfrm>
                <a:off x="4467742" y="4591603"/>
                <a:ext cx="451826" cy="444464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44" name="Freeform: Shape 28">
                  <a:extLst>
                    <a:ext uri="{FF2B5EF4-FFF2-40B4-BE49-F238E27FC236}">
                      <a16:creationId xmlns:a16="http://schemas.microsoft.com/office/drawing/2014/main" id="{39AF9684-EBA8-4445-91E8-E3B7A07A67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29">
                  <a:extLst>
                    <a:ext uri="{FF2B5EF4-FFF2-40B4-BE49-F238E27FC236}">
                      <a16:creationId xmlns:a16="http://schemas.microsoft.com/office/drawing/2014/main" id="{A8FC7F79-4241-4497-A6FF-9CD4D345B6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30">
                  <a:extLst>
                    <a:ext uri="{FF2B5EF4-FFF2-40B4-BE49-F238E27FC236}">
                      <a16:creationId xmlns:a16="http://schemas.microsoft.com/office/drawing/2014/main" id="{4B7828DE-BF77-4DF0-9423-CC7FB240A0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31">
                  <a:extLst>
                    <a:ext uri="{FF2B5EF4-FFF2-40B4-BE49-F238E27FC236}">
                      <a16:creationId xmlns:a16="http://schemas.microsoft.com/office/drawing/2014/main" id="{972C9043-A558-41E3-B400-EAB2959D34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32">
                  <a:extLst>
                    <a:ext uri="{FF2B5EF4-FFF2-40B4-BE49-F238E27FC236}">
                      <a16:creationId xmlns:a16="http://schemas.microsoft.com/office/drawing/2014/main" id="{ED62F6DF-852E-4E15-B718-0E9DADF737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6" name="Straight Connector 47">
              <a:extLst>
                <a:ext uri="{FF2B5EF4-FFF2-40B4-BE49-F238E27FC236}">
                  <a16:creationId xmlns:a16="http://schemas.microsoft.com/office/drawing/2014/main" id="{40137869-0C74-47A8-8E8F-30C38ED20BD8}"/>
                </a:ext>
              </a:extLst>
            </p:cNvPr>
            <p:cNvCxnSpPr/>
            <p:nvPr/>
          </p:nvCxnSpPr>
          <p:spPr>
            <a:xfrm rot="5400000" flipH="1" flipV="1">
              <a:off x="4395853" y="3930214"/>
              <a:ext cx="594804" cy="247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55">
              <a:extLst>
                <a:ext uri="{FF2B5EF4-FFF2-40B4-BE49-F238E27FC236}">
                  <a16:creationId xmlns:a16="http://schemas.microsoft.com/office/drawing/2014/main" id="{9014AA6F-AD12-49D9-B497-4EB835EDB1AB}"/>
                </a:ext>
              </a:extLst>
            </p:cNvPr>
            <p:cNvGrpSpPr/>
            <p:nvPr/>
          </p:nvGrpSpPr>
          <p:grpSpPr>
            <a:xfrm>
              <a:off x="3791744" y="2245553"/>
              <a:ext cx="1759314" cy="1107996"/>
              <a:chOff x="1003150" y="1874531"/>
              <a:chExt cx="1759314" cy="1107996"/>
            </a:xfrm>
          </p:grpSpPr>
          <p:sp>
            <p:nvSpPr>
              <p:cNvPr id="27" name="TextBox 56">
                <a:extLst>
                  <a:ext uri="{FF2B5EF4-FFF2-40B4-BE49-F238E27FC236}">
                    <a16:creationId xmlns:a16="http://schemas.microsoft.com/office/drawing/2014/main" id="{A980ABE3-9781-491D-AC57-9DB1452565C4}"/>
                  </a:ext>
                </a:extLst>
              </p:cNvPr>
              <p:cNvSpPr txBox="1"/>
              <p:nvPr/>
            </p:nvSpPr>
            <p:spPr>
              <a:xfrm>
                <a:off x="1003150" y="2059197"/>
                <a:ext cx="175931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请替换文字内容复制你的内容到此 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如</a:t>
                </a:r>
                <a:r>
                  <a:rPr lang="zh-CN" altLang="en-US" sz="1000" dirty="0">
                    <a:solidFill>
                      <a:schemeClr val="bg1"/>
                    </a:solidFill>
                  </a:rPr>
                  <a:t>需更改请在（设置形状格式）菜单下（文本选项）中调整</a:t>
                </a:r>
              </a:p>
            </p:txBody>
          </p:sp>
          <p:sp>
            <p:nvSpPr>
              <p:cNvPr id="28" name="Rectangle 57">
                <a:extLst>
                  <a:ext uri="{FF2B5EF4-FFF2-40B4-BE49-F238E27FC236}">
                    <a16:creationId xmlns:a16="http://schemas.microsoft.com/office/drawing/2014/main" id="{78AB1EE4-5BFD-482C-BF02-796A7A2BB70E}"/>
                  </a:ext>
                </a:extLst>
              </p:cNvPr>
              <p:cNvSpPr/>
              <p:nvPr/>
            </p:nvSpPr>
            <p:spPr>
              <a:xfrm>
                <a:off x="1399501" y="1874531"/>
                <a:ext cx="96661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 </a:t>
                </a:r>
              </a:p>
            </p:txBody>
          </p:sp>
        </p:grp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F2B0993B-8866-4C62-A665-C92B7B4641B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82420" y="1448781"/>
            <a:ext cx="3078108" cy="3510275"/>
            <a:chOff x="782420" y="1448781"/>
            <a:chExt cx="3078108" cy="3510275"/>
          </a:xfrm>
        </p:grpSpPr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05BC4BD5-6DF7-4A9C-A9C3-0F71BEE0324E}"/>
                </a:ext>
              </a:extLst>
            </p:cNvPr>
            <p:cNvSpPr/>
            <p:nvPr/>
          </p:nvSpPr>
          <p:spPr bwMode="auto">
            <a:xfrm>
              <a:off x="782420" y="1448781"/>
              <a:ext cx="2200774" cy="2022333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17">
              <a:extLst>
                <a:ext uri="{FF2B5EF4-FFF2-40B4-BE49-F238E27FC236}">
                  <a16:creationId xmlns:a16="http://schemas.microsoft.com/office/drawing/2014/main" id="{F29415F3-CB95-4559-95CB-6A58428A9E9C}"/>
                </a:ext>
              </a:extLst>
            </p:cNvPr>
            <p:cNvGrpSpPr/>
            <p:nvPr/>
          </p:nvGrpSpPr>
          <p:grpSpPr>
            <a:xfrm>
              <a:off x="2983192" y="1448783"/>
              <a:ext cx="877336" cy="2319733"/>
              <a:chOff x="2781299" y="1200152"/>
              <a:chExt cx="561975" cy="1489076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3" name="Parallelogram 18">
                <a:extLst>
                  <a:ext uri="{FF2B5EF4-FFF2-40B4-BE49-F238E27FC236}">
                    <a16:creationId xmlns:a16="http://schemas.microsoft.com/office/drawing/2014/main" id="{24D3FDD8-AD0A-4474-B3F7-D499B2524D38}"/>
                  </a:ext>
                </a:extLst>
              </p:cNvPr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sosceles Triangle 19">
                <a:extLst>
                  <a:ext uri="{FF2B5EF4-FFF2-40B4-BE49-F238E27FC236}">
                    <a16:creationId xmlns:a16="http://schemas.microsoft.com/office/drawing/2014/main" id="{67BCFC71-65E6-4562-B7D9-66168DB8DCEF}"/>
                  </a:ext>
                </a:extLst>
              </p:cNvPr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51">
              <a:extLst>
                <a:ext uri="{FF2B5EF4-FFF2-40B4-BE49-F238E27FC236}">
                  <a16:creationId xmlns:a16="http://schemas.microsoft.com/office/drawing/2014/main" id="{ED41F9E2-B5ED-419B-9DA0-EA3118059743}"/>
                </a:ext>
              </a:extLst>
            </p:cNvPr>
            <p:cNvGrpSpPr/>
            <p:nvPr/>
          </p:nvGrpSpPr>
          <p:grpSpPr>
            <a:xfrm>
              <a:off x="1411078" y="4015597"/>
              <a:ext cx="943459" cy="943459"/>
              <a:chOff x="1411078" y="4015597"/>
              <a:chExt cx="943459" cy="943459"/>
            </a:xfrm>
          </p:grpSpPr>
          <p:sp>
            <p:nvSpPr>
              <p:cNvPr id="49" name="Oval 21">
                <a:extLst>
                  <a:ext uri="{FF2B5EF4-FFF2-40B4-BE49-F238E27FC236}">
                    <a16:creationId xmlns:a16="http://schemas.microsoft.com/office/drawing/2014/main" id="{D8D7BA2F-0222-40E8-9BA3-48579532D046}"/>
                  </a:ext>
                </a:extLst>
              </p:cNvPr>
              <p:cNvSpPr/>
              <p:nvPr/>
            </p:nvSpPr>
            <p:spPr bwMode="auto">
              <a:xfrm>
                <a:off x="1411078" y="4015597"/>
                <a:ext cx="943459" cy="943459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0" name="Group 22">
                <a:extLst>
                  <a:ext uri="{FF2B5EF4-FFF2-40B4-BE49-F238E27FC236}">
                    <a16:creationId xmlns:a16="http://schemas.microsoft.com/office/drawing/2014/main" id="{E917FDE9-FF7E-4465-AFE7-F3BB7234853F}"/>
                  </a:ext>
                </a:extLst>
              </p:cNvPr>
              <p:cNvGrpSpPr/>
              <p:nvPr/>
            </p:nvGrpSpPr>
            <p:grpSpPr>
              <a:xfrm>
                <a:off x="1598262" y="4146369"/>
                <a:ext cx="569050" cy="681881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51" name="Freeform: Shape 23">
                  <a:extLst>
                    <a:ext uri="{FF2B5EF4-FFF2-40B4-BE49-F238E27FC236}">
                      <a16:creationId xmlns:a16="http://schemas.microsoft.com/office/drawing/2014/main" id="{5C58A6B4-5F23-4DCD-B578-5668179AB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4">
                  <a:extLst>
                    <a:ext uri="{FF2B5EF4-FFF2-40B4-BE49-F238E27FC236}">
                      <a16:creationId xmlns:a16="http://schemas.microsoft.com/office/drawing/2014/main" id="{62920C74-09EF-4590-AA42-EC3142546E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5" name="Straight Connector 46">
              <a:extLst>
                <a:ext uri="{FF2B5EF4-FFF2-40B4-BE49-F238E27FC236}">
                  <a16:creationId xmlns:a16="http://schemas.microsoft.com/office/drawing/2014/main" id="{CFD28EBC-3F38-449A-9F88-719D1EB2976D}"/>
                </a:ext>
              </a:extLst>
            </p:cNvPr>
            <p:cNvCxnSpPr/>
            <p:nvPr/>
          </p:nvCxnSpPr>
          <p:spPr>
            <a:xfrm rot="5400000" flipH="1" flipV="1">
              <a:off x="1585405" y="3603705"/>
              <a:ext cx="594804" cy="247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25">
              <a:extLst>
                <a:ext uri="{FF2B5EF4-FFF2-40B4-BE49-F238E27FC236}">
                  <a16:creationId xmlns:a16="http://schemas.microsoft.com/office/drawing/2014/main" id="{2BE47242-79F2-4598-A21F-1DC572AFD10C}"/>
                </a:ext>
              </a:extLst>
            </p:cNvPr>
            <p:cNvGrpSpPr/>
            <p:nvPr/>
          </p:nvGrpSpPr>
          <p:grpSpPr>
            <a:xfrm>
              <a:off x="1003150" y="1874531"/>
              <a:ext cx="1759314" cy="1107996"/>
              <a:chOff x="1003150" y="1874531"/>
              <a:chExt cx="1759314" cy="1107996"/>
            </a:xfrm>
          </p:grpSpPr>
          <p:sp>
            <p:nvSpPr>
              <p:cNvPr id="29" name="TextBox 16">
                <a:extLst>
                  <a:ext uri="{FF2B5EF4-FFF2-40B4-BE49-F238E27FC236}">
                    <a16:creationId xmlns:a16="http://schemas.microsoft.com/office/drawing/2014/main" id="{83735465-ED98-46DD-8180-FF07BFE373EB}"/>
                  </a:ext>
                </a:extLst>
              </p:cNvPr>
              <p:cNvSpPr txBox="1"/>
              <p:nvPr/>
            </p:nvSpPr>
            <p:spPr>
              <a:xfrm>
                <a:off x="1003150" y="2059197"/>
                <a:ext cx="175931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请替换文字内容复制你的内容到此 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如</a:t>
                </a:r>
                <a:r>
                  <a:rPr lang="zh-CN" altLang="en-US" sz="1000" dirty="0">
                    <a:solidFill>
                      <a:schemeClr val="bg1"/>
                    </a:solidFill>
                  </a:rPr>
                  <a:t>需更改请在（设置形状格式）菜单下（文本选项）中调整</a:t>
                </a:r>
              </a:p>
            </p:txBody>
          </p:sp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7E1860F6-2EC8-4E52-BCFC-16019B9218E6}"/>
                  </a:ext>
                </a:extLst>
              </p:cNvPr>
              <p:cNvSpPr/>
              <p:nvPr/>
            </p:nvSpPr>
            <p:spPr>
              <a:xfrm>
                <a:off x="1399501" y="1874531"/>
                <a:ext cx="96661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257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45D81F21-C0BB-4156-B268-07F1C066959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7624" y="2204864"/>
            <a:ext cx="5232551" cy="2865540"/>
            <a:chOff x="1207624" y="2204864"/>
            <a:chExt cx="5232551" cy="2865540"/>
          </a:xfrm>
        </p:grpSpPr>
        <p:sp>
          <p:nvSpPr>
            <p:cNvPr id="4" name="Freeform: Shape 1">
              <a:extLst>
                <a:ext uri="{FF2B5EF4-FFF2-40B4-BE49-F238E27FC236}">
                  <a16:creationId xmlns:a16="http://schemas.microsoft.com/office/drawing/2014/main" id="{C7720D21-BAE0-44D1-84CB-5F7DE4D13404}"/>
                </a:ext>
              </a:extLst>
            </p:cNvPr>
            <p:cNvSpPr/>
            <p:nvPr/>
          </p:nvSpPr>
          <p:spPr>
            <a:xfrm>
              <a:off x="3153878" y="2204864"/>
              <a:ext cx="1341041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33"/>
                  </a:move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lnTo>
                    <a:pt x="0" y="833"/>
                  </a:lnTo>
                  <a:close/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id="{75D985D5-152F-45C3-88AC-C535F46C5E38}"/>
                </a:ext>
              </a:extLst>
            </p:cNvPr>
            <p:cNvSpPr/>
            <p:nvPr/>
          </p:nvSpPr>
          <p:spPr>
            <a:xfrm>
              <a:off x="1811524" y="2204864"/>
              <a:ext cx="1342354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557"/>
                  </a:move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41" y="0"/>
                    <a:pt x="1630" y="0"/>
                  </a:cubicBezTo>
                  <a:cubicBezTo>
                    <a:pt x="19970" y="0"/>
                    <a:pt x="19970" y="0"/>
                    <a:pt x="19970" y="0"/>
                  </a:cubicBezTo>
                  <a:cubicBezTo>
                    <a:pt x="20859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59" y="21600"/>
                    <a:pt x="19970" y="21600"/>
                  </a:cubicBezTo>
                  <a:cubicBezTo>
                    <a:pt x="1630" y="21600"/>
                    <a:pt x="1630" y="21600"/>
                    <a:pt x="1630" y="21600"/>
                  </a:cubicBezTo>
                  <a:cubicBezTo>
                    <a:pt x="741" y="21600"/>
                    <a:pt x="0" y="21218"/>
                    <a:pt x="0" y="20767"/>
                  </a:cubicBezTo>
                  <a:cubicBezTo>
                    <a:pt x="0" y="16999"/>
                    <a:pt x="0" y="16999"/>
                    <a:pt x="0" y="16999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id="{A163BEBC-9C8A-42C8-A028-D092D8F5DCF4}"/>
                </a:ext>
              </a:extLst>
            </p:cNvPr>
            <p:cNvSpPr/>
            <p:nvPr/>
          </p:nvSpPr>
          <p:spPr>
            <a:xfrm>
              <a:off x="1710141" y="4280380"/>
              <a:ext cx="204717" cy="179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97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id="{F16AB818-E747-467F-97AA-150503AA6530}"/>
                </a:ext>
              </a:extLst>
            </p:cNvPr>
            <p:cNvSpPr/>
            <p:nvPr/>
          </p:nvSpPr>
          <p:spPr>
            <a:xfrm>
              <a:off x="4494918" y="2204864"/>
              <a:ext cx="1341330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4514"/>
                    <a:pt x="21600" y="4514"/>
                    <a:pt x="21600" y="4514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">
              <a:extLst>
                <a:ext uri="{FF2B5EF4-FFF2-40B4-BE49-F238E27FC236}">
                  <a16:creationId xmlns:a16="http://schemas.microsoft.com/office/drawing/2014/main" id="{5E1B84EA-BE94-4D35-9D3D-1D4C632FCC56}"/>
                </a:ext>
              </a:extLst>
            </p:cNvPr>
            <p:cNvSpPr/>
            <p:nvPr/>
          </p:nvSpPr>
          <p:spPr>
            <a:xfrm>
              <a:off x="5734795" y="2739348"/>
              <a:ext cx="204858" cy="177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97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id="{591C3986-724B-4DD2-A5FC-B95695F8C3C9}"/>
                </a:ext>
              </a:extLst>
            </p:cNvPr>
            <p:cNvSpPr/>
            <p:nvPr/>
          </p:nvSpPr>
          <p:spPr>
            <a:xfrm>
              <a:off x="1207624" y="3029429"/>
              <a:ext cx="1209430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7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id="{2B61CC98-4C08-48F1-A383-5C33DDA8B4BA}"/>
                </a:ext>
              </a:extLst>
            </p:cNvPr>
            <p:cNvSpPr/>
            <p:nvPr/>
          </p:nvSpPr>
          <p:spPr>
            <a:xfrm>
              <a:off x="255065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id="{121326C3-ABBC-44AC-9EED-6136EA205BCC}"/>
                </a:ext>
              </a:extLst>
            </p:cNvPr>
            <p:cNvSpPr/>
            <p:nvPr/>
          </p:nvSpPr>
          <p:spPr>
            <a:xfrm>
              <a:off x="389169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CF7D4B5F-0ACE-4E6E-8536-EC730BD8E9B9}"/>
                </a:ext>
              </a:extLst>
            </p:cNvPr>
            <p:cNvSpPr/>
            <p:nvPr/>
          </p:nvSpPr>
          <p:spPr>
            <a:xfrm>
              <a:off x="523273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1" name="千图设计师MC：ID 29795607库_组合 20">
            <a:extLst>
              <a:ext uri="{FF2B5EF4-FFF2-40B4-BE49-F238E27FC236}">
                <a16:creationId xmlns:a16="http://schemas.microsoft.com/office/drawing/2014/main" id="{433EAD90-E495-43CA-9617-8D4098E7922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479779" y="2194933"/>
            <a:ext cx="3492541" cy="443198"/>
            <a:chOff x="7479779" y="2194933"/>
            <a:chExt cx="3492541" cy="443198"/>
          </a:xfrm>
        </p:grpSpPr>
        <p:sp>
          <p:nvSpPr>
            <p:cNvPr id="13" name="Freeform: Shape 14">
              <a:extLst>
                <a:ext uri="{FF2B5EF4-FFF2-40B4-BE49-F238E27FC236}">
                  <a16:creationId xmlns:a16="http://schemas.microsoft.com/office/drawing/2014/main" id="{C617FB34-5466-4551-8A87-111D274D31FC}"/>
                </a:ext>
              </a:extLst>
            </p:cNvPr>
            <p:cNvSpPr/>
            <p:nvPr/>
          </p:nvSpPr>
          <p:spPr>
            <a:xfrm>
              <a:off x="7479779" y="2253857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51C79EA3-92F8-4C4E-8B08-167FA8B2F9EF}"/>
                </a:ext>
              </a:extLst>
            </p:cNvPr>
            <p:cNvSpPr/>
            <p:nvPr/>
          </p:nvSpPr>
          <p:spPr>
            <a:xfrm>
              <a:off x="7981849" y="2194933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2" name="千图设计师MC：ID 29795607库_组合 21">
            <a:extLst>
              <a:ext uri="{FF2B5EF4-FFF2-40B4-BE49-F238E27FC236}">
                <a16:creationId xmlns:a16="http://schemas.microsoft.com/office/drawing/2014/main" id="{B588CD8C-6B10-46F3-AE81-123867770BE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479779" y="3015370"/>
            <a:ext cx="3492541" cy="443198"/>
            <a:chOff x="7479779" y="3015370"/>
            <a:chExt cx="3492541" cy="443198"/>
          </a:xfrm>
        </p:grpSpPr>
        <p:sp>
          <p:nvSpPr>
            <p:cNvPr id="15" name="Freeform: Shape 16">
              <a:extLst>
                <a:ext uri="{FF2B5EF4-FFF2-40B4-BE49-F238E27FC236}">
                  <a16:creationId xmlns:a16="http://schemas.microsoft.com/office/drawing/2014/main" id="{8ECBA3A1-7B89-46EE-8426-A42C6658A6EC}"/>
                </a:ext>
              </a:extLst>
            </p:cNvPr>
            <p:cNvSpPr/>
            <p:nvPr/>
          </p:nvSpPr>
          <p:spPr>
            <a:xfrm>
              <a:off x="7479779" y="3061594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2B7C110C-7A2C-4070-B6A5-E26AC8E51CA9}"/>
                </a:ext>
              </a:extLst>
            </p:cNvPr>
            <p:cNvSpPr/>
            <p:nvPr/>
          </p:nvSpPr>
          <p:spPr>
            <a:xfrm>
              <a:off x="7981849" y="3015370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3" name="千图设计师MC：ID 29795607库_组合 22">
            <a:extLst>
              <a:ext uri="{FF2B5EF4-FFF2-40B4-BE49-F238E27FC236}">
                <a16:creationId xmlns:a16="http://schemas.microsoft.com/office/drawing/2014/main" id="{321170C9-1888-4EFC-A314-177FBBA6B52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79779" y="3835807"/>
            <a:ext cx="3492541" cy="443198"/>
            <a:chOff x="7479779" y="3835807"/>
            <a:chExt cx="3492541" cy="443198"/>
          </a:xfrm>
        </p:grpSpPr>
        <p:sp>
          <p:nvSpPr>
            <p:cNvPr id="16" name="Freeform: Shape 17">
              <a:extLst>
                <a:ext uri="{FF2B5EF4-FFF2-40B4-BE49-F238E27FC236}">
                  <a16:creationId xmlns:a16="http://schemas.microsoft.com/office/drawing/2014/main" id="{74172E53-C375-4DE0-92CB-4031CCA26A3E}"/>
                </a:ext>
              </a:extLst>
            </p:cNvPr>
            <p:cNvSpPr/>
            <p:nvPr/>
          </p:nvSpPr>
          <p:spPr>
            <a:xfrm>
              <a:off x="7479779" y="3888381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20">
              <a:extLst>
                <a:ext uri="{FF2B5EF4-FFF2-40B4-BE49-F238E27FC236}">
                  <a16:creationId xmlns:a16="http://schemas.microsoft.com/office/drawing/2014/main" id="{E9633ED6-EF77-4326-83E4-42E439ED5578}"/>
                </a:ext>
              </a:extLst>
            </p:cNvPr>
            <p:cNvSpPr/>
            <p:nvPr/>
          </p:nvSpPr>
          <p:spPr>
            <a:xfrm>
              <a:off x="7981849" y="3835807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4" name="千图设计师MC：ID 29795607库_组合 23">
            <a:extLst>
              <a:ext uri="{FF2B5EF4-FFF2-40B4-BE49-F238E27FC236}">
                <a16:creationId xmlns:a16="http://schemas.microsoft.com/office/drawing/2014/main" id="{454DE3A5-9EF7-4571-93DB-F193A1488E3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479779" y="4656244"/>
            <a:ext cx="3492541" cy="443198"/>
            <a:chOff x="7479779" y="4656244"/>
            <a:chExt cx="3492541" cy="443198"/>
          </a:xfrm>
        </p:grpSpPr>
        <p:sp>
          <p:nvSpPr>
            <p:cNvPr id="14" name="Freeform: Shape 15">
              <a:extLst>
                <a:ext uri="{FF2B5EF4-FFF2-40B4-BE49-F238E27FC236}">
                  <a16:creationId xmlns:a16="http://schemas.microsoft.com/office/drawing/2014/main" id="{41E016B8-14F8-4048-B764-4F6643F69A33}"/>
                </a:ext>
              </a:extLst>
            </p:cNvPr>
            <p:cNvSpPr/>
            <p:nvPr/>
          </p:nvSpPr>
          <p:spPr>
            <a:xfrm>
              <a:off x="7479779" y="4715168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ectangle 21">
              <a:extLst>
                <a:ext uri="{FF2B5EF4-FFF2-40B4-BE49-F238E27FC236}">
                  <a16:creationId xmlns:a16="http://schemas.microsoft.com/office/drawing/2014/main" id="{73B512A4-7DF1-46D4-AC95-75E8A04214CA}"/>
                </a:ext>
              </a:extLst>
            </p:cNvPr>
            <p:cNvSpPr/>
            <p:nvPr/>
          </p:nvSpPr>
          <p:spPr>
            <a:xfrm>
              <a:off x="7981849" y="4656244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588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千图设计师MC：ID 29795607库_组合 1">
            <a:extLst>
              <a:ext uri="{FF2B5EF4-FFF2-40B4-BE49-F238E27FC236}">
                <a16:creationId xmlns:a16="http://schemas.microsoft.com/office/drawing/2014/main" id="{95FA60D8-98EB-4375-9317-89BB964525E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51131" y="1605445"/>
            <a:ext cx="5820381" cy="4072723"/>
            <a:chOff x="751131" y="1605445"/>
            <a:chExt cx="5820381" cy="4072723"/>
          </a:xfrm>
        </p:grpSpPr>
        <p:sp>
          <p:nvSpPr>
            <p:cNvPr id="39" name="Freeform: Shape 13">
              <a:extLst>
                <a:ext uri="{FF2B5EF4-FFF2-40B4-BE49-F238E27FC236}">
                  <a16:creationId xmlns:a16="http://schemas.microsoft.com/office/drawing/2014/main" id="{AC3D75D0-3D5A-43A8-B015-3A38EE5FE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9769" y="1773727"/>
              <a:ext cx="4671743" cy="3904441"/>
            </a:xfrm>
            <a:custGeom>
              <a:avLst/>
              <a:gdLst>
                <a:gd name="T0" fmla="*/ 1924 w 2449"/>
                <a:gd name="T1" fmla="*/ 0 h 2047"/>
                <a:gd name="T2" fmla="*/ 1881 w 2449"/>
                <a:gd name="T3" fmla="*/ 0 h 2047"/>
                <a:gd name="T4" fmla="*/ 2362 w 2449"/>
                <a:gd name="T5" fmla="*/ 935 h 2047"/>
                <a:gd name="T6" fmla="*/ 1799 w 2449"/>
                <a:gd name="T7" fmla="*/ 935 h 2047"/>
                <a:gd name="T8" fmla="*/ 1238 w 2449"/>
                <a:gd name="T9" fmla="*/ 935 h 2047"/>
                <a:gd name="T10" fmla="*/ 968 w 2449"/>
                <a:gd name="T11" fmla="*/ 412 h 2047"/>
                <a:gd name="T12" fmla="*/ 447 w 2449"/>
                <a:gd name="T13" fmla="*/ 412 h 2047"/>
                <a:gd name="T14" fmla="*/ 563 w 2449"/>
                <a:gd name="T15" fmla="*/ 632 h 2047"/>
                <a:gd name="T16" fmla="*/ 518 w 2449"/>
                <a:gd name="T17" fmla="*/ 632 h 2047"/>
                <a:gd name="T18" fmla="*/ 677 w 2449"/>
                <a:gd name="T19" fmla="*/ 935 h 2047"/>
                <a:gd name="T20" fmla="*/ 0 w 2449"/>
                <a:gd name="T21" fmla="*/ 935 h 2047"/>
                <a:gd name="T22" fmla="*/ 0 w 2449"/>
                <a:gd name="T23" fmla="*/ 1025 h 2047"/>
                <a:gd name="T24" fmla="*/ 0 w 2449"/>
                <a:gd name="T25" fmla="*/ 1415 h 2047"/>
                <a:gd name="T26" fmla="*/ 563 w 2449"/>
                <a:gd name="T27" fmla="*/ 1415 h 2047"/>
                <a:gd name="T28" fmla="*/ 447 w 2449"/>
                <a:gd name="T29" fmla="*/ 1638 h 2047"/>
                <a:gd name="T30" fmla="*/ 1010 w 2449"/>
                <a:gd name="T31" fmla="*/ 1638 h 2047"/>
                <a:gd name="T32" fmla="*/ 901 w 2449"/>
                <a:gd name="T33" fmla="*/ 1849 h 2047"/>
                <a:gd name="T34" fmla="*/ 1465 w 2449"/>
                <a:gd name="T35" fmla="*/ 1849 h 2047"/>
                <a:gd name="T36" fmla="*/ 1361 w 2449"/>
                <a:gd name="T37" fmla="*/ 2047 h 2047"/>
                <a:gd name="T38" fmla="*/ 1924 w 2449"/>
                <a:gd name="T39" fmla="*/ 2047 h 2047"/>
                <a:gd name="T40" fmla="*/ 2449 w 2449"/>
                <a:gd name="T41" fmla="*/ 1025 h 2047"/>
                <a:gd name="T42" fmla="*/ 1924 w 2449"/>
                <a:gd name="T43" fmla="*/ 0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49" h="2047">
                  <a:moveTo>
                    <a:pt x="1924" y="0"/>
                  </a:moveTo>
                  <a:lnTo>
                    <a:pt x="1881" y="0"/>
                  </a:lnTo>
                  <a:lnTo>
                    <a:pt x="2362" y="935"/>
                  </a:lnTo>
                  <a:lnTo>
                    <a:pt x="1799" y="935"/>
                  </a:lnTo>
                  <a:lnTo>
                    <a:pt x="1238" y="935"/>
                  </a:lnTo>
                  <a:lnTo>
                    <a:pt x="968" y="412"/>
                  </a:lnTo>
                  <a:lnTo>
                    <a:pt x="447" y="412"/>
                  </a:lnTo>
                  <a:lnTo>
                    <a:pt x="563" y="632"/>
                  </a:lnTo>
                  <a:lnTo>
                    <a:pt x="518" y="632"/>
                  </a:lnTo>
                  <a:lnTo>
                    <a:pt x="677" y="935"/>
                  </a:lnTo>
                  <a:lnTo>
                    <a:pt x="0" y="935"/>
                  </a:lnTo>
                  <a:lnTo>
                    <a:pt x="0" y="1025"/>
                  </a:lnTo>
                  <a:lnTo>
                    <a:pt x="0" y="1415"/>
                  </a:lnTo>
                  <a:lnTo>
                    <a:pt x="563" y="1415"/>
                  </a:lnTo>
                  <a:lnTo>
                    <a:pt x="447" y="1638"/>
                  </a:lnTo>
                  <a:lnTo>
                    <a:pt x="1010" y="1638"/>
                  </a:lnTo>
                  <a:lnTo>
                    <a:pt x="901" y="1849"/>
                  </a:lnTo>
                  <a:lnTo>
                    <a:pt x="1465" y="1849"/>
                  </a:lnTo>
                  <a:lnTo>
                    <a:pt x="1361" y="2047"/>
                  </a:lnTo>
                  <a:lnTo>
                    <a:pt x="1924" y="2047"/>
                  </a:lnTo>
                  <a:lnTo>
                    <a:pt x="2449" y="1025"/>
                  </a:lnTo>
                  <a:lnTo>
                    <a:pt x="1924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4">
              <a:extLst>
                <a:ext uri="{FF2B5EF4-FFF2-40B4-BE49-F238E27FC236}">
                  <a16:creationId xmlns:a16="http://schemas.microsoft.com/office/drawing/2014/main" id="{6878FA1F-EF3E-4AE0-A409-E97482F31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9564" y="1773314"/>
              <a:ext cx="4671948" cy="3904854"/>
            </a:xfrm>
            <a:custGeom>
              <a:avLst/>
              <a:gdLst>
                <a:gd name="T0" fmla="*/ 3773765 w 2449"/>
                <a:gd name="T1" fmla="*/ 0 h 2047"/>
                <a:gd name="T2" fmla="*/ 3689424 w 2449"/>
                <a:gd name="T3" fmla="*/ 0 h 2047"/>
                <a:gd name="T4" fmla="*/ 4632865 w 2449"/>
                <a:gd name="T5" fmla="*/ 1833924 h 2047"/>
                <a:gd name="T6" fmla="*/ 3528588 w 2449"/>
                <a:gd name="T7" fmla="*/ 1833924 h 2047"/>
                <a:gd name="T8" fmla="*/ 2428233 w 2449"/>
                <a:gd name="T9" fmla="*/ 1833924 h 2047"/>
                <a:gd name="T10" fmla="*/ 1898651 w 2449"/>
                <a:gd name="T11" fmla="*/ 808103 h 2047"/>
                <a:gd name="T12" fmla="*/ 876753 w 2449"/>
                <a:gd name="T13" fmla="*/ 808103 h 2047"/>
                <a:gd name="T14" fmla="*/ 1104277 w 2449"/>
                <a:gd name="T15" fmla="*/ 1239615 h 2047"/>
                <a:gd name="T16" fmla="*/ 1016014 w 2449"/>
                <a:gd name="T17" fmla="*/ 1239615 h 2047"/>
                <a:gd name="T18" fmla="*/ 1327879 w 2449"/>
                <a:gd name="T19" fmla="*/ 1833924 h 2047"/>
                <a:gd name="T20" fmla="*/ 0 w 2449"/>
                <a:gd name="T21" fmla="*/ 1833924 h 2047"/>
                <a:gd name="T22" fmla="*/ 0 w 2449"/>
                <a:gd name="T23" fmla="*/ 2010452 h 2047"/>
                <a:gd name="T24" fmla="*/ 0 w 2449"/>
                <a:gd name="T25" fmla="*/ 2775404 h 2047"/>
                <a:gd name="T26" fmla="*/ 1104277 w 2449"/>
                <a:gd name="T27" fmla="*/ 2775404 h 2047"/>
                <a:gd name="T28" fmla="*/ 876753 w 2449"/>
                <a:gd name="T29" fmla="*/ 3212800 h 2047"/>
                <a:gd name="T30" fmla="*/ 1981030 w 2449"/>
                <a:gd name="T31" fmla="*/ 3212800 h 2047"/>
                <a:gd name="T32" fmla="*/ 1767236 w 2449"/>
                <a:gd name="T33" fmla="*/ 3626659 h 2047"/>
                <a:gd name="T34" fmla="*/ 2873475 w 2449"/>
                <a:gd name="T35" fmla="*/ 3626659 h 2047"/>
                <a:gd name="T36" fmla="*/ 2669487 w 2449"/>
                <a:gd name="T37" fmla="*/ 4015019 h 2047"/>
                <a:gd name="T38" fmla="*/ 3773765 w 2449"/>
                <a:gd name="T39" fmla="*/ 4015019 h 2047"/>
                <a:gd name="T40" fmla="*/ 4803508 w 2449"/>
                <a:gd name="T41" fmla="*/ 2010452 h 2047"/>
                <a:gd name="T42" fmla="*/ 3773765 w 2449"/>
                <a:gd name="T43" fmla="*/ 0 h 20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9" h="2047">
                  <a:moveTo>
                    <a:pt x="1924" y="0"/>
                  </a:moveTo>
                  <a:lnTo>
                    <a:pt x="1881" y="0"/>
                  </a:lnTo>
                  <a:lnTo>
                    <a:pt x="2362" y="935"/>
                  </a:lnTo>
                  <a:lnTo>
                    <a:pt x="1799" y="935"/>
                  </a:lnTo>
                  <a:lnTo>
                    <a:pt x="1238" y="935"/>
                  </a:lnTo>
                  <a:lnTo>
                    <a:pt x="968" y="412"/>
                  </a:lnTo>
                  <a:lnTo>
                    <a:pt x="447" y="412"/>
                  </a:lnTo>
                  <a:lnTo>
                    <a:pt x="563" y="632"/>
                  </a:lnTo>
                  <a:lnTo>
                    <a:pt x="518" y="632"/>
                  </a:lnTo>
                  <a:lnTo>
                    <a:pt x="677" y="935"/>
                  </a:lnTo>
                  <a:lnTo>
                    <a:pt x="0" y="935"/>
                  </a:lnTo>
                  <a:lnTo>
                    <a:pt x="0" y="1025"/>
                  </a:lnTo>
                  <a:lnTo>
                    <a:pt x="0" y="1415"/>
                  </a:lnTo>
                  <a:lnTo>
                    <a:pt x="563" y="1415"/>
                  </a:lnTo>
                  <a:lnTo>
                    <a:pt x="447" y="1638"/>
                  </a:lnTo>
                  <a:lnTo>
                    <a:pt x="1010" y="1638"/>
                  </a:lnTo>
                  <a:lnTo>
                    <a:pt x="901" y="1849"/>
                  </a:lnTo>
                  <a:lnTo>
                    <a:pt x="1465" y="1849"/>
                  </a:lnTo>
                  <a:lnTo>
                    <a:pt x="1361" y="2047"/>
                  </a:lnTo>
                  <a:lnTo>
                    <a:pt x="1924" y="2047"/>
                  </a:lnTo>
                  <a:lnTo>
                    <a:pt x="2449" y="1025"/>
                  </a:lnTo>
                  <a:lnTo>
                    <a:pt x="19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5">
              <a:extLst>
                <a:ext uri="{FF2B5EF4-FFF2-40B4-BE49-F238E27FC236}">
                  <a16:creationId xmlns:a16="http://schemas.microsoft.com/office/drawing/2014/main" id="{9106971F-222D-4A3D-BB98-126F6947C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8061" y="1605445"/>
              <a:ext cx="2077481" cy="1951473"/>
            </a:xfrm>
            <a:custGeom>
              <a:avLst/>
              <a:gdLst>
                <a:gd name="T0" fmla="*/ 0 w 1089"/>
                <a:gd name="T1" fmla="*/ 0 h 1023"/>
                <a:gd name="T2" fmla="*/ 1100354 w 1089"/>
                <a:gd name="T3" fmla="*/ 0 h 1023"/>
                <a:gd name="T4" fmla="*/ 2135982 w 1089"/>
                <a:gd name="T5" fmla="*/ 2006529 h 1023"/>
                <a:gd name="T6" fmla="*/ 1031705 w 1089"/>
                <a:gd name="T7" fmla="*/ 2006529 h 1023"/>
                <a:gd name="T8" fmla="*/ 0 w 1089"/>
                <a:gd name="T9" fmla="*/ 0 h 10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9" h="1023">
                  <a:moveTo>
                    <a:pt x="0" y="0"/>
                  </a:moveTo>
                  <a:lnTo>
                    <a:pt x="561" y="0"/>
                  </a:lnTo>
                  <a:lnTo>
                    <a:pt x="1089" y="1023"/>
                  </a:lnTo>
                  <a:lnTo>
                    <a:pt x="526" y="1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6">
              <a:extLst>
                <a:ext uri="{FF2B5EF4-FFF2-40B4-BE49-F238E27FC236}">
                  <a16:creationId xmlns:a16="http://schemas.microsoft.com/office/drawing/2014/main" id="{767BE242-E2CC-4845-92AC-61EA4E5FA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8061" y="1605445"/>
              <a:ext cx="2077481" cy="1951473"/>
            </a:xfrm>
            <a:custGeom>
              <a:avLst/>
              <a:gdLst>
                <a:gd name="T0" fmla="*/ 0 w 1089"/>
                <a:gd name="T1" fmla="*/ 0 h 1023"/>
                <a:gd name="T2" fmla="*/ 1100354 w 1089"/>
                <a:gd name="T3" fmla="*/ 0 h 1023"/>
                <a:gd name="T4" fmla="*/ 2135982 w 1089"/>
                <a:gd name="T5" fmla="*/ 2006529 h 1023"/>
                <a:gd name="T6" fmla="*/ 1031705 w 1089"/>
                <a:gd name="T7" fmla="*/ 2006529 h 1023"/>
                <a:gd name="T8" fmla="*/ 0 w 1089"/>
                <a:gd name="T9" fmla="*/ 0 h 10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9" h="1023">
                  <a:moveTo>
                    <a:pt x="0" y="0"/>
                  </a:moveTo>
                  <a:lnTo>
                    <a:pt x="561" y="0"/>
                  </a:lnTo>
                  <a:lnTo>
                    <a:pt x="1089" y="1023"/>
                  </a:lnTo>
                  <a:lnTo>
                    <a:pt x="526" y="102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7">
              <a:extLst>
                <a:ext uri="{FF2B5EF4-FFF2-40B4-BE49-F238E27FC236}">
                  <a16:creationId xmlns:a16="http://schemas.microsoft.com/office/drawing/2014/main" id="{01DD2CBE-632C-40CF-86C0-F95B713F9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8272" y="3556894"/>
              <a:ext cx="2076503" cy="1956080"/>
            </a:xfrm>
            <a:custGeom>
              <a:avLst/>
              <a:gdLst>
                <a:gd name="T0" fmla="*/ 0 w 1089"/>
                <a:gd name="T1" fmla="*/ 1025 h 1025"/>
                <a:gd name="T2" fmla="*/ 561 w 1089"/>
                <a:gd name="T3" fmla="*/ 1025 h 1025"/>
                <a:gd name="T4" fmla="*/ 1089 w 1089"/>
                <a:gd name="T5" fmla="*/ 0 h 1025"/>
                <a:gd name="T6" fmla="*/ 526 w 1089"/>
                <a:gd name="T7" fmla="*/ 0 h 1025"/>
                <a:gd name="T8" fmla="*/ 0 w 1089"/>
                <a:gd name="T9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9" h="1025">
                  <a:moveTo>
                    <a:pt x="0" y="1025"/>
                  </a:moveTo>
                  <a:lnTo>
                    <a:pt x="561" y="1025"/>
                  </a:lnTo>
                  <a:lnTo>
                    <a:pt x="1089" y="0"/>
                  </a:lnTo>
                  <a:lnTo>
                    <a:pt x="526" y="0"/>
                  </a:lnTo>
                  <a:lnTo>
                    <a:pt x="0" y="102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8">
              <a:extLst>
                <a:ext uri="{FF2B5EF4-FFF2-40B4-BE49-F238E27FC236}">
                  <a16:creationId xmlns:a16="http://schemas.microsoft.com/office/drawing/2014/main" id="{930D2591-4BB2-4E22-91E5-BDDE77D42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2429" y="1988873"/>
              <a:ext cx="1879081" cy="1568046"/>
            </a:xfrm>
            <a:custGeom>
              <a:avLst/>
              <a:gdLst>
                <a:gd name="T0" fmla="*/ 0 w 985"/>
                <a:gd name="T1" fmla="*/ 0 h 822"/>
                <a:gd name="T2" fmla="*/ 1100355 w 985"/>
                <a:gd name="T3" fmla="*/ 0 h 822"/>
                <a:gd name="T4" fmla="*/ 1931995 w 985"/>
                <a:gd name="T5" fmla="*/ 1612284 h 822"/>
                <a:gd name="T6" fmla="*/ 831640 w 985"/>
                <a:gd name="T7" fmla="*/ 1612284 h 822"/>
                <a:gd name="T8" fmla="*/ 0 w 985"/>
                <a:gd name="T9" fmla="*/ 0 h 8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5" h="822">
                  <a:moveTo>
                    <a:pt x="0" y="0"/>
                  </a:moveTo>
                  <a:lnTo>
                    <a:pt x="561" y="0"/>
                  </a:lnTo>
                  <a:lnTo>
                    <a:pt x="985" y="822"/>
                  </a:lnTo>
                  <a:lnTo>
                    <a:pt x="424" y="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9">
              <a:extLst>
                <a:ext uri="{FF2B5EF4-FFF2-40B4-BE49-F238E27FC236}">
                  <a16:creationId xmlns:a16="http://schemas.microsoft.com/office/drawing/2014/main" id="{1D0D7B6A-A3DD-44AF-8732-DFFADD21B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2429" y="1988873"/>
              <a:ext cx="1879081" cy="1568046"/>
            </a:xfrm>
            <a:custGeom>
              <a:avLst/>
              <a:gdLst>
                <a:gd name="T0" fmla="*/ 0 w 985"/>
                <a:gd name="T1" fmla="*/ 0 h 822"/>
                <a:gd name="T2" fmla="*/ 1100355 w 985"/>
                <a:gd name="T3" fmla="*/ 0 h 822"/>
                <a:gd name="T4" fmla="*/ 1931995 w 985"/>
                <a:gd name="T5" fmla="*/ 1612284 h 822"/>
                <a:gd name="T6" fmla="*/ 831640 w 985"/>
                <a:gd name="T7" fmla="*/ 1612284 h 822"/>
                <a:gd name="T8" fmla="*/ 0 w 985"/>
                <a:gd name="T9" fmla="*/ 0 h 8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5" h="822">
                  <a:moveTo>
                    <a:pt x="0" y="0"/>
                  </a:moveTo>
                  <a:lnTo>
                    <a:pt x="561" y="0"/>
                  </a:lnTo>
                  <a:lnTo>
                    <a:pt x="985" y="822"/>
                  </a:lnTo>
                  <a:lnTo>
                    <a:pt x="424" y="8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0">
              <a:extLst>
                <a:ext uri="{FF2B5EF4-FFF2-40B4-BE49-F238E27FC236}">
                  <a16:creationId xmlns:a16="http://schemas.microsoft.com/office/drawing/2014/main" id="{D77D36B0-ABF0-4184-AD02-1057ABDE0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2900" y="3556894"/>
              <a:ext cx="1878887" cy="1571657"/>
            </a:xfrm>
            <a:custGeom>
              <a:avLst/>
              <a:gdLst>
                <a:gd name="T0" fmla="*/ 0 w 985"/>
                <a:gd name="T1" fmla="*/ 824 h 824"/>
                <a:gd name="T2" fmla="*/ 561 w 985"/>
                <a:gd name="T3" fmla="*/ 824 h 824"/>
                <a:gd name="T4" fmla="*/ 985 w 985"/>
                <a:gd name="T5" fmla="*/ 0 h 824"/>
                <a:gd name="T6" fmla="*/ 424 w 985"/>
                <a:gd name="T7" fmla="*/ 0 h 824"/>
                <a:gd name="T8" fmla="*/ 0 w 985"/>
                <a:gd name="T9" fmla="*/ 824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5" h="824">
                  <a:moveTo>
                    <a:pt x="0" y="824"/>
                  </a:moveTo>
                  <a:lnTo>
                    <a:pt x="561" y="824"/>
                  </a:lnTo>
                  <a:lnTo>
                    <a:pt x="985" y="0"/>
                  </a:lnTo>
                  <a:lnTo>
                    <a:pt x="424" y="0"/>
                  </a:lnTo>
                  <a:lnTo>
                    <a:pt x="0" y="8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1">
              <a:extLst>
                <a:ext uri="{FF2B5EF4-FFF2-40B4-BE49-F238E27FC236}">
                  <a16:creationId xmlns:a16="http://schemas.microsoft.com/office/drawing/2014/main" id="{6E72AE61-AE9C-4E1F-9A57-B29864665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702" y="2388186"/>
              <a:ext cx="1678184" cy="1168707"/>
            </a:xfrm>
            <a:custGeom>
              <a:avLst/>
              <a:gdLst>
                <a:gd name="T0" fmla="*/ 0 w 879"/>
                <a:gd name="T1" fmla="*/ 0 h 613"/>
                <a:gd name="T2" fmla="*/ 564 w 879"/>
                <a:gd name="T3" fmla="*/ 0 h 613"/>
                <a:gd name="T4" fmla="*/ 879 w 879"/>
                <a:gd name="T5" fmla="*/ 613 h 613"/>
                <a:gd name="T6" fmla="*/ 318 w 879"/>
                <a:gd name="T7" fmla="*/ 613 h 613"/>
                <a:gd name="T8" fmla="*/ 0 w 879"/>
                <a:gd name="T9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613">
                  <a:moveTo>
                    <a:pt x="0" y="0"/>
                  </a:moveTo>
                  <a:lnTo>
                    <a:pt x="564" y="0"/>
                  </a:lnTo>
                  <a:lnTo>
                    <a:pt x="879" y="613"/>
                  </a:lnTo>
                  <a:lnTo>
                    <a:pt x="318" y="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2">
              <a:extLst>
                <a:ext uri="{FF2B5EF4-FFF2-40B4-BE49-F238E27FC236}">
                  <a16:creationId xmlns:a16="http://schemas.microsoft.com/office/drawing/2014/main" id="{92A8FCCB-F98E-456E-A546-68BD24449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702" y="3556894"/>
              <a:ext cx="1678184" cy="1173339"/>
            </a:xfrm>
            <a:custGeom>
              <a:avLst/>
              <a:gdLst>
                <a:gd name="T0" fmla="*/ 0 w 879"/>
                <a:gd name="T1" fmla="*/ 615 h 615"/>
                <a:gd name="T2" fmla="*/ 564 w 879"/>
                <a:gd name="T3" fmla="*/ 615 h 615"/>
                <a:gd name="T4" fmla="*/ 879 w 879"/>
                <a:gd name="T5" fmla="*/ 0 h 615"/>
                <a:gd name="T6" fmla="*/ 318 w 879"/>
                <a:gd name="T7" fmla="*/ 0 h 615"/>
                <a:gd name="T8" fmla="*/ 0 w 879"/>
                <a:gd name="T9" fmla="*/ 615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615">
                  <a:moveTo>
                    <a:pt x="0" y="615"/>
                  </a:moveTo>
                  <a:lnTo>
                    <a:pt x="564" y="615"/>
                  </a:lnTo>
                  <a:lnTo>
                    <a:pt x="879" y="0"/>
                  </a:lnTo>
                  <a:lnTo>
                    <a:pt x="318" y="0"/>
                  </a:lnTo>
                  <a:lnTo>
                    <a:pt x="0" y="61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3">
              <a:extLst>
                <a:ext uri="{FF2B5EF4-FFF2-40B4-BE49-F238E27FC236}">
                  <a16:creationId xmlns:a16="http://schemas.microsoft.com/office/drawing/2014/main" id="{78FE370C-D380-45B9-91FF-6710FC9A2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487" y="2811206"/>
              <a:ext cx="1458956" cy="745687"/>
            </a:xfrm>
            <a:custGeom>
              <a:avLst/>
              <a:gdLst>
                <a:gd name="T0" fmla="*/ 0 w 765"/>
                <a:gd name="T1" fmla="*/ 0 h 391"/>
                <a:gd name="T2" fmla="*/ 561 w 765"/>
                <a:gd name="T3" fmla="*/ 0 h 391"/>
                <a:gd name="T4" fmla="*/ 765 w 765"/>
                <a:gd name="T5" fmla="*/ 391 h 391"/>
                <a:gd name="T6" fmla="*/ 0 w 765"/>
                <a:gd name="T7" fmla="*/ 391 h 391"/>
                <a:gd name="T8" fmla="*/ 0 w 765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91">
                  <a:moveTo>
                    <a:pt x="0" y="0"/>
                  </a:moveTo>
                  <a:lnTo>
                    <a:pt x="561" y="0"/>
                  </a:lnTo>
                  <a:lnTo>
                    <a:pt x="765" y="391"/>
                  </a:lnTo>
                  <a:lnTo>
                    <a:pt x="0" y="3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4">
              <a:extLst>
                <a:ext uri="{FF2B5EF4-FFF2-40B4-BE49-F238E27FC236}">
                  <a16:creationId xmlns:a16="http://schemas.microsoft.com/office/drawing/2014/main" id="{F9912C30-1A87-4E9E-A603-7FCAF1695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687" y="2811047"/>
              <a:ext cx="1459388" cy="745871"/>
            </a:xfrm>
            <a:custGeom>
              <a:avLst/>
              <a:gdLst>
                <a:gd name="T0" fmla="*/ 0 w 765"/>
                <a:gd name="T1" fmla="*/ 0 h 391"/>
                <a:gd name="T2" fmla="*/ 1100355 w 765"/>
                <a:gd name="T3" fmla="*/ 0 h 391"/>
                <a:gd name="T4" fmla="*/ 1500484 w 765"/>
                <a:gd name="T5" fmla="*/ 766914 h 391"/>
                <a:gd name="T6" fmla="*/ 0 w 765"/>
                <a:gd name="T7" fmla="*/ 766914 h 391"/>
                <a:gd name="T8" fmla="*/ 0 w 765"/>
                <a:gd name="T9" fmla="*/ 0 h 3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5" h="391">
                  <a:moveTo>
                    <a:pt x="0" y="0"/>
                  </a:moveTo>
                  <a:lnTo>
                    <a:pt x="561" y="0"/>
                  </a:lnTo>
                  <a:lnTo>
                    <a:pt x="765" y="391"/>
                  </a:lnTo>
                  <a:lnTo>
                    <a:pt x="0" y="39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5">
              <a:extLst>
                <a:ext uri="{FF2B5EF4-FFF2-40B4-BE49-F238E27FC236}">
                  <a16:creationId xmlns:a16="http://schemas.microsoft.com/office/drawing/2014/main" id="{A4DF5D73-DDF8-4C55-9D65-FF9506D7D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487" y="3556894"/>
              <a:ext cx="1458956" cy="750320"/>
            </a:xfrm>
            <a:custGeom>
              <a:avLst/>
              <a:gdLst>
                <a:gd name="T0" fmla="*/ 0 w 765"/>
                <a:gd name="T1" fmla="*/ 393 h 393"/>
                <a:gd name="T2" fmla="*/ 561 w 765"/>
                <a:gd name="T3" fmla="*/ 393 h 393"/>
                <a:gd name="T4" fmla="*/ 765 w 765"/>
                <a:gd name="T5" fmla="*/ 0 h 393"/>
                <a:gd name="T6" fmla="*/ 0 w 765"/>
                <a:gd name="T7" fmla="*/ 0 h 393"/>
                <a:gd name="T8" fmla="*/ 0 w 765"/>
                <a:gd name="T9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93">
                  <a:moveTo>
                    <a:pt x="0" y="393"/>
                  </a:moveTo>
                  <a:lnTo>
                    <a:pt x="561" y="393"/>
                  </a:lnTo>
                  <a:lnTo>
                    <a:pt x="765" y="0"/>
                  </a:lnTo>
                  <a:lnTo>
                    <a:pt x="0" y="0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8575">
              <a:solidFill>
                <a:schemeClr val="bg1">
                  <a:lumMod val="95000"/>
                </a:schemeClr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Rectangle 26">
              <a:extLst>
                <a:ext uri="{FF2B5EF4-FFF2-40B4-BE49-F238E27FC236}">
                  <a16:creationId xmlns:a16="http://schemas.microsoft.com/office/drawing/2014/main" id="{2EEE8217-2B7B-4F62-A86A-45582FD19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131" y="2811206"/>
              <a:ext cx="980356" cy="149600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TextBox 27">
              <a:extLst>
                <a:ext uri="{FF2B5EF4-FFF2-40B4-BE49-F238E27FC236}">
                  <a16:creationId xmlns:a16="http://schemas.microsoft.com/office/drawing/2014/main" id="{51E178BA-33DF-4319-9A17-351B7DAF4875}"/>
                </a:ext>
              </a:extLst>
            </p:cNvPr>
            <p:cNvSpPr txBox="1"/>
            <p:nvPr/>
          </p:nvSpPr>
          <p:spPr bwMode="auto">
            <a:xfrm>
              <a:off x="4689536" y="1610077"/>
              <a:ext cx="697627" cy="64633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en-US" sz="36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4" name="TextBox 28">
              <a:extLst>
                <a:ext uri="{FF2B5EF4-FFF2-40B4-BE49-F238E27FC236}">
                  <a16:creationId xmlns:a16="http://schemas.microsoft.com/office/drawing/2014/main" id="{7423AD49-660F-4E00-8187-766925CB8C35}"/>
                </a:ext>
              </a:extLst>
            </p:cNvPr>
            <p:cNvSpPr txBox="1"/>
            <p:nvPr/>
          </p:nvSpPr>
          <p:spPr bwMode="auto">
            <a:xfrm>
              <a:off x="3784831" y="1974430"/>
              <a:ext cx="697627" cy="64633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en-US" sz="36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5" name="TextBox 29">
              <a:extLst>
                <a:ext uri="{FF2B5EF4-FFF2-40B4-BE49-F238E27FC236}">
                  <a16:creationId xmlns:a16="http://schemas.microsoft.com/office/drawing/2014/main" id="{05D7516B-8E4A-44C0-AE21-14885B19964B}"/>
                </a:ext>
              </a:extLst>
            </p:cNvPr>
            <p:cNvSpPr txBox="1"/>
            <p:nvPr/>
          </p:nvSpPr>
          <p:spPr bwMode="auto">
            <a:xfrm>
              <a:off x="2934160" y="2378923"/>
              <a:ext cx="697627" cy="64633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en-US" sz="36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6" name="TextBox 30">
              <a:extLst>
                <a:ext uri="{FF2B5EF4-FFF2-40B4-BE49-F238E27FC236}">
                  <a16:creationId xmlns:a16="http://schemas.microsoft.com/office/drawing/2014/main" id="{C45DAF82-AD0D-4F61-98F2-9E6A8FA1DBFB}"/>
                </a:ext>
              </a:extLst>
            </p:cNvPr>
            <p:cNvSpPr txBox="1"/>
            <p:nvPr/>
          </p:nvSpPr>
          <p:spPr bwMode="auto">
            <a:xfrm>
              <a:off x="1990856" y="2812749"/>
              <a:ext cx="697627" cy="64633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en-US" sz="3600" b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B3FE128A-C518-4E48-B3C1-914623F8CE8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854777" y="1430776"/>
            <a:ext cx="4597674" cy="954108"/>
            <a:chOff x="6854777" y="1430776"/>
            <a:chExt cx="4597674" cy="954108"/>
          </a:xfrm>
        </p:grpSpPr>
        <p:sp>
          <p:nvSpPr>
            <p:cNvPr id="19" name="Freeform: Shape 39">
              <a:extLst>
                <a:ext uri="{FF2B5EF4-FFF2-40B4-BE49-F238E27FC236}">
                  <a16:creationId xmlns:a16="http://schemas.microsoft.com/office/drawing/2014/main" id="{C5E2D6E7-2E8B-44D0-ADE1-9695E270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63" y="1738686"/>
              <a:ext cx="310781" cy="252191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40">
              <a:extLst>
                <a:ext uri="{FF2B5EF4-FFF2-40B4-BE49-F238E27FC236}">
                  <a16:creationId xmlns:a16="http://schemas.microsoft.com/office/drawing/2014/main" id="{3F086496-A00E-4BAB-BBCF-AAF179EBE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777" y="1676701"/>
              <a:ext cx="496739" cy="388051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1">
              <a:extLst>
                <a:ext uri="{FF2B5EF4-FFF2-40B4-BE49-F238E27FC236}">
                  <a16:creationId xmlns:a16="http://schemas.microsoft.com/office/drawing/2014/main" id="{E1BCD94F-2D2C-43A5-BAE4-DC1664C4E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828" y="1754821"/>
              <a:ext cx="46702" cy="458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42">
              <a:extLst>
                <a:ext uri="{FF2B5EF4-FFF2-40B4-BE49-F238E27FC236}">
                  <a16:creationId xmlns:a16="http://schemas.microsoft.com/office/drawing/2014/main" id="{B7EC5C28-A3AA-4804-80CE-D3E8DFB38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544" y="1956063"/>
              <a:ext cx="61986" cy="16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43">
              <a:extLst>
                <a:ext uri="{FF2B5EF4-FFF2-40B4-BE49-F238E27FC236}">
                  <a16:creationId xmlns:a16="http://schemas.microsoft.com/office/drawing/2014/main" id="{58047F39-75B7-40DE-B38B-DA2310D7F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828" y="1909361"/>
              <a:ext cx="62836" cy="161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4">
              <a:extLst>
                <a:ext uri="{FF2B5EF4-FFF2-40B4-BE49-F238E27FC236}">
                  <a16:creationId xmlns:a16="http://schemas.microsoft.com/office/drawing/2014/main" id="{F539FE12-6E66-477E-BE25-8651E0CD0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828" y="1863509"/>
              <a:ext cx="62836" cy="152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5">
              <a:extLst>
                <a:ext uri="{FF2B5EF4-FFF2-40B4-BE49-F238E27FC236}">
                  <a16:creationId xmlns:a16="http://schemas.microsoft.com/office/drawing/2014/main" id="{0F13A639-9170-4CBF-8858-49DD736C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599" y="1800673"/>
              <a:ext cx="92555" cy="65383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5">
              <a:extLst>
                <a:ext uri="{FF2B5EF4-FFF2-40B4-BE49-F238E27FC236}">
                  <a16:creationId xmlns:a16="http://schemas.microsoft.com/office/drawing/2014/main" id="{F8B967DA-E861-4F8E-B5F7-553882EDB9B0}"/>
                </a:ext>
              </a:extLst>
            </p:cNvPr>
            <p:cNvGrpSpPr/>
            <p:nvPr/>
          </p:nvGrpSpPr>
          <p:grpSpPr>
            <a:xfrm>
              <a:off x="7600311" y="1430776"/>
              <a:ext cx="3852140" cy="954108"/>
              <a:chOff x="7489339" y="1344533"/>
              <a:chExt cx="3963112" cy="954108"/>
            </a:xfrm>
          </p:grpSpPr>
          <p:sp>
            <p:nvSpPr>
              <p:cNvPr id="37" name="TextBox 37">
                <a:extLst>
                  <a:ext uri="{FF2B5EF4-FFF2-40B4-BE49-F238E27FC236}">
                    <a16:creationId xmlns:a16="http://schemas.microsoft.com/office/drawing/2014/main" id="{1CCC6EC9-AB86-48CA-BFF0-6AAF4754A40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9339" y="1344533"/>
                <a:ext cx="39631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b" anchorCtr="0">
                <a:normAutofit/>
              </a:bodyPr>
              <a:lstStyle/>
              <a:p>
                <a:pPr eaLnBrk="1" hangingPunct="1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8" name="Rectangle 4">
                <a:extLst>
                  <a:ext uri="{FF2B5EF4-FFF2-40B4-BE49-F238E27FC236}">
                    <a16:creationId xmlns:a16="http://schemas.microsoft.com/office/drawing/2014/main" id="{EF521BCE-63B1-435F-8A71-96561949AE81}"/>
                  </a:ext>
                </a:extLst>
              </p:cNvPr>
              <p:cNvSpPr/>
              <p:nvPr/>
            </p:nvSpPr>
            <p:spPr>
              <a:xfrm>
                <a:off x="7489339" y="1652310"/>
                <a:ext cx="3963112" cy="64633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57" name="千图设计师MC：ID 29795607库_组合 56">
            <a:extLst>
              <a:ext uri="{FF2B5EF4-FFF2-40B4-BE49-F238E27FC236}">
                <a16:creationId xmlns:a16="http://schemas.microsoft.com/office/drawing/2014/main" id="{94D4224C-1C83-4C90-AE34-D496D1AEAF3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854777" y="2636900"/>
            <a:ext cx="4597674" cy="954108"/>
            <a:chOff x="6854777" y="2636900"/>
            <a:chExt cx="4597674" cy="954108"/>
          </a:xfrm>
        </p:grpSpPr>
        <p:sp>
          <p:nvSpPr>
            <p:cNvPr id="16" name="Freeform: Shape 46">
              <a:extLst>
                <a:ext uri="{FF2B5EF4-FFF2-40B4-BE49-F238E27FC236}">
                  <a16:creationId xmlns:a16="http://schemas.microsoft.com/office/drawing/2014/main" id="{A8EE87CA-51E0-4667-8AA4-5B4E6B0B9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855" y="2781070"/>
              <a:ext cx="163032" cy="1630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47">
              <a:extLst>
                <a:ext uri="{FF2B5EF4-FFF2-40B4-BE49-F238E27FC236}">
                  <a16:creationId xmlns:a16="http://schemas.microsoft.com/office/drawing/2014/main" id="{02A51130-2238-4E42-A89F-657ECBD58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777" y="2719084"/>
              <a:ext cx="496739" cy="496739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48">
              <a:extLst>
                <a:ext uri="{FF2B5EF4-FFF2-40B4-BE49-F238E27FC236}">
                  <a16:creationId xmlns:a16="http://schemas.microsoft.com/office/drawing/2014/main" id="{F1B83085-9CCB-478F-A41E-346DBD31A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855" y="2719084"/>
              <a:ext cx="232661" cy="2326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70">
              <a:extLst>
                <a:ext uri="{FF2B5EF4-FFF2-40B4-BE49-F238E27FC236}">
                  <a16:creationId xmlns:a16="http://schemas.microsoft.com/office/drawing/2014/main" id="{B5B63A82-2F32-4B0C-AC2A-328388BBA15B}"/>
                </a:ext>
              </a:extLst>
            </p:cNvPr>
            <p:cNvGrpSpPr/>
            <p:nvPr/>
          </p:nvGrpSpPr>
          <p:grpSpPr>
            <a:xfrm>
              <a:off x="7600311" y="2636900"/>
              <a:ext cx="3852140" cy="954108"/>
              <a:chOff x="7489339" y="1344533"/>
              <a:chExt cx="3963112" cy="954108"/>
            </a:xfrm>
          </p:grpSpPr>
          <p:sp>
            <p:nvSpPr>
              <p:cNvPr id="35" name="TextBox 71">
                <a:extLst>
                  <a:ext uri="{FF2B5EF4-FFF2-40B4-BE49-F238E27FC236}">
                    <a16:creationId xmlns:a16="http://schemas.microsoft.com/office/drawing/2014/main" id="{6570DD1E-2E5F-4446-B083-1AC981F9FC8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9339" y="1344533"/>
                <a:ext cx="39631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b" anchorCtr="0">
                <a:normAutofit/>
              </a:bodyPr>
              <a:lstStyle/>
              <a:p>
                <a:pPr eaLnBrk="1" hangingPunct="1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6" name="Rectangle 72">
                <a:extLst>
                  <a:ext uri="{FF2B5EF4-FFF2-40B4-BE49-F238E27FC236}">
                    <a16:creationId xmlns:a16="http://schemas.microsoft.com/office/drawing/2014/main" id="{E7032D63-E2AD-4FD2-97DB-74A51C40B998}"/>
                  </a:ext>
                </a:extLst>
              </p:cNvPr>
              <p:cNvSpPr/>
              <p:nvPr/>
            </p:nvSpPr>
            <p:spPr>
              <a:xfrm>
                <a:off x="7489339" y="1652310"/>
                <a:ext cx="3963112" cy="64633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58" name="千图设计师MC：ID 29795607库_组合 57">
            <a:extLst>
              <a:ext uri="{FF2B5EF4-FFF2-40B4-BE49-F238E27FC236}">
                <a16:creationId xmlns:a16="http://schemas.microsoft.com/office/drawing/2014/main" id="{49072A5B-06FE-43BF-BBFC-6E262D9BB4C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854777" y="3843024"/>
            <a:ext cx="4597674" cy="954108"/>
            <a:chOff x="6854777" y="3843024"/>
            <a:chExt cx="4597674" cy="954108"/>
          </a:xfrm>
        </p:grpSpPr>
        <p:sp>
          <p:nvSpPr>
            <p:cNvPr id="4" name="Freeform: Shape 52">
              <a:extLst>
                <a:ext uri="{FF2B5EF4-FFF2-40B4-BE49-F238E27FC236}">
                  <a16:creationId xmlns:a16="http://schemas.microsoft.com/office/drawing/2014/main" id="{1173B4B0-99EA-448E-A486-198063B34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777" y="3867767"/>
              <a:ext cx="496739" cy="497589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3">
              <a:extLst>
                <a:ext uri="{FF2B5EF4-FFF2-40B4-BE49-F238E27FC236}">
                  <a16:creationId xmlns:a16="http://schemas.microsoft.com/office/drawing/2014/main" id="{C3BF91D2-4612-4B1A-B6B6-F55DC06C8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2153" y="4085144"/>
              <a:ext cx="61986" cy="61987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4">
              <a:extLst>
                <a:ext uri="{FF2B5EF4-FFF2-40B4-BE49-F238E27FC236}">
                  <a16:creationId xmlns:a16="http://schemas.microsoft.com/office/drawing/2014/main" id="{94429212-8F33-48F6-BEF2-A4C9C87CB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9317" y="4023158"/>
              <a:ext cx="186808" cy="186808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5">
              <a:extLst>
                <a:ext uri="{FF2B5EF4-FFF2-40B4-BE49-F238E27FC236}">
                  <a16:creationId xmlns:a16="http://schemas.microsoft.com/office/drawing/2014/main" id="{CE5E5D90-3146-412F-8BAD-B824050CC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140" y="4147130"/>
              <a:ext cx="77270" cy="79818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6">
              <a:extLst>
                <a:ext uri="{FF2B5EF4-FFF2-40B4-BE49-F238E27FC236}">
                  <a16:creationId xmlns:a16="http://schemas.microsoft.com/office/drawing/2014/main" id="{2117515F-66E9-434D-A481-516232EF1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4708" y="4178548"/>
              <a:ext cx="111235" cy="113784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57">
              <a:extLst>
                <a:ext uri="{FF2B5EF4-FFF2-40B4-BE49-F238E27FC236}">
                  <a16:creationId xmlns:a16="http://schemas.microsoft.com/office/drawing/2014/main" id="{B7BA88D0-8EB1-4A72-B35B-B5C71391C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9423" y="4163263"/>
              <a:ext cx="94253" cy="95952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58">
              <a:extLst>
                <a:ext uri="{FF2B5EF4-FFF2-40B4-BE49-F238E27FC236}">
                  <a16:creationId xmlns:a16="http://schemas.microsoft.com/office/drawing/2014/main" id="{A5F83047-6CD5-424C-AAC0-F3443DABA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4034" y="4007873"/>
              <a:ext cx="78120" cy="7896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59">
              <a:extLst>
                <a:ext uri="{FF2B5EF4-FFF2-40B4-BE49-F238E27FC236}">
                  <a16:creationId xmlns:a16="http://schemas.microsoft.com/office/drawing/2014/main" id="{B0F97064-30BD-4079-B39F-8F971AC09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047" y="3945887"/>
              <a:ext cx="111235" cy="112934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60">
              <a:extLst>
                <a:ext uri="{FF2B5EF4-FFF2-40B4-BE49-F238E27FC236}">
                  <a16:creationId xmlns:a16="http://schemas.microsoft.com/office/drawing/2014/main" id="{D20C95E3-877A-485A-9F42-207AB10FB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3465" y="3976455"/>
              <a:ext cx="94254" cy="96801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73">
              <a:extLst>
                <a:ext uri="{FF2B5EF4-FFF2-40B4-BE49-F238E27FC236}">
                  <a16:creationId xmlns:a16="http://schemas.microsoft.com/office/drawing/2014/main" id="{02D07B28-6A83-4FFB-8CD7-76DAAB36FBB1}"/>
                </a:ext>
              </a:extLst>
            </p:cNvPr>
            <p:cNvGrpSpPr/>
            <p:nvPr/>
          </p:nvGrpSpPr>
          <p:grpSpPr>
            <a:xfrm>
              <a:off x="7600311" y="3843024"/>
              <a:ext cx="3852140" cy="954108"/>
              <a:chOff x="7489339" y="1344533"/>
              <a:chExt cx="3963112" cy="954108"/>
            </a:xfrm>
          </p:grpSpPr>
          <p:sp>
            <p:nvSpPr>
              <p:cNvPr id="33" name="TextBox 74">
                <a:extLst>
                  <a:ext uri="{FF2B5EF4-FFF2-40B4-BE49-F238E27FC236}">
                    <a16:creationId xmlns:a16="http://schemas.microsoft.com/office/drawing/2014/main" id="{99B0AAED-8CBB-4A98-9A98-819AE12F0D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9339" y="1344533"/>
                <a:ext cx="39631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b" anchorCtr="0">
                <a:normAutofit/>
              </a:bodyPr>
              <a:lstStyle/>
              <a:p>
                <a:pPr eaLnBrk="1" hangingPunct="1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4" name="Rectangle 75">
                <a:extLst>
                  <a:ext uri="{FF2B5EF4-FFF2-40B4-BE49-F238E27FC236}">
                    <a16:creationId xmlns:a16="http://schemas.microsoft.com/office/drawing/2014/main" id="{10E6D434-BF66-4FB8-90FF-34E5B34FA0A5}"/>
                  </a:ext>
                </a:extLst>
              </p:cNvPr>
              <p:cNvSpPr/>
              <p:nvPr/>
            </p:nvSpPr>
            <p:spPr>
              <a:xfrm>
                <a:off x="7489339" y="1652310"/>
                <a:ext cx="3963112" cy="64633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59" name="千图设计师MC：ID 29795607库_组合 58">
            <a:extLst>
              <a:ext uri="{FF2B5EF4-FFF2-40B4-BE49-F238E27FC236}">
                <a16:creationId xmlns:a16="http://schemas.microsoft.com/office/drawing/2014/main" id="{9F0BF7EE-B5E0-4042-A5F9-CD8C28252F1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854788" y="5017306"/>
            <a:ext cx="4597663" cy="985950"/>
            <a:chOff x="6854788" y="5017306"/>
            <a:chExt cx="4597663" cy="985950"/>
          </a:xfrm>
        </p:grpSpPr>
        <p:sp>
          <p:nvSpPr>
            <p:cNvPr id="13" name="Freeform: Shape 49">
              <a:extLst>
                <a:ext uri="{FF2B5EF4-FFF2-40B4-BE49-F238E27FC236}">
                  <a16:creationId xmlns:a16="http://schemas.microsoft.com/office/drawing/2014/main" id="{AB4E41B1-A28A-4060-84D2-6AB9AA6F4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9610" y="5125995"/>
              <a:ext cx="247946" cy="2479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50">
              <a:extLst>
                <a:ext uri="{FF2B5EF4-FFF2-40B4-BE49-F238E27FC236}">
                  <a16:creationId xmlns:a16="http://schemas.microsoft.com/office/drawing/2014/main" id="{E83579B3-D847-4B16-A89B-7CA14DBE5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1596" y="5187981"/>
              <a:ext cx="69629" cy="696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51">
              <a:extLst>
                <a:ext uri="{FF2B5EF4-FFF2-40B4-BE49-F238E27FC236}">
                  <a16:creationId xmlns:a16="http://schemas.microsoft.com/office/drawing/2014/main" id="{1D978301-CB61-4D28-A1DF-4FE4C5204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4788" y="5017306"/>
              <a:ext cx="497590" cy="418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Group 76">
              <a:extLst>
                <a:ext uri="{FF2B5EF4-FFF2-40B4-BE49-F238E27FC236}">
                  <a16:creationId xmlns:a16="http://schemas.microsoft.com/office/drawing/2014/main" id="{21B3FC83-3F16-4D06-93D9-457559C807DF}"/>
                </a:ext>
              </a:extLst>
            </p:cNvPr>
            <p:cNvGrpSpPr/>
            <p:nvPr/>
          </p:nvGrpSpPr>
          <p:grpSpPr>
            <a:xfrm>
              <a:off x="7600311" y="5049148"/>
              <a:ext cx="3852140" cy="954108"/>
              <a:chOff x="7489339" y="1344533"/>
              <a:chExt cx="3963112" cy="954108"/>
            </a:xfrm>
          </p:grpSpPr>
          <p:sp>
            <p:nvSpPr>
              <p:cNvPr id="31" name="TextBox 77">
                <a:extLst>
                  <a:ext uri="{FF2B5EF4-FFF2-40B4-BE49-F238E27FC236}">
                    <a16:creationId xmlns:a16="http://schemas.microsoft.com/office/drawing/2014/main" id="{60D01507-9550-4536-972F-469330B773E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489339" y="1344533"/>
                <a:ext cx="396311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b" anchorCtr="0">
                <a:normAutofit/>
              </a:bodyPr>
              <a:lstStyle/>
              <a:p>
                <a:pPr eaLnBrk="1" hangingPunct="1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2" name="Rectangle 78">
                <a:extLst>
                  <a:ext uri="{FF2B5EF4-FFF2-40B4-BE49-F238E27FC236}">
                    <a16:creationId xmlns:a16="http://schemas.microsoft.com/office/drawing/2014/main" id="{23E690DB-B0B5-4942-BD31-3716A9C44D12}"/>
                  </a:ext>
                </a:extLst>
              </p:cNvPr>
              <p:cNvSpPr/>
              <p:nvPr/>
            </p:nvSpPr>
            <p:spPr>
              <a:xfrm>
                <a:off x="7489339" y="1652310"/>
                <a:ext cx="3963112" cy="64633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210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88">
            <a:extLst>
              <a:ext uri="{FF2B5EF4-FFF2-40B4-BE49-F238E27FC236}">
                <a16:creationId xmlns:a16="http://schemas.microsoft.com/office/drawing/2014/main" id="{FFAE9C04-5892-4C9B-BFCE-B245F6AC9CC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793248" y="2017993"/>
            <a:ext cx="2130731" cy="2822015"/>
            <a:chOff x="3553062" y="2319273"/>
            <a:chExt cx="2386516" cy="3160783"/>
          </a:xfrm>
        </p:grpSpPr>
        <p:sp>
          <p:nvSpPr>
            <p:cNvPr id="62" name="Oval 17">
              <a:extLst>
                <a:ext uri="{FF2B5EF4-FFF2-40B4-BE49-F238E27FC236}">
                  <a16:creationId xmlns:a16="http://schemas.microsoft.com/office/drawing/2014/main" id="{E0DC1DDA-5A9B-4650-A954-D1D2D174A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552" y="2492896"/>
              <a:ext cx="1521537" cy="15219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3" name="Group 18">
              <a:extLst>
                <a:ext uri="{FF2B5EF4-FFF2-40B4-BE49-F238E27FC236}">
                  <a16:creationId xmlns:a16="http://schemas.microsoft.com/office/drawing/2014/main" id="{F1E1EAFF-55E7-487A-84A3-4C834AA134C4}"/>
                </a:ext>
              </a:extLst>
            </p:cNvPr>
            <p:cNvGrpSpPr/>
            <p:nvPr/>
          </p:nvGrpSpPr>
          <p:grpSpPr>
            <a:xfrm>
              <a:off x="3812517" y="2319273"/>
              <a:ext cx="1867586" cy="1868076"/>
              <a:chOff x="3800237" y="2257147"/>
              <a:chExt cx="1868076" cy="1868076"/>
            </a:xfrm>
          </p:grpSpPr>
          <p:sp>
            <p:nvSpPr>
              <p:cNvPr id="72" name="Freeform: Shape 19">
                <a:extLst>
                  <a:ext uri="{FF2B5EF4-FFF2-40B4-BE49-F238E27FC236}">
                    <a16:creationId xmlns:a16="http://schemas.microsoft.com/office/drawing/2014/main" id="{4E0C00AE-CA59-4D0D-A18A-D36CEC69C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020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20">
                <a:extLst>
                  <a:ext uri="{FF2B5EF4-FFF2-40B4-BE49-F238E27FC236}">
                    <a16:creationId xmlns:a16="http://schemas.microsoft.com/office/drawing/2014/main" id="{1D0057A8-F8D9-42F4-8F40-1948013D2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6252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21">
                <a:extLst>
                  <a:ext uri="{FF2B5EF4-FFF2-40B4-BE49-F238E27FC236}">
                    <a16:creationId xmlns:a16="http://schemas.microsoft.com/office/drawing/2014/main" id="{CCF12CFB-4B33-4DDA-A771-9A5FCE74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7110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22">
                <a:extLst>
                  <a:ext uri="{FF2B5EF4-FFF2-40B4-BE49-F238E27FC236}">
                    <a16:creationId xmlns:a16="http://schemas.microsoft.com/office/drawing/2014/main" id="{D799EF0D-A8CB-4F36-89BA-EBF3075B5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7110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23">
                <a:extLst>
                  <a:ext uri="{FF2B5EF4-FFF2-40B4-BE49-F238E27FC236}">
                    <a16:creationId xmlns:a16="http://schemas.microsoft.com/office/drawing/2014/main" id="{E82AA700-CD65-45EC-A010-D4A126B4B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020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24">
                <a:extLst>
                  <a:ext uri="{FF2B5EF4-FFF2-40B4-BE49-F238E27FC236}">
                    <a16:creationId xmlns:a16="http://schemas.microsoft.com/office/drawing/2014/main" id="{FAAEC249-854B-43CC-ACF0-82A350C21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6252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25">
                <a:extLst>
                  <a:ext uri="{FF2B5EF4-FFF2-40B4-BE49-F238E27FC236}">
                    <a16:creationId xmlns:a16="http://schemas.microsoft.com/office/drawing/2014/main" id="{E6483E5A-3865-4CC4-951A-4FF221863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7036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26">
                <a:extLst>
                  <a:ext uri="{FF2B5EF4-FFF2-40B4-BE49-F238E27FC236}">
                    <a16:creationId xmlns:a16="http://schemas.microsoft.com/office/drawing/2014/main" id="{DE34ED04-F535-425D-801F-351C6E085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7595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27">
                <a:extLst>
                  <a:ext uri="{FF2B5EF4-FFF2-40B4-BE49-F238E27FC236}">
                    <a16:creationId xmlns:a16="http://schemas.microsoft.com/office/drawing/2014/main" id="{F508B58E-F174-4192-936F-FFFAD9937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0237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28">
                <a:extLst>
                  <a:ext uri="{FF2B5EF4-FFF2-40B4-BE49-F238E27FC236}">
                    <a16:creationId xmlns:a16="http://schemas.microsoft.com/office/drawing/2014/main" id="{EF6BCCBB-9AF8-4FF1-97E7-CABA8E20E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0237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29">
                <a:extLst>
                  <a:ext uri="{FF2B5EF4-FFF2-40B4-BE49-F238E27FC236}">
                    <a16:creationId xmlns:a16="http://schemas.microsoft.com/office/drawing/2014/main" id="{FAC92C4D-9706-40F7-8811-EF76F7A7A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7595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30">
                <a:extLst>
                  <a:ext uri="{FF2B5EF4-FFF2-40B4-BE49-F238E27FC236}">
                    <a16:creationId xmlns:a16="http://schemas.microsoft.com/office/drawing/2014/main" id="{E3D2590C-09C1-4DC5-BBC4-8D95A0F4F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7036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4" name="Group 68">
              <a:extLst>
                <a:ext uri="{FF2B5EF4-FFF2-40B4-BE49-F238E27FC236}">
                  <a16:creationId xmlns:a16="http://schemas.microsoft.com/office/drawing/2014/main" id="{E1B858D2-2F44-4E03-93A2-5FFCAB8ADB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4650" y="2994065"/>
              <a:ext cx="543325" cy="543468"/>
              <a:chOff x="3062288" y="3998912"/>
              <a:chExt cx="412750" cy="412750"/>
            </a:xfrm>
            <a:solidFill>
              <a:schemeClr val="bg1"/>
            </a:solidFill>
          </p:grpSpPr>
          <p:sp>
            <p:nvSpPr>
              <p:cNvPr id="68" name="Freeform: Shape 69">
                <a:extLst>
                  <a:ext uri="{FF2B5EF4-FFF2-40B4-BE49-F238E27FC236}">
                    <a16:creationId xmlns:a16="http://schemas.microsoft.com/office/drawing/2014/main" id="{77AB54EA-9F31-4EB3-A563-9444AB1F64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8" y="3998912"/>
                <a:ext cx="328612" cy="315912"/>
              </a:xfrm>
              <a:custGeom>
                <a:avLst/>
                <a:gdLst>
                  <a:gd name="T0" fmla="*/ 911 w 912"/>
                  <a:gd name="T1" fmla="*/ 242 h 879"/>
                  <a:gd name="T2" fmla="*/ 594 w 912"/>
                  <a:gd name="T3" fmla="*/ 33 h 879"/>
                  <a:gd name="T4" fmla="*/ 75 w 912"/>
                  <a:gd name="T5" fmla="*/ 435 h 879"/>
                  <a:gd name="T6" fmla="*/ 242 w 912"/>
                  <a:gd name="T7" fmla="*/ 878 h 879"/>
                  <a:gd name="T8" fmla="*/ 343 w 912"/>
                  <a:gd name="T9" fmla="*/ 819 h 879"/>
                  <a:gd name="T10" fmla="*/ 911 w 912"/>
                  <a:gd name="T11" fmla="*/ 242 h 879"/>
                  <a:gd name="T12" fmla="*/ 451 w 912"/>
                  <a:gd name="T13" fmla="*/ 226 h 879"/>
                  <a:gd name="T14" fmla="*/ 577 w 912"/>
                  <a:gd name="T15" fmla="*/ 125 h 879"/>
                  <a:gd name="T16" fmla="*/ 669 w 912"/>
                  <a:gd name="T17" fmla="*/ 251 h 879"/>
                  <a:gd name="T18" fmla="*/ 543 w 912"/>
                  <a:gd name="T19" fmla="*/ 351 h 879"/>
                  <a:gd name="T20" fmla="*/ 451 w 912"/>
                  <a:gd name="T21" fmla="*/ 226 h 879"/>
                  <a:gd name="T22" fmla="*/ 226 w 912"/>
                  <a:gd name="T23" fmla="*/ 343 h 879"/>
                  <a:gd name="T24" fmla="*/ 318 w 912"/>
                  <a:gd name="T25" fmla="*/ 276 h 879"/>
                  <a:gd name="T26" fmla="*/ 385 w 912"/>
                  <a:gd name="T27" fmla="*/ 368 h 879"/>
                  <a:gd name="T28" fmla="*/ 293 w 912"/>
                  <a:gd name="T29" fmla="*/ 435 h 879"/>
                  <a:gd name="T30" fmla="*/ 226 w 912"/>
                  <a:gd name="T31" fmla="*/ 343 h 879"/>
                  <a:gd name="T32" fmla="*/ 251 w 912"/>
                  <a:gd name="T33" fmla="*/ 710 h 879"/>
                  <a:gd name="T34" fmla="*/ 176 w 912"/>
                  <a:gd name="T35" fmla="*/ 618 h 879"/>
                  <a:gd name="T36" fmla="*/ 267 w 912"/>
                  <a:gd name="T37" fmla="*/ 552 h 879"/>
                  <a:gd name="T38" fmla="*/ 343 w 912"/>
                  <a:gd name="T39" fmla="*/ 644 h 879"/>
                  <a:gd name="T40" fmla="*/ 251 w 912"/>
                  <a:gd name="T41" fmla="*/ 710 h 879"/>
                  <a:gd name="T42" fmla="*/ 251 w 912"/>
                  <a:gd name="T43" fmla="*/ 710 h 879"/>
                  <a:gd name="T44" fmla="*/ 251 w 912"/>
                  <a:gd name="T45" fmla="*/ 71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2" h="879">
                    <a:moveTo>
                      <a:pt x="911" y="242"/>
                    </a:moveTo>
                    <a:cubicBezTo>
                      <a:pt x="844" y="134"/>
                      <a:pt x="727" y="50"/>
                      <a:pt x="594" y="33"/>
                    </a:cubicBezTo>
                    <a:cubicBezTo>
                      <a:pt x="343" y="0"/>
                      <a:pt x="134" y="184"/>
                      <a:pt x="75" y="435"/>
                    </a:cubicBezTo>
                    <a:cubicBezTo>
                      <a:pt x="0" y="761"/>
                      <a:pt x="84" y="869"/>
                      <a:pt x="242" y="878"/>
                    </a:cubicBezTo>
                    <a:cubicBezTo>
                      <a:pt x="267" y="853"/>
                      <a:pt x="309" y="828"/>
                      <a:pt x="343" y="819"/>
                    </a:cubicBezTo>
                    <a:lnTo>
                      <a:pt x="911" y="242"/>
                    </a:lnTo>
                    <a:close/>
                    <a:moveTo>
                      <a:pt x="451" y="226"/>
                    </a:moveTo>
                    <a:cubicBezTo>
                      <a:pt x="460" y="167"/>
                      <a:pt x="518" y="117"/>
                      <a:pt x="577" y="125"/>
                    </a:cubicBezTo>
                    <a:cubicBezTo>
                      <a:pt x="635" y="134"/>
                      <a:pt x="677" y="192"/>
                      <a:pt x="669" y="251"/>
                    </a:cubicBezTo>
                    <a:cubicBezTo>
                      <a:pt x="660" y="317"/>
                      <a:pt x="610" y="359"/>
                      <a:pt x="543" y="351"/>
                    </a:cubicBezTo>
                    <a:cubicBezTo>
                      <a:pt x="485" y="343"/>
                      <a:pt x="443" y="284"/>
                      <a:pt x="451" y="226"/>
                    </a:cubicBezTo>
                    <a:close/>
                    <a:moveTo>
                      <a:pt x="226" y="343"/>
                    </a:moveTo>
                    <a:cubicBezTo>
                      <a:pt x="226" y="301"/>
                      <a:pt x="267" y="267"/>
                      <a:pt x="318" y="276"/>
                    </a:cubicBezTo>
                    <a:cubicBezTo>
                      <a:pt x="359" y="284"/>
                      <a:pt x="393" y="326"/>
                      <a:pt x="385" y="368"/>
                    </a:cubicBezTo>
                    <a:cubicBezTo>
                      <a:pt x="376" y="409"/>
                      <a:pt x="334" y="443"/>
                      <a:pt x="293" y="435"/>
                    </a:cubicBezTo>
                    <a:cubicBezTo>
                      <a:pt x="251" y="435"/>
                      <a:pt x="217" y="393"/>
                      <a:pt x="226" y="343"/>
                    </a:cubicBezTo>
                    <a:close/>
                    <a:moveTo>
                      <a:pt x="251" y="710"/>
                    </a:moveTo>
                    <a:cubicBezTo>
                      <a:pt x="200" y="710"/>
                      <a:pt x="167" y="669"/>
                      <a:pt x="176" y="618"/>
                    </a:cubicBezTo>
                    <a:cubicBezTo>
                      <a:pt x="184" y="577"/>
                      <a:pt x="226" y="543"/>
                      <a:pt x="267" y="552"/>
                    </a:cubicBezTo>
                    <a:cubicBezTo>
                      <a:pt x="318" y="560"/>
                      <a:pt x="343" y="602"/>
                      <a:pt x="343" y="644"/>
                    </a:cubicBezTo>
                    <a:cubicBezTo>
                      <a:pt x="334" y="685"/>
                      <a:pt x="293" y="719"/>
                      <a:pt x="251" y="710"/>
                    </a:cubicBezTo>
                    <a:close/>
                    <a:moveTo>
                      <a:pt x="251" y="710"/>
                    </a:moveTo>
                    <a:lnTo>
                      <a:pt x="251" y="71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70">
                <a:extLst>
                  <a:ext uri="{FF2B5EF4-FFF2-40B4-BE49-F238E27FC236}">
                    <a16:creationId xmlns:a16="http://schemas.microsoft.com/office/drawing/2014/main" id="{5405381B-53A1-4E04-8198-00799C99A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0" y="4052887"/>
                <a:ext cx="204788" cy="223837"/>
              </a:xfrm>
              <a:custGeom>
                <a:avLst/>
                <a:gdLst>
                  <a:gd name="T0" fmla="*/ 142 w 569"/>
                  <a:gd name="T1" fmla="*/ 619 h 620"/>
                  <a:gd name="T2" fmla="*/ 150 w 569"/>
                  <a:gd name="T3" fmla="*/ 611 h 620"/>
                  <a:gd name="T4" fmla="*/ 568 w 569"/>
                  <a:gd name="T5" fmla="*/ 67 h 620"/>
                  <a:gd name="T6" fmla="*/ 543 w 569"/>
                  <a:gd name="T7" fmla="*/ 25 h 620"/>
                  <a:gd name="T8" fmla="*/ 493 w 569"/>
                  <a:gd name="T9" fmla="*/ 17 h 620"/>
                  <a:gd name="T10" fmla="*/ 8 w 569"/>
                  <a:gd name="T11" fmla="*/ 485 h 620"/>
                  <a:gd name="T12" fmla="*/ 0 w 569"/>
                  <a:gd name="T13" fmla="*/ 494 h 620"/>
                  <a:gd name="T14" fmla="*/ 142 w 569"/>
                  <a:gd name="T15" fmla="*/ 619 h 620"/>
                  <a:gd name="T16" fmla="*/ 142 w 569"/>
                  <a:gd name="T17" fmla="*/ 619 h 620"/>
                  <a:gd name="T18" fmla="*/ 142 w 569"/>
                  <a:gd name="T19" fmla="*/ 619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9" h="620">
                    <a:moveTo>
                      <a:pt x="142" y="619"/>
                    </a:moveTo>
                    <a:cubicBezTo>
                      <a:pt x="150" y="611"/>
                      <a:pt x="150" y="611"/>
                      <a:pt x="150" y="611"/>
                    </a:cubicBezTo>
                    <a:cubicBezTo>
                      <a:pt x="568" y="67"/>
                      <a:pt x="568" y="67"/>
                      <a:pt x="568" y="67"/>
                    </a:cubicBezTo>
                    <a:cubicBezTo>
                      <a:pt x="568" y="59"/>
                      <a:pt x="560" y="42"/>
                      <a:pt x="543" y="25"/>
                    </a:cubicBezTo>
                    <a:cubicBezTo>
                      <a:pt x="518" y="0"/>
                      <a:pt x="493" y="17"/>
                      <a:pt x="493" y="17"/>
                    </a:cubicBezTo>
                    <a:cubicBezTo>
                      <a:pt x="8" y="485"/>
                      <a:pt x="8" y="485"/>
                      <a:pt x="8" y="485"/>
                    </a:cubicBezTo>
                    <a:cubicBezTo>
                      <a:pt x="0" y="494"/>
                      <a:pt x="0" y="494"/>
                      <a:pt x="0" y="494"/>
                    </a:cubicBezTo>
                    <a:lnTo>
                      <a:pt x="142" y="619"/>
                    </a:lnTo>
                    <a:close/>
                    <a:moveTo>
                      <a:pt x="142" y="619"/>
                    </a:moveTo>
                    <a:lnTo>
                      <a:pt x="142" y="6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71">
                <a:extLst>
                  <a:ext uri="{FF2B5EF4-FFF2-40B4-BE49-F238E27FC236}">
                    <a16:creationId xmlns:a16="http://schemas.microsoft.com/office/drawing/2014/main" id="{609508B5-DE21-4D9E-B774-E08952232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9925" y="4241799"/>
                <a:ext cx="103188" cy="103188"/>
              </a:xfrm>
              <a:custGeom>
                <a:avLst/>
                <a:gdLst>
                  <a:gd name="T0" fmla="*/ 143 w 286"/>
                  <a:gd name="T1" fmla="*/ 284 h 285"/>
                  <a:gd name="T2" fmla="*/ 151 w 286"/>
                  <a:gd name="T3" fmla="*/ 268 h 285"/>
                  <a:gd name="T4" fmla="*/ 285 w 286"/>
                  <a:gd name="T5" fmla="*/ 125 h 285"/>
                  <a:gd name="T6" fmla="*/ 143 w 286"/>
                  <a:gd name="T7" fmla="*/ 0 h 285"/>
                  <a:gd name="T8" fmla="*/ 9 w 286"/>
                  <a:gd name="T9" fmla="*/ 142 h 285"/>
                  <a:gd name="T10" fmla="*/ 0 w 286"/>
                  <a:gd name="T11" fmla="*/ 151 h 285"/>
                  <a:gd name="T12" fmla="*/ 143 w 286"/>
                  <a:gd name="T13" fmla="*/ 284 h 285"/>
                  <a:gd name="T14" fmla="*/ 59 w 286"/>
                  <a:gd name="T15" fmla="*/ 134 h 285"/>
                  <a:gd name="T16" fmla="*/ 126 w 286"/>
                  <a:gd name="T17" fmla="*/ 59 h 285"/>
                  <a:gd name="T18" fmla="*/ 151 w 286"/>
                  <a:gd name="T19" fmla="*/ 59 h 285"/>
                  <a:gd name="T20" fmla="*/ 159 w 286"/>
                  <a:gd name="T21" fmla="*/ 67 h 285"/>
                  <a:gd name="T22" fmla="*/ 159 w 286"/>
                  <a:gd name="T23" fmla="*/ 75 h 285"/>
                  <a:gd name="T24" fmla="*/ 159 w 286"/>
                  <a:gd name="T25" fmla="*/ 92 h 285"/>
                  <a:gd name="T26" fmla="*/ 92 w 286"/>
                  <a:gd name="T27" fmla="*/ 159 h 285"/>
                  <a:gd name="T28" fmla="*/ 68 w 286"/>
                  <a:gd name="T29" fmla="*/ 167 h 285"/>
                  <a:gd name="T30" fmla="*/ 59 w 286"/>
                  <a:gd name="T31" fmla="*/ 159 h 285"/>
                  <a:gd name="T32" fmla="*/ 59 w 286"/>
                  <a:gd name="T33" fmla="*/ 142 h 285"/>
                  <a:gd name="T34" fmla="*/ 59 w 286"/>
                  <a:gd name="T35" fmla="*/ 134 h 285"/>
                  <a:gd name="T36" fmla="*/ 59 w 286"/>
                  <a:gd name="T37" fmla="*/ 134 h 285"/>
                  <a:gd name="T38" fmla="*/ 59 w 286"/>
                  <a:gd name="T39" fmla="*/ 134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6" h="285">
                    <a:moveTo>
                      <a:pt x="143" y="284"/>
                    </a:moveTo>
                    <a:cubicBezTo>
                      <a:pt x="151" y="268"/>
                      <a:pt x="151" y="268"/>
                      <a:pt x="151" y="268"/>
                    </a:cubicBezTo>
                    <a:cubicBezTo>
                      <a:pt x="285" y="125"/>
                      <a:pt x="285" y="125"/>
                      <a:pt x="285" y="12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143" y="284"/>
                    </a:lnTo>
                    <a:close/>
                    <a:moveTo>
                      <a:pt x="59" y="134"/>
                    </a:moveTo>
                    <a:cubicBezTo>
                      <a:pt x="126" y="59"/>
                      <a:pt x="126" y="59"/>
                      <a:pt x="126" y="59"/>
                    </a:cubicBezTo>
                    <a:cubicBezTo>
                      <a:pt x="134" y="50"/>
                      <a:pt x="143" y="50"/>
                      <a:pt x="151" y="59"/>
                    </a:cubicBezTo>
                    <a:cubicBezTo>
                      <a:pt x="159" y="67"/>
                      <a:pt x="159" y="67"/>
                      <a:pt x="159" y="67"/>
                    </a:cubicBezTo>
                    <a:lnTo>
                      <a:pt x="159" y="75"/>
                    </a:lnTo>
                    <a:cubicBezTo>
                      <a:pt x="159" y="84"/>
                      <a:pt x="159" y="84"/>
                      <a:pt x="159" y="92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84" y="167"/>
                      <a:pt x="76" y="167"/>
                      <a:pt x="68" y="167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9" y="151"/>
                      <a:pt x="59" y="151"/>
                      <a:pt x="59" y="142"/>
                    </a:cubicBezTo>
                    <a:lnTo>
                      <a:pt x="59" y="134"/>
                    </a:lnTo>
                    <a:close/>
                    <a:moveTo>
                      <a:pt x="59" y="134"/>
                    </a:moveTo>
                    <a:lnTo>
                      <a:pt x="59" y="1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72">
                <a:extLst>
                  <a:ext uri="{FF2B5EF4-FFF2-40B4-BE49-F238E27FC236}">
                    <a16:creationId xmlns:a16="http://schemas.microsoft.com/office/drawing/2014/main" id="{48B851D7-719D-4546-A196-73F5F91B6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4308474"/>
                <a:ext cx="127000" cy="103188"/>
              </a:xfrm>
              <a:custGeom>
                <a:avLst/>
                <a:gdLst>
                  <a:gd name="T0" fmla="*/ 343 w 352"/>
                  <a:gd name="T1" fmla="*/ 134 h 285"/>
                  <a:gd name="T2" fmla="*/ 351 w 352"/>
                  <a:gd name="T3" fmla="*/ 125 h 285"/>
                  <a:gd name="T4" fmla="*/ 218 w 352"/>
                  <a:gd name="T5" fmla="*/ 0 h 285"/>
                  <a:gd name="T6" fmla="*/ 209 w 352"/>
                  <a:gd name="T7" fmla="*/ 8 h 285"/>
                  <a:gd name="T8" fmla="*/ 100 w 352"/>
                  <a:gd name="T9" fmla="*/ 276 h 285"/>
                  <a:gd name="T10" fmla="*/ 126 w 352"/>
                  <a:gd name="T11" fmla="*/ 276 h 285"/>
                  <a:gd name="T12" fmla="*/ 134 w 352"/>
                  <a:gd name="T13" fmla="*/ 268 h 285"/>
                  <a:gd name="T14" fmla="*/ 159 w 352"/>
                  <a:gd name="T15" fmla="*/ 217 h 285"/>
                  <a:gd name="T16" fmla="*/ 343 w 352"/>
                  <a:gd name="T17" fmla="*/ 134 h 285"/>
                  <a:gd name="T18" fmla="*/ 218 w 352"/>
                  <a:gd name="T19" fmla="*/ 167 h 285"/>
                  <a:gd name="T20" fmla="*/ 142 w 352"/>
                  <a:gd name="T21" fmla="*/ 192 h 285"/>
                  <a:gd name="T22" fmla="*/ 126 w 352"/>
                  <a:gd name="T23" fmla="*/ 201 h 285"/>
                  <a:gd name="T24" fmla="*/ 109 w 352"/>
                  <a:gd name="T25" fmla="*/ 209 h 285"/>
                  <a:gd name="T26" fmla="*/ 100 w 352"/>
                  <a:gd name="T27" fmla="*/ 201 h 285"/>
                  <a:gd name="T28" fmla="*/ 100 w 352"/>
                  <a:gd name="T29" fmla="*/ 142 h 285"/>
                  <a:gd name="T30" fmla="*/ 109 w 352"/>
                  <a:gd name="T31" fmla="*/ 109 h 285"/>
                  <a:gd name="T32" fmla="*/ 209 w 352"/>
                  <a:gd name="T33" fmla="*/ 150 h 285"/>
                  <a:gd name="T34" fmla="*/ 284 w 352"/>
                  <a:gd name="T35" fmla="*/ 150 h 285"/>
                  <a:gd name="T36" fmla="*/ 218 w 352"/>
                  <a:gd name="T37" fmla="*/ 167 h 285"/>
                  <a:gd name="T38" fmla="*/ 218 w 352"/>
                  <a:gd name="T39" fmla="*/ 167 h 285"/>
                  <a:gd name="T40" fmla="*/ 218 w 352"/>
                  <a:gd name="T41" fmla="*/ 167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2" h="285">
                    <a:moveTo>
                      <a:pt x="343" y="134"/>
                    </a:moveTo>
                    <a:lnTo>
                      <a:pt x="351" y="125"/>
                    </a:lnTo>
                    <a:cubicBezTo>
                      <a:pt x="218" y="0"/>
                      <a:pt x="218" y="0"/>
                      <a:pt x="218" y="0"/>
                    </a:cubicBezTo>
                    <a:cubicBezTo>
                      <a:pt x="218" y="0"/>
                      <a:pt x="209" y="0"/>
                      <a:pt x="209" y="8"/>
                    </a:cubicBezTo>
                    <a:cubicBezTo>
                      <a:pt x="100" y="34"/>
                      <a:pt x="0" y="142"/>
                      <a:pt x="100" y="276"/>
                    </a:cubicBezTo>
                    <a:cubicBezTo>
                      <a:pt x="109" y="276"/>
                      <a:pt x="117" y="284"/>
                      <a:pt x="126" y="276"/>
                    </a:cubicBezTo>
                    <a:cubicBezTo>
                      <a:pt x="134" y="276"/>
                      <a:pt x="134" y="276"/>
                      <a:pt x="134" y="268"/>
                    </a:cubicBezTo>
                    <a:cubicBezTo>
                      <a:pt x="142" y="251"/>
                      <a:pt x="151" y="226"/>
                      <a:pt x="159" y="217"/>
                    </a:cubicBezTo>
                    <a:cubicBezTo>
                      <a:pt x="192" y="184"/>
                      <a:pt x="284" y="234"/>
                      <a:pt x="343" y="134"/>
                    </a:cubicBezTo>
                    <a:close/>
                    <a:moveTo>
                      <a:pt x="218" y="167"/>
                    </a:moveTo>
                    <a:cubicBezTo>
                      <a:pt x="184" y="167"/>
                      <a:pt x="159" y="167"/>
                      <a:pt x="142" y="192"/>
                    </a:cubicBezTo>
                    <a:cubicBezTo>
                      <a:pt x="134" y="192"/>
                      <a:pt x="134" y="201"/>
                      <a:pt x="126" y="201"/>
                    </a:cubicBezTo>
                    <a:cubicBezTo>
                      <a:pt x="126" y="209"/>
                      <a:pt x="117" y="209"/>
                      <a:pt x="109" y="209"/>
                    </a:cubicBezTo>
                    <a:lnTo>
                      <a:pt x="100" y="201"/>
                    </a:lnTo>
                    <a:cubicBezTo>
                      <a:pt x="92" y="176"/>
                      <a:pt x="92" y="159"/>
                      <a:pt x="100" y="142"/>
                    </a:cubicBezTo>
                    <a:cubicBezTo>
                      <a:pt x="100" y="125"/>
                      <a:pt x="109" y="117"/>
                      <a:pt x="109" y="109"/>
                    </a:cubicBezTo>
                    <a:cubicBezTo>
                      <a:pt x="142" y="134"/>
                      <a:pt x="167" y="150"/>
                      <a:pt x="209" y="150"/>
                    </a:cubicBezTo>
                    <a:cubicBezTo>
                      <a:pt x="234" y="142"/>
                      <a:pt x="259" y="150"/>
                      <a:pt x="284" y="150"/>
                    </a:cubicBezTo>
                    <a:cubicBezTo>
                      <a:pt x="259" y="167"/>
                      <a:pt x="234" y="167"/>
                      <a:pt x="218" y="167"/>
                    </a:cubicBezTo>
                    <a:close/>
                    <a:moveTo>
                      <a:pt x="218" y="167"/>
                    </a:moveTo>
                    <a:lnTo>
                      <a:pt x="218" y="1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5" name="Group 77">
              <a:extLst>
                <a:ext uri="{FF2B5EF4-FFF2-40B4-BE49-F238E27FC236}">
                  <a16:creationId xmlns:a16="http://schemas.microsoft.com/office/drawing/2014/main" id="{0EBFF10F-96CF-47F1-AD93-050DB98BCDCF}"/>
                </a:ext>
              </a:extLst>
            </p:cNvPr>
            <p:cNvGrpSpPr/>
            <p:nvPr/>
          </p:nvGrpSpPr>
          <p:grpSpPr>
            <a:xfrm>
              <a:off x="3553062" y="4187349"/>
              <a:ext cx="2386516" cy="1292707"/>
              <a:chOff x="3508705" y="4187350"/>
              <a:chExt cx="2386516" cy="1292707"/>
            </a:xfrm>
          </p:grpSpPr>
          <p:sp>
            <p:nvSpPr>
              <p:cNvPr id="66" name="TextBox 75">
                <a:extLst>
                  <a:ext uri="{FF2B5EF4-FFF2-40B4-BE49-F238E27FC236}">
                    <a16:creationId xmlns:a16="http://schemas.microsoft.com/office/drawing/2014/main" id="{49780462-1BE9-4245-A7AC-73A466AADEF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187350"/>
                <a:ext cx="2386516" cy="625390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67" name="TextBox 76">
                <a:extLst>
                  <a:ext uri="{FF2B5EF4-FFF2-40B4-BE49-F238E27FC236}">
                    <a16:creationId xmlns:a16="http://schemas.microsoft.com/office/drawing/2014/main" id="{F40E2E23-516D-4969-B969-D81F3EABA71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" name="千图设计师MC：ID 29795607库_组合 89">
            <a:extLst>
              <a:ext uri="{FF2B5EF4-FFF2-40B4-BE49-F238E27FC236}">
                <a16:creationId xmlns:a16="http://schemas.microsoft.com/office/drawing/2014/main" id="{49CC0931-2623-4FE7-B5B7-BDC3485C476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68020" y="2017993"/>
            <a:ext cx="2130731" cy="2822015"/>
            <a:chOff x="6298523" y="2319273"/>
            <a:chExt cx="2386516" cy="3160783"/>
          </a:xfrm>
        </p:grpSpPr>
        <p:sp>
          <p:nvSpPr>
            <p:cNvPr id="44" name="Oval 31">
              <a:extLst>
                <a:ext uri="{FF2B5EF4-FFF2-40B4-BE49-F238E27FC236}">
                  <a16:creationId xmlns:a16="http://schemas.microsoft.com/office/drawing/2014/main" id="{3AB56A98-E1DF-4227-9124-1FA2F4FBE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13" y="2492896"/>
              <a:ext cx="1521537" cy="15219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5" name="Group 32">
              <a:extLst>
                <a:ext uri="{FF2B5EF4-FFF2-40B4-BE49-F238E27FC236}">
                  <a16:creationId xmlns:a16="http://schemas.microsoft.com/office/drawing/2014/main" id="{206003EA-AB46-4B07-ACB6-BCEF32DB8C61}"/>
                </a:ext>
              </a:extLst>
            </p:cNvPr>
            <p:cNvGrpSpPr/>
            <p:nvPr/>
          </p:nvGrpSpPr>
          <p:grpSpPr>
            <a:xfrm>
              <a:off x="6557972" y="2319273"/>
              <a:ext cx="1867586" cy="1868076"/>
              <a:chOff x="6546413" y="2257147"/>
              <a:chExt cx="1868076" cy="1868076"/>
            </a:xfrm>
          </p:grpSpPr>
          <p:sp>
            <p:nvSpPr>
              <p:cNvPr id="50" name="Freeform: Shape 33">
                <a:extLst>
                  <a:ext uri="{FF2B5EF4-FFF2-40B4-BE49-F238E27FC236}">
                    <a16:creationId xmlns:a16="http://schemas.microsoft.com/office/drawing/2014/main" id="{563DE4E1-D136-48F2-9E11-0E509579B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2196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4">
                <a:extLst>
                  <a:ext uri="{FF2B5EF4-FFF2-40B4-BE49-F238E27FC236}">
                    <a16:creationId xmlns:a16="http://schemas.microsoft.com/office/drawing/2014/main" id="{D029AFF1-9C0F-4E88-92C9-BDB49D2F3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428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5">
                <a:extLst>
                  <a:ext uri="{FF2B5EF4-FFF2-40B4-BE49-F238E27FC236}">
                    <a16:creationId xmlns:a16="http://schemas.microsoft.com/office/drawing/2014/main" id="{B7A4A3B2-C0F7-4166-8332-658EAA1B7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3286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6">
                <a:extLst>
                  <a:ext uri="{FF2B5EF4-FFF2-40B4-BE49-F238E27FC236}">
                    <a16:creationId xmlns:a16="http://schemas.microsoft.com/office/drawing/2014/main" id="{EA5B06C6-D85F-4A72-8A01-E704EF023A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3286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7">
                <a:extLst>
                  <a:ext uri="{FF2B5EF4-FFF2-40B4-BE49-F238E27FC236}">
                    <a16:creationId xmlns:a16="http://schemas.microsoft.com/office/drawing/2014/main" id="{8A263A3C-0000-4839-B7E6-471BC2846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2196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38">
                <a:extLst>
                  <a:ext uri="{FF2B5EF4-FFF2-40B4-BE49-F238E27FC236}">
                    <a16:creationId xmlns:a16="http://schemas.microsoft.com/office/drawing/2014/main" id="{02A9D040-26F8-4870-930A-CC42AB31D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428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9">
                <a:extLst>
                  <a:ext uri="{FF2B5EF4-FFF2-40B4-BE49-F238E27FC236}">
                    <a16:creationId xmlns:a16="http://schemas.microsoft.com/office/drawing/2014/main" id="{DEAE9BA1-0A82-47F5-A293-5179F0537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3212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0">
                <a:extLst>
                  <a:ext uri="{FF2B5EF4-FFF2-40B4-BE49-F238E27FC236}">
                    <a16:creationId xmlns:a16="http://schemas.microsoft.com/office/drawing/2014/main" id="{5058C1A7-3704-4BCB-A02C-C6F9A469C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3771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1">
                <a:extLst>
                  <a:ext uri="{FF2B5EF4-FFF2-40B4-BE49-F238E27FC236}">
                    <a16:creationId xmlns:a16="http://schemas.microsoft.com/office/drawing/2014/main" id="{C9A88A43-09D3-4D48-BF61-D81D3155D5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413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2">
                <a:extLst>
                  <a:ext uri="{FF2B5EF4-FFF2-40B4-BE49-F238E27FC236}">
                    <a16:creationId xmlns:a16="http://schemas.microsoft.com/office/drawing/2014/main" id="{84A366C6-5427-4B3B-BD7D-6B3BF984F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413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3">
                <a:extLst>
                  <a:ext uri="{FF2B5EF4-FFF2-40B4-BE49-F238E27FC236}">
                    <a16:creationId xmlns:a16="http://schemas.microsoft.com/office/drawing/2014/main" id="{5F4B0ED2-07DD-458C-AEA3-BC70E7DAA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3771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4">
                <a:extLst>
                  <a:ext uri="{FF2B5EF4-FFF2-40B4-BE49-F238E27FC236}">
                    <a16:creationId xmlns:a16="http://schemas.microsoft.com/office/drawing/2014/main" id="{70BE67CA-CD92-4651-BE8A-B0FC9F791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3212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6" name="Freeform: Shape 74">
              <a:extLst>
                <a:ext uri="{FF2B5EF4-FFF2-40B4-BE49-F238E27FC236}">
                  <a16:creationId xmlns:a16="http://schemas.microsoft.com/office/drawing/2014/main" id="{F9B429EA-1796-4B9F-9C07-346DD8C60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273" y="3008570"/>
              <a:ext cx="603017" cy="479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811" y="10"/>
                    <a:pt x="20921" y="52"/>
                    <a:pt x="21049" y="116"/>
                  </a:cubicBezTo>
                  <a:cubicBezTo>
                    <a:pt x="21416" y="342"/>
                    <a:pt x="21599" y="730"/>
                    <a:pt x="21599" y="1281"/>
                  </a:cubicBezTo>
                  <a:lnTo>
                    <a:pt x="21599" y="20332"/>
                  </a:lnTo>
                  <a:cubicBezTo>
                    <a:pt x="21599" y="20883"/>
                    <a:pt x="21416" y="21271"/>
                    <a:pt x="21049" y="21497"/>
                  </a:cubicBezTo>
                  <a:cubicBezTo>
                    <a:pt x="20921" y="21564"/>
                    <a:pt x="20811" y="21599"/>
                    <a:pt x="20708" y="21599"/>
                  </a:cubicBezTo>
                  <a:cubicBezTo>
                    <a:pt x="20451" y="21599"/>
                    <a:pt x="20236" y="21476"/>
                    <a:pt x="20065" y="21229"/>
                  </a:cubicBezTo>
                  <a:lnTo>
                    <a:pt x="14402" y="13267"/>
                  </a:lnTo>
                  <a:lnTo>
                    <a:pt x="14402" y="17275"/>
                  </a:lnTo>
                  <a:cubicBezTo>
                    <a:pt x="14402" y="17801"/>
                    <a:pt x="14331" y="18305"/>
                    <a:pt x="14187" y="18775"/>
                  </a:cubicBezTo>
                  <a:cubicBezTo>
                    <a:pt x="14042" y="19248"/>
                    <a:pt x="13849" y="19665"/>
                    <a:pt x="13606" y="20028"/>
                  </a:cubicBezTo>
                  <a:cubicBezTo>
                    <a:pt x="13364" y="20385"/>
                    <a:pt x="13080" y="20671"/>
                    <a:pt x="12757" y="20879"/>
                  </a:cubicBezTo>
                  <a:cubicBezTo>
                    <a:pt x="12431" y="21091"/>
                    <a:pt x="12084" y="21193"/>
                    <a:pt x="11707" y="21193"/>
                  </a:cubicBezTo>
                  <a:lnTo>
                    <a:pt x="2705" y="21193"/>
                  </a:lnTo>
                  <a:cubicBezTo>
                    <a:pt x="2340" y="21193"/>
                    <a:pt x="1990" y="21091"/>
                    <a:pt x="1664" y="20879"/>
                  </a:cubicBezTo>
                  <a:cubicBezTo>
                    <a:pt x="1334" y="20671"/>
                    <a:pt x="1047" y="20385"/>
                    <a:pt x="802" y="20028"/>
                  </a:cubicBezTo>
                  <a:cubicBezTo>
                    <a:pt x="555" y="19665"/>
                    <a:pt x="359" y="19252"/>
                    <a:pt x="215" y="18786"/>
                  </a:cubicBezTo>
                  <a:cubicBezTo>
                    <a:pt x="71" y="18316"/>
                    <a:pt x="0" y="17815"/>
                    <a:pt x="0" y="17275"/>
                  </a:cubicBezTo>
                  <a:lnTo>
                    <a:pt x="0" y="4293"/>
                  </a:lnTo>
                  <a:cubicBezTo>
                    <a:pt x="0" y="3760"/>
                    <a:pt x="70" y="3262"/>
                    <a:pt x="215" y="2789"/>
                  </a:cubicBezTo>
                  <a:cubicBezTo>
                    <a:pt x="359" y="2312"/>
                    <a:pt x="555" y="1906"/>
                    <a:pt x="802" y="1560"/>
                  </a:cubicBezTo>
                  <a:cubicBezTo>
                    <a:pt x="1047" y="1221"/>
                    <a:pt x="1334" y="946"/>
                    <a:pt x="1664" y="734"/>
                  </a:cubicBezTo>
                  <a:cubicBezTo>
                    <a:pt x="1990" y="526"/>
                    <a:pt x="2340" y="420"/>
                    <a:pt x="2705" y="420"/>
                  </a:cubicBezTo>
                  <a:lnTo>
                    <a:pt x="11707" y="420"/>
                  </a:lnTo>
                  <a:cubicBezTo>
                    <a:pt x="12074" y="420"/>
                    <a:pt x="12421" y="526"/>
                    <a:pt x="12752" y="734"/>
                  </a:cubicBezTo>
                  <a:cubicBezTo>
                    <a:pt x="13078" y="946"/>
                    <a:pt x="13364" y="1221"/>
                    <a:pt x="13606" y="1560"/>
                  </a:cubicBezTo>
                  <a:cubicBezTo>
                    <a:pt x="13849" y="1906"/>
                    <a:pt x="14042" y="2312"/>
                    <a:pt x="14187" y="2789"/>
                  </a:cubicBezTo>
                  <a:cubicBezTo>
                    <a:pt x="14331" y="3262"/>
                    <a:pt x="14402" y="3760"/>
                    <a:pt x="14402" y="4293"/>
                  </a:cubicBezTo>
                  <a:lnTo>
                    <a:pt x="14402" y="8346"/>
                  </a:lnTo>
                  <a:lnTo>
                    <a:pt x="20065" y="388"/>
                  </a:lnTo>
                  <a:cubicBezTo>
                    <a:pt x="20243" y="127"/>
                    <a:pt x="20456" y="0"/>
                    <a:pt x="207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7" name="Group 78">
              <a:extLst>
                <a:ext uri="{FF2B5EF4-FFF2-40B4-BE49-F238E27FC236}">
                  <a16:creationId xmlns:a16="http://schemas.microsoft.com/office/drawing/2014/main" id="{69AA9AA9-7B89-4D99-8403-8979119A01AC}"/>
                </a:ext>
              </a:extLst>
            </p:cNvPr>
            <p:cNvGrpSpPr/>
            <p:nvPr/>
          </p:nvGrpSpPr>
          <p:grpSpPr>
            <a:xfrm>
              <a:off x="6298523" y="4187349"/>
              <a:ext cx="2386516" cy="1292707"/>
              <a:chOff x="3508705" y="4187350"/>
              <a:chExt cx="2386516" cy="1292707"/>
            </a:xfrm>
          </p:grpSpPr>
          <p:sp>
            <p:nvSpPr>
              <p:cNvPr id="48" name="TextBox 79">
                <a:extLst>
                  <a:ext uri="{FF2B5EF4-FFF2-40B4-BE49-F238E27FC236}">
                    <a16:creationId xmlns:a16="http://schemas.microsoft.com/office/drawing/2014/main" id="{5286D970-E06E-4B15-A4FB-620F1351509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187350"/>
                <a:ext cx="2386516" cy="625390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49" name="TextBox 80">
                <a:extLst>
                  <a:ext uri="{FF2B5EF4-FFF2-40B4-BE49-F238E27FC236}">
                    <a16:creationId xmlns:a16="http://schemas.microsoft.com/office/drawing/2014/main" id="{BB7ED0D5-FE6C-47C8-B2D5-3A7AA52822F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6" name="千图设计师MC：ID 29795607库_组合 90">
            <a:extLst>
              <a:ext uri="{FF2B5EF4-FFF2-40B4-BE49-F238E27FC236}">
                <a16:creationId xmlns:a16="http://schemas.microsoft.com/office/drawing/2014/main" id="{4FEBB268-D32F-469E-83BF-FE95A431282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742794" y="2017993"/>
            <a:ext cx="2130731" cy="2822015"/>
            <a:chOff x="9043984" y="2319273"/>
            <a:chExt cx="2386516" cy="3160783"/>
          </a:xfrm>
        </p:grpSpPr>
        <p:sp>
          <p:nvSpPr>
            <p:cNvPr id="26" name="Oval 45">
              <a:extLst>
                <a:ext uri="{FF2B5EF4-FFF2-40B4-BE49-F238E27FC236}">
                  <a16:creationId xmlns:a16="http://schemas.microsoft.com/office/drawing/2014/main" id="{1721F113-4FC2-416E-8231-5BFC3F62F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6474" y="2492896"/>
              <a:ext cx="1521537" cy="152193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46">
              <a:extLst>
                <a:ext uri="{FF2B5EF4-FFF2-40B4-BE49-F238E27FC236}">
                  <a16:creationId xmlns:a16="http://schemas.microsoft.com/office/drawing/2014/main" id="{595822D3-5DDD-4F7D-BD98-4A346B36E768}"/>
                </a:ext>
              </a:extLst>
            </p:cNvPr>
            <p:cNvGrpSpPr/>
            <p:nvPr/>
          </p:nvGrpSpPr>
          <p:grpSpPr>
            <a:xfrm>
              <a:off x="9303427" y="2319273"/>
              <a:ext cx="1867586" cy="1868076"/>
              <a:chOff x="9237196" y="2257147"/>
              <a:chExt cx="1868076" cy="1868076"/>
            </a:xfrm>
          </p:grpSpPr>
          <p:sp>
            <p:nvSpPr>
              <p:cNvPr id="32" name="Freeform: Shape 47">
                <a:extLst>
                  <a:ext uri="{FF2B5EF4-FFF2-40B4-BE49-F238E27FC236}">
                    <a16:creationId xmlns:a16="http://schemas.microsoft.com/office/drawing/2014/main" id="{0A50A1F0-F3D9-4D04-B54D-80F8FDA06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2979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8">
                <a:extLst>
                  <a:ext uri="{FF2B5EF4-FFF2-40B4-BE49-F238E27FC236}">
                    <a16:creationId xmlns:a16="http://schemas.microsoft.com/office/drawing/2014/main" id="{01C46B6C-8865-4667-A54D-119E23F85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3211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9">
                <a:extLst>
                  <a:ext uri="{FF2B5EF4-FFF2-40B4-BE49-F238E27FC236}">
                    <a16:creationId xmlns:a16="http://schemas.microsoft.com/office/drawing/2014/main" id="{927B1CA5-4587-4F03-A082-87130DE94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4069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50">
                <a:extLst>
                  <a:ext uri="{FF2B5EF4-FFF2-40B4-BE49-F238E27FC236}">
                    <a16:creationId xmlns:a16="http://schemas.microsoft.com/office/drawing/2014/main" id="{BCAF80E3-E474-461B-A011-A11AB50C0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4069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51">
                <a:extLst>
                  <a:ext uri="{FF2B5EF4-FFF2-40B4-BE49-F238E27FC236}">
                    <a16:creationId xmlns:a16="http://schemas.microsoft.com/office/drawing/2014/main" id="{63DC6256-89C6-4012-A6DA-DE731F914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2979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2">
                <a:extLst>
                  <a:ext uri="{FF2B5EF4-FFF2-40B4-BE49-F238E27FC236}">
                    <a16:creationId xmlns:a16="http://schemas.microsoft.com/office/drawing/2014/main" id="{FE47FF39-AF86-40CD-80BA-0D03B6453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3211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53">
                <a:extLst>
                  <a:ext uri="{FF2B5EF4-FFF2-40B4-BE49-F238E27FC236}">
                    <a16:creationId xmlns:a16="http://schemas.microsoft.com/office/drawing/2014/main" id="{46508E58-D68D-4823-8FFB-041EAEB29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3995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54">
                <a:extLst>
                  <a:ext uri="{FF2B5EF4-FFF2-40B4-BE49-F238E27FC236}">
                    <a16:creationId xmlns:a16="http://schemas.microsoft.com/office/drawing/2014/main" id="{47687BB5-A654-4183-8E04-21F9A540B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4554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5">
                <a:extLst>
                  <a:ext uri="{FF2B5EF4-FFF2-40B4-BE49-F238E27FC236}">
                    <a16:creationId xmlns:a16="http://schemas.microsoft.com/office/drawing/2014/main" id="{A9E77731-4F4B-4D02-A36A-B01BA2B7F1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7196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6">
                <a:extLst>
                  <a:ext uri="{FF2B5EF4-FFF2-40B4-BE49-F238E27FC236}">
                    <a16:creationId xmlns:a16="http://schemas.microsoft.com/office/drawing/2014/main" id="{267ADABE-F912-47F1-B968-606B026FF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7196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7">
                <a:extLst>
                  <a:ext uri="{FF2B5EF4-FFF2-40B4-BE49-F238E27FC236}">
                    <a16:creationId xmlns:a16="http://schemas.microsoft.com/office/drawing/2014/main" id="{B3C123D9-FBF1-4657-BBD9-774FFD985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4554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8">
                <a:extLst>
                  <a:ext uri="{FF2B5EF4-FFF2-40B4-BE49-F238E27FC236}">
                    <a16:creationId xmlns:a16="http://schemas.microsoft.com/office/drawing/2014/main" id="{C7429E45-2ED8-49E1-90A9-61A225C1B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3995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Freeform: Shape 67">
              <a:extLst>
                <a:ext uri="{FF2B5EF4-FFF2-40B4-BE49-F238E27FC236}">
                  <a16:creationId xmlns:a16="http://schemas.microsoft.com/office/drawing/2014/main" id="{72EF3780-66B5-4F51-8CC0-2495E6882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8238" y="2951678"/>
              <a:ext cx="638009" cy="531813"/>
            </a:xfrm>
            <a:custGeom>
              <a:avLst/>
              <a:gdLst>
                <a:gd name="T0" fmla="*/ 75419876 w 21600"/>
                <a:gd name="T1" fmla="*/ 22815321 h 21579"/>
                <a:gd name="T2" fmla="*/ 74086090 w 21600"/>
                <a:gd name="T3" fmla="*/ 25988205 h 21579"/>
                <a:gd name="T4" fmla="*/ 70751508 w 21600"/>
                <a:gd name="T5" fmla="*/ 27764166 h 21579"/>
                <a:gd name="T6" fmla="*/ 70751508 w 21600"/>
                <a:gd name="T7" fmla="*/ 40356187 h 21579"/>
                <a:gd name="T8" fmla="*/ 68890459 w 21600"/>
                <a:gd name="T9" fmla="*/ 44041735 h 21579"/>
                <a:gd name="T10" fmla="*/ 64452543 w 21600"/>
                <a:gd name="T11" fmla="*/ 45574747 h 21579"/>
                <a:gd name="T12" fmla="*/ 57741601 w 21600"/>
                <a:gd name="T13" fmla="*/ 41068031 h 21579"/>
                <a:gd name="T14" fmla="*/ 49288264 w 21600"/>
                <a:gd name="T15" fmla="*/ 37061803 h 21579"/>
                <a:gd name="T16" fmla="*/ 39979537 w 21600"/>
                <a:gd name="T17" fmla="*/ 33937470 h 21579"/>
                <a:gd name="T18" fmla="*/ 30688181 w 21600"/>
                <a:gd name="T19" fmla="*/ 32234408 h 21579"/>
                <a:gd name="T20" fmla="*/ 27825021 w 21600"/>
                <a:gd name="T21" fmla="*/ 33597370 h 21579"/>
                <a:gd name="T22" fmla="*/ 26309651 w 21600"/>
                <a:gd name="T23" fmla="*/ 35728021 h 21579"/>
                <a:gd name="T24" fmla="*/ 26225861 w 21600"/>
                <a:gd name="T25" fmla="*/ 38138096 h 21579"/>
                <a:gd name="T26" fmla="*/ 27748204 w 21600"/>
                <a:gd name="T27" fmla="*/ 40356187 h 21579"/>
                <a:gd name="T28" fmla="*/ 26805477 w 21600"/>
                <a:gd name="T29" fmla="*/ 42936312 h 21579"/>
                <a:gd name="T30" fmla="*/ 27643496 w 21600"/>
                <a:gd name="T31" fmla="*/ 45203003 h 21579"/>
                <a:gd name="T32" fmla="*/ 29672124 w 21600"/>
                <a:gd name="T33" fmla="*/ 47299644 h 21579"/>
                <a:gd name="T34" fmla="*/ 32371191 w 21600"/>
                <a:gd name="T35" fmla="*/ 49296719 h 21579"/>
                <a:gd name="T36" fmla="*/ 29525462 w 21600"/>
                <a:gd name="T37" fmla="*/ 51536695 h 21579"/>
                <a:gd name="T38" fmla="*/ 25181854 w 21600"/>
                <a:gd name="T39" fmla="*/ 52406463 h 21579"/>
                <a:gd name="T40" fmla="*/ 20660147 w 21600"/>
                <a:gd name="T41" fmla="*/ 52049309 h 21579"/>
                <a:gd name="T42" fmla="*/ 17189421 w 21600"/>
                <a:gd name="T43" fmla="*/ 50560017 h 21579"/>
                <a:gd name="T44" fmla="*/ 15548366 w 21600"/>
                <a:gd name="T45" fmla="*/ 46296300 h 21579"/>
                <a:gd name="T46" fmla="*/ 14078377 w 21600"/>
                <a:gd name="T47" fmla="*/ 41845479 h 21579"/>
                <a:gd name="T48" fmla="*/ 13505733 w 21600"/>
                <a:gd name="T49" fmla="*/ 37124993 h 21579"/>
                <a:gd name="T50" fmla="*/ 14490413 w 21600"/>
                <a:gd name="T51" fmla="*/ 31957448 h 21579"/>
                <a:gd name="T52" fmla="*/ 6298965 w 21600"/>
                <a:gd name="T53" fmla="*/ 31957448 h 21579"/>
                <a:gd name="T54" fmla="*/ 1864535 w 21600"/>
                <a:gd name="T55" fmla="*/ 30424436 h 21579"/>
                <a:gd name="T56" fmla="*/ 0 w 21600"/>
                <a:gd name="T57" fmla="*/ 26702464 h 21579"/>
                <a:gd name="T58" fmla="*/ 0 w 21600"/>
                <a:gd name="T59" fmla="*/ 18886823 h 21579"/>
                <a:gd name="T60" fmla="*/ 1836585 w 21600"/>
                <a:gd name="T61" fmla="*/ 15172146 h 21579"/>
                <a:gd name="T62" fmla="*/ 6298965 w 21600"/>
                <a:gd name="T63" fmla="*/ 13617249 h 21579"/>
                <a:gd name="T64" fmla="*/ 26721687 w 21600"/>
                <a:gd name="T65" fmla="*/ 13617249 h 21579"/>
                <a:gd name="T66" fmla="*/ 36749721 w 21600"/>
                <a:gd name="T67" fmla="*/ 12477866 h 21579"/>
                <a:gd name="T68" fmla="*/ 47175846 w 21600"/>
                <a:gd name="T69" fmla="*/ 9411842 h 21579"/>
                <a:gd name="T70" fmla="*/ 56819793 w 21600"/>
                <a:gd name="T71" fmla="*/ 5033920 h 21579"/>
                <a:gd name="T72" fmla="*/ 64452543 w 21600"/>
                <a:gd name="T73" fmla="*/ 0 h 21579"/>
                <a:gd name="T74" fmla="*/ 68890459 w 21600"/>
                <a:gd name="T75" fmla="*/ 1540307 h 21579"/>
                <a:gd name="T76" fmla="*/ 70751508 w 21600"/>
                <a:gd name="T77" fmla="*/ 5262280 h 21579"/>
                <a:gd name="T78" fmla="*/ 70751508 w 21600"/>
                <a:gd name="T79" fmla="*/ 17817875 h 21579"/>
                <a:gd name="T80" fmla="*/ 74086090 w 21600"/>
                <a:gd name="T81" fmla="*/ 19608377 h 21579"/>
                <a:gd name="T82" fmla="*/ 75419876 w 21600"/>
                <a:gd name="T83" fmla="*/ 22815321 h 21579"/>
                <a:gd name="T84" fmla="*/ 64452543 w 21600"/>
                <a:gd name="T85" fmla="*/ 6936162 h 21579"/>
                <a:gd name="T86" fmla="*/ 57657811 w 21600"/>
                <a:gd name="T87" fmla="*/ 10816059 h 21579"/>
                <a:gd name="T88" fmla="*/ 49860908 w 21600"/>
                <a:gd name="T89" fmla="*/ 14173632 h 21579"/>
                <a:gd name="T90" fmla="*/ 41473930 w 21600"/>
                <a:gd name="T91" fmla="*/ 16819313 h 21579"/>
                <a:gd name="T92" fmla="*/ 33020652 w 21600"/>
                <a:gd name="T93" fmla="*/ 18473824 h 21579"/>
                <a:gd name="T94" fmla="*/ 33020652 w 21600"/>
                <a:gd name="T95" fmla="*/ 27144643 h 21579"/>
                <a:gd name="T96" fmla="*/ 41473930 w 21600"/>
                <a:gd name="T97" fmla="*/ 28818574 h 21579"/>
                <a:gd name="T98" fmla="*/ 49860908 w 21600"/>
                <a:gd name="T99" fmla="*/ 31478844 h 21579"/>
                <a:gd name="T100" fmla="*/ 57699706 w 21600"/>
                <a:gd name="T101" fmla="*/ 34858253 h 21579"/>
                <a:gd name="T102" fmla="*/ 64452543 w 21600"/>
                <a:gd name="T103" fmla="*/ 38679840 h 21579"/>
                <a:gd name="T104" fmla="*/ 64452543 w 21600"/>
                <a:gd name="T105" fmla="*/ 6936162 h 21579"/>
                <a:gd name="T106" fmla="*/ 64452543 w 21600"/>
                <a:gd name="T107" fmla="*/ 6936162 h 2157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8" y="19469"/>
                  </a:cubicBezTo>
                  <a:cubicBezTo>
                    <a:pt x="8737" y="19745"/>
                    <a:pt x="8997" y="20021"/>
                    <a:pt x="9271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600"/>
                    <a:pt x="6341" y="21550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5" y="19657"/>
                    <a:pt x="4453" y="19056"/>
                  </a:cubicBezTo>
                  <a:cubicBezTo>
                    <a:pt x="4282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4" y="13154"/>
                  </a:lnTo>
                  <a:cubicBezTo>
                    <a:pt x="1312" y="13154"/>
                    <a:pt x="889" y="12945"/>
                    <a:pt x="534" y="12523"/>
                  </a:cubicBezTo>
                  <a:cubicBezTo>
                    <a:pt x="176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6" y="6677"/>
                    <a:pt x="526" y="6245"/>
                  </a:cubicBezTo>
                  <a:cubicBezTo>
                    <a:pt x="879" y="5820"/>
                    <a:pt x="1305" y="5605"/>
                    <a:pt x="1804" y="5605"/>
                  </a:cubicBezTo>
                  <a:lnTo>
                    <a:pt x="7653" y="5605"/>
                  </a:lnTo>
                  <a:cubicBezTo>
                    <a:pt x="8551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5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  <a:moveTo>
                    <a:pt x="18459" y="285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81">
              <a:extLst>
                <a:ext uri="{FF2B5EF4-FFF2-40B4-BE49-F238E27FC236}">
                  <a16:creationId xmlns:a16="http://schemas.microsoft.com/office/drawing/2014/main" id="{2C792D67-4D7C-49F3-83AF-00CF5873D8E6}"/>
                </a:ext>
              </a:extLst>
            </p:cNvPr>
            <p:cNvGrpSpPr/>
            <p:nvPr/>
          </p:nvGrpSpPr>
          <p:grpSpPr>
            <a:xfrm>
              <a:off x="9043984" y="4187349"/>
              <a:ext cx="2386516" cy="1292707"/>
              <a:chOff x="3508705" y="4187350"/>
              <a:chExt cx="2386516" cy="1292707"/>
            </a:xfrm>
          </p:grpSpPr>
          <p:sp>
            <p:nvSpPr>
              <p:cNvPr id="30" name="TextBox 82">
                <a:extLst>
                  <a:ext uri="{FF2B5EF4-FFF2-40B4-BE49-F238E27FC236}">
                    <a16:creationId xmlns:a16="http://schemas.microsoft.com/office/drawing/2014/main" id="{758E7169-7A73-4A20-ABF8-9A7C3954112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187350"/>
                <a:ext cx="2386516" cy="625390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31" name="TextBox 83">
                <a:extLst>
                  <a:ext uri="{FF2B5EF4-FFF2-40B4-BE49-F238E27FC236}">
                    <a16:creationId xmlns:a16="http://schemas.microsoft.com/office/drawing/2014/main" id="{A315B47C-07CE-4E0D-A3F5-ACCAFAC0D36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7" name="千图设计师MC：ID 29795607库_组合 1">
            <a:extLst>
              <a:ext uri="{FF2B5EF4-FFF2-40B4-BE49-F238E27FC236}">
                <a16:creationId xmlns:a16="http://schemas.microsoft.com/office/drawing/2014/main" id="{5E19B074-40A3-4CFC-BF50-21ED14B49BA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18475" y="2017993"/>
            <a:ext cx="2130731" cy="2822015"/>
            <a:chOff x="758505" y="2319273"/>
            <a:chExt cx="2386516" cy="3160783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CF9CE01D-B694-40D6-AB92-2CAD70D7E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95" y="2492896"/>
              <a:ext cx="1521537" cy="15219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26713C98-B86A-428A-AAFD-CFACF2217EE3}"/>
                </a:ext>
              </a:extLst>
            </p:cNvPr>
            <p:cNvGrpSpPr/>
            <p:nvPr/>
          </p:nvGrpSpPr>
          <p:grpSpPr>
            <a:xfrm>
              <a:off x="1017965" y="2319273"/>
              <a:ext cx="1867586" cy="1868076"/>
              <a:chOff x="1119258" y="2257147"/>
              <a:chExt cx="1868076" cy="1868076"/>
            </a:xfrm>
          </p:grpSpPr>
          <p:sp>
            <p:nvSpPr>
              <p:cNvPr id="14" name="Freeform: Shape 5">
                <a:extLst>
                  <a:ext uri="{FF2B5EF4-FFF2-40B4-BE49-F238E27FC236}">
                    <a16:creationId xmlns:a16="http://schemas.microsoft.com/office/drawing/2014/main" id="{87315363-463A-4E2E-9BB5-14FD6C57B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6">
                <a:extLst>
                  <a:ext uri="{FF2B5EF4-FFF2-40B4-BE49-F238E27FC236}">
                    <a16:creationId xmlns:a16="http://schemas.microsoft.com/office/drawing/2014/main" id="{0DC73DFF-B349-40B1-BBFA-915FBBF45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7">
                <a:extLst>
                  <a:ext uri="{FF2B5EF4-FFF2-40B4-BE49-F238E27FC236}">
                    <a16:creationId xmlns:a16="http://schemas.microsoft.com/office/drawing/2014/main" id="{97B68B4C-17A9-444F-BA99-518D9FD21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8">
                <a:extLst>
                  <a:ext uri="{FF2B5EF4-FFF2-40B4-BE49-F238E27FC236}">
                    <a16:creationId xmlns:a16="http://schemas.microsoft.com/office/drawing/2014/main" id="{D1B6CE1C-672A-4624-9E00-94D61FE44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9">
                <a:extLst>
                  <a:ext uri="{FF2B5EF4-FFF2-40B4-BE49-F238E27FC236}">
                    <a16:creationId xmlns:a16="http://schemas.microsoft.com/office/drawing/2014/main" id="{BB631823-3EF0-40FB-9954-479BA0C98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0">
                <a:extLst>
                  <a:ext uri="{FF2B5EF4-FFF2-40B4-BE49-F238E27FC236}">
                    <a16:creationId xmlns:a16="http://schemas.microsoft.com/office/drawing/2014/main" id="{50DCCD54-21C9-40A1-9065-28355E1A2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1">
                <a:extLst>
                  <a:ext uri="{FF2B5EF4-FFF2-40B4-BE49-F238E27FC236}">
                    <a16:creationId xmlns:a16="http://schemas.microsoft.com/office/drawing/2014/main" id="{7E9B296B-F3A9-4E6B-B69F-7848C70C7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2">
                <a:extLst>
                  <a:ext uri="{FF2B5EF4-FFF2-40B4-BE49-F238E27FC236}">
                    <a16:creationId xmlns:a16="http://schemas.microsoft.com/office/drawing/2014/main" id="{56ECD425-433E-49D2-B729-A630DC624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3">
                <a:extLst>
                  <a:ext uri="{FF2B5EF4-FFF2-40B4-BE49-F238E27FC236}">
                    <a16:creationId xmlns:a16="http://schemas.microsoft.com/office/drawing/2014/main" id="{D04906A7-7AF5-4A39-ACF3-7059AB443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4">
                <a:extLst>
                  <a:ext uri="{FF2B5EF4-FFF2-40B4-BE49-F238E27FC236}">
                    <a16:creationId xmlns:a16="http://schemas.microsoft.com/office/drawing/2014/main" id="{F43060BC-5885-4DF5-BB82-64DD2FFAB8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5">
                <a:extLst>
                  <a:ext uri="{FF2B5EF4-FFF2-40B4-BE49-F238E27FC236}">
                    <a16:creationId xmlns:a16="http://schemas.microsoft.com/office/drawing/2014/main" id="{892C556D-D5FF-4EAE-81F8-B8689F653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6">
                <a:extLst>
                  <a:ext uri="{FF2B5EF4-FFF2-40B4-BE49-F238E27FC236}">
                    <a16:creationId xmlns:a16="http://schemas.microsoft.com/office/drawing/2014/main" id="{1803E630-10C3-463C-B671-DC3F3DFEB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Freeform: Shape 73">
              <a:extLst>
                <a:ext uri="{FF2B5EF4-FFF2-40B4-BE49-F238E27FC236}">
                  <a16:creationId xmlns:a16="http://schemas.microsoft.com/office/drawing/2014/main" id="{013D9AEC-8625-4662-BCB3-6621E755E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626" y="3018943"/>
              <a:ext cx="472275" cy="472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84">
              <a:extLst>
                <a:ext uri="{FF2B5EF4-FFF2-40B4-BE49-F238E27FC236}">
                  <a16:creationId xmlns:a16="http://schemas.microsoft.com/office/drawing/2014/main" id="{775679B0-2E13-46EF-8160-778C4C0C3ECD}"/>
                </a:ext>
              </a:extLst>
            </p:cNvPr>
            <p:cNvGrpSpPr/>
            <p:nvPr/>
          </p:nvGrpSpPr>
          <p:grpSpPr>
            <a:xfrm>
              <a:off x="758505" y="4187349"/>
              <a:ext cx="2386516" cy="1292707"/>
              <a:chOff x="3508705" y="4187350"/>
              <a:chExt cx="2386516" cy="1292707"/>
            </a:xfrm>
          </p:grpSpPr>
          <p:sp>
            <p:nvSpPr>
              <p:cNvPr id="12" name="TextBox 85">
                <a:extLst>
                  <a:ext uri="{FF2B5EF4-FFF2-40B4-BE49-F238E27FC236}">
                    <a16:creationId xmlns:a16="http://schemas.microsoft.com/office/drawing/2014/main" id="{F303473C-624B-4F1A-8296-DE1B0E7990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187350"/>
                <a:ext cx="2386516" cy="625390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3" name="TextBox 86">
                <a:extLst>
                  <a:ext uri="{FF2B5EF4-FFF2-40B4-BE49-F238E27FC236}">
                    <a16:creationId xmlns:a16="http://schemas.microsoft.com/office/drawing/2014/main" id="{E6FB668F-B1A2-46D2-9634-39D3839E454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78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千图设计师MC：ID 29795607库_组合 8">
            <a:extLst>
              <a:ext uri="{FF2B5EF4-FFF2-40B4-BE49-F238E27FC236}">
                <a16:creationId xmlns:a16="http://schemas.microsoft.com/office/drawing/2014/main" id="{38FE769F-0C1E-437C-B38D-EEA276DD219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818831" y="4340017"/>
            <a:ext cx="2292764" cy="866137"/>
            <a:chOff x="1818831" y="4340017"/>
            <a:chExt cx="2292764" cy="866137"/>
          </a:xfrm>
        </p:grpSpPr>
        <p:sp>
          <p:nvSpPr>
            <p:cNvPr id="20" name="TextBox 67">
              <a:extLst>
                <a:ext uri="{FF2B5EF4-FFF2-40B4-BE49-F238E27FC236}">
                  <a16:creationId xmlns:a16="http://schemas.microsoft.com/office/drawing/2014/main" id="{C71F6FA5-48BC-4365-ADF5-15AF537EE25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35725" y="434001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1" name="TextBox 68">
              <a:extLst>
                <a:ext uri="{FF2B5EF4-FFF2-40B4-BE49-F238E27FC236}">
                  <a16:creationId xmlns:a16="http://schemas.microsoft.com/office/drawing/2014/main" id="{7D97321B-216E-4EAE-8E27-5FD85B809AB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818831" y="4649975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0" name="千图设计师MC：ID 29795607库_组合 7">
            <a:extLst>
              <a:ext uri="{FF2B5EF4-FFF2-40B4-BE49-F238E27FC236}">
                <a16:creationId xmlns:a16="http://schemas.microsoft.com/office/drawing/2014/main" id="{9F5F5CE3-570E-408B-AA57-4B5A068EA6B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039287" y="2202498"/>
            <a:ext cx="2292764" cy="866137"/>
            <a:chOff x="8039287" y="2202498"/>
            <a:chExt cx="2292764" cy="866137"/>
          </a:xfrm>
        </p:grpSpPr>
        <p:sp>
          <p:nvSpPr>
            <p:cNvPr id="18" name="TextBox 73">
              <a:extLst>
                <a:ext uri="{FF2B5EF4-FFF2-40B4-BE49-F238E27FC236}">
                  <a16:creationId xmlns:a16="http://schemas.microsoft.com/office/drawing/2014/main" id="{602A3DDF-3479-4382-A9E1-0F72927494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556181" y="2202498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19" name="TextBox 74">
              <a:extLst>
                <a:ext uri="{FF2B5EF4-FFF2-40B4-BE49-F238E27FC236}">
                  <a16:creationId xmlns:a16="http://schemas.microsoft.com/office/drawing/2014/main" id="{85401B09-E767-401B-94E1-4C62173406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39287" y="2512456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1" name="千图设计师MC：ID 29795607库_组合 2">
            <a:extLst>
              <a:ext uri="{FF2B5EF4-FFF2-40B4-BE49-F238E27FC236}">
                <a16:creationId xmlns:a16="http://schemas.microsoft.com/office/drawing/2014/main" id="{7194A0E1-AC69-4151-AF90-CEFB371613D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893013" y="2202498"/>
            <a:ext cx="2292764" cy="866137"/>
            <a:chOff x="3893013" y="2202498"/>
            <a:chExt cx="2292764" cy="866137"/>
          </a:xfrm>
        </p:grpSpPr>
        <p:sp>
          <p:nvSpPr>
            <p:cNvPr id="16" name="TextBox 75">
              <a:extLst>
                <a:ext uri="{FF2B5EF4-FFF2-40B4-BE49-F238E27FC236}">
                  <a16:creationId xmlns:a16="http://schemas.microsoft.com/office/drawing/2014/main" id="{C1134637-2E87-494F-B869-DD87803A44E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09907" y="2202498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17" name="TextBox 76">
              <a:extLst>
                <a:ext uri="{FF2B5EF4-FFF2-40B4-BE49-F238E27FC236}">
                  <a16:creationId xmlns:a16="http://schemas.microsoft.com/office/drawing/2014/main" id="{90956774-8B64-4D38-8623-2322F4BED8F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93013" y="2512456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43" name="千图设计师MC：ID 29795607库_组合 42">
            <a:extLst>
              <a:ext uri="{FF2B5EF4-FFF2-40B4-BE49-F238E27FC236}">
                <a16:creationId xmlns:a16="http://schemas.microsoft.com/office/drawing/2014/main" id="{F648EEDB-464E-4CD5-BD03-F9CCA81B293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148228" y="3104964"/>
            <a:ext cx="2073007" cy="998224"/>
            <a:chOff x="8148228" y="3104964"/>
            <a:chExt cx="2073007" cy="998224"/>
          </a:xfrm>
        </p:grpSpPr>
        <p:grpSp>
          <p:nvGrpSpPr>
            <p:cNvPr id="4" name="Group 13">
              <a:extLst>
                <a:ext uri="{FF2B5EF4-FFF2-40B4-BE49-F238E27FC236}">
                  <a16:creationId xmlns:a16="http://schemas.microsoft.com/office/drawing/2014/main" id="{D0F77385-B7FF-41F1-90A5-C968F6504058}"/>
                </a:ext>
              </a:extLst>
            </p:cNvPr>
            <p:cNvGrpSpPr/>
            <p:nvPr/>
          </p:nvGrpSpPr>
          <p:grpSpPr>
            <a:xfrm flipV="1">
              <a:off x="8148228" y="3104964"/>
              <a:ext cx="2073007" cy="998224"/>
              <a:chOff x="8030808" y="2996952"/>
              <a:chExt cx="2073007" cy="998224"/>
            </a:xfrm>
          </p:grpSpPr>
          <p:grpSp>
            <p:nvGrpSpPr>
              <p:cNvPr id="36" name="Group 6">
                <a:extLst>
                  <a:ext uri="{FF2B5EF4-FFF2-40B4-BE49-F238E27FC236}">
                    <a16:creationId xmlns:a16="http://schemas.microsoft.com/office/drawing/2014/main" id="{1178ECB2-CB4A-4F67-8E58-2B5F3EA043B0}"/>
                  </a:ext>
                </a:extLst>
              </p:cNvPr>
              <p:cNvGrpSpPr/>
              <p:nvPr/>
            </p:nvGrpSpPr>
            <p:grpSpPr>
              <a:xfrm>
                <a:off x="8030808" y="3331042"/>
                <a:ext cx="2073007" cy="664134"/>
                <a:chOff x="6470247" y="2038350"/>
                <a:chExt cx="1898126" cy="608107"/>
              </a:xfrm>
            </p:grpSpPr>
            <p:sp>
              <p:nvSpPr>
                <p:cNvPr id="38" name="Freeform: Shape 44">
                  <a:extLst>
                    <a:ext uri="{FF2B5EF4-FFF2-40B4-BE49-F238E27FC236}">
                      <a16:creationId xmlns:a16="http://schemas.microsoft.com/office/drawing/2014/main" id="{EA5691DC-0784-4720-BF6D-90C5800510C6}"/>
                    </a:ext>
                  </a:extLst>
                </p:cNvPr>
                <p:cNvSpPr/>
                <p:nvPr/>
              </p:nvSpPr>
              <p:spPr>
                <a:xfrm rot="10800000" flipH="1">
                  <a:off x="7419524" y="2038350"/>
                  <a:ext cx="948849" cy="608107"/>
                </a:xfrm>
                <a:custGeom>
                  <a:avLst/>
                  <a:gdLst>
                    <a:gd name="connsiteX0" fmla="*/ 353590 w 948849"/>
                    <a:gd name="connsiteY0" fmla="*/ 608107 h 608107"/>
                    <a:gd name="connsiteX1" fmla="*/ 450361 w 948849"/>
                    <a:gd name="connsiteY1" fmla="*/ 608107 h 608107"/>
                    <a:gd name="connsiteX2" fmla="*/ 609165 w 948849"/>
                    <a:gd name="connsiteY2" fmla="*/ 608107 h 608107"/>
                    <a:gd name="connsiteX3" fmla="*/ 948849 w 948849"/>
                    <a:gd name="connsiteY3" fmla="*/ 608107 h 608107"/>
                    <a:gd name="connsiteX4" fmla="*/ 948849 w 948849"/>
                    <a:gd name="connsiteY4" fmla="*/ 351468 h 608107"/>
                    <a:gd name="connsiteX5" fmla="*/ 550556 w 948849"/>
                    <a:gd name="connsiteY5" fmla="*/ 351468 h 608107"/>
                    <a:gd name="connsiteX6" fmla="*/ 505310 w 948849"/>
                    <a:gd name="connsiteY6" fmla="*/ 268109 h 608107"/>
                    <a:gd name="connsiteX7" fmla="*/ 1058 w 948849"/>
                    <a:gd name="connsiteY7" fmla="*/ 0 h 608107"/>
                    <a:gd name="connsiteX8" fmla="*/ 0 w 948849"/>
                    <a:gd name="connsiteY8" fmla="*/ 54 h 608107"/>
                    <a:gd name="connsiteX9" fmla="*/ 0 w 948849"/>
                    <a:gd name="connsiteY9" fmla="*/ 255682 h 608107"/>
                    <a:gd name="connsiteX10" fmla="*/ 1058 w 948849"/>
                    <a:gd name="connsiteY10" fmla="*/ 255575 h 608107"/>
                    <a:gd name="connsiteX11" fmla="*/ 353590 w 948849"/>
                    <a:gd name="connsiteY11" fmla="*/ 608107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8849" h="608107">
                      <a:moveTo>
                        <a:pt x="353590" y="608107"/>
                      </a:moveTo>
                      <a:lnTo>
                        <a:pt x="450361" y="608107"/>
                      </a:lnTo>
                      <a:lnTo>
                        <a:pt x="609165" y="608107"/>
                      </a:lnTo>
                      <a:lnTo>
                        <a:pt x="948849" y="608107"/>
                      </a:lnTo>
                      <a:lnTo>
                        <a:pt x="948849" y="351468"/>
                      </a:lnTo>
                      <a:lnTo>
                        <a:pt x="550556" y="351468"/>
                      </a:lnTo>
                      <a:lnTo>
                        <a:pt x="505310" y="268109"/>
                      </a:lnTo>
                      <a:cubicBezTo>
                        <a:pt x="396029" y="106351"/>
                        <a:pt x="210963" y="0"/>
                        <a:pt x="1058" y="0"/>
                      </a:cubicBezTo>
                      <a:lnTo>
                        <a:pt x="0" y="54"/>
                      </a:lnTo>
                      <a:lnTo>
                        <a:pt x="0" y="255682"/>
                      </a:lnTo>
                      <a:lnTo>
                        <a:pt x="1058" y="255575"/>
                      </a:lnTo>
                      <a:cubicBezTo>
                        <a:pt x="195756" y="255575"/>
                        <a:pt x="353590" y="413409"/>
                        <a:pt x="353590" y="60810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43">
                  <a:extLst>
                    <a:ext uri="{FF2B5EF4-FFF2-40B4-BE49-F238E27FC236}">
                      <a16:creationId xmlns:a16="http://schemas.microsoft.com/office/drawing/2014/main" id="{AC4D8D59-400E-4531-9E15-0C6A637E5021}"/>
                    </a:ext>
                  </a:extLst>
                </p:cNvPr>
                <p:cNvSpPr/>
                <p:nvPr/>
              </p:nvSpPr>
              <p:spPr>
                <a:xfrm rot="10800000">
                  <a:off x="6470247" y="2038350"/>
                  <a:ext cx="948849" cy="608107"/>
                </a:xfrm>
                <a:custGeom>
                  <a:avLst/>
                  <a:gdLst>
                    <a:gd name="connsiteX0" fmla="*/ 948849 w 948849"/>
                    <a:gd name="connsiteY0" fmla="*/ 608107 h 608107"/>
                    <a:gd name="connsiteX1" fmla="*/ 609165 w 948849"/>
                    <a:gd name="connsiteY1" fmla="*/ 608107 h 608107"/>
                    <a:gd name="connsiteX2" fmla="*/ 450361 w 948849"/>
                    <a:gd name="connsiteY2" fmla="*/ 608107 h 608107"/>
                    <a:gd name="connsiteX3" fmla="*/ 353590 w 948849"/>
                    <a:gd name="connsiteY3" fmla="*/ 608107 h 608107"/>
                    <a:gd name="connsiteX4" fmla="*/ 1057 w 948849"/>
                    <a:gd name="connsiteY4" fmla="*/ 255575 h 608107"/>
                    <a:gd name="connsiteX5" fmla="*/ 0 w 948849"/>
                    <a:gd name="connsiteY5" fmla="*/ 255682 h 608107"/>
                    <a:gd name="connsiteX6" fmla="*/ 0 w 948849"/>
                    <a:gd name="connsiteY6" fmla="*/ 53 h 608107"/>
                    <a:gd name="connsiteX7" fmla="*/ 1057 w 948849"/>
                    <a:gd name="connsiteY7" fmla="*/ 0 h 608107"/>
                    <a:gd name="connsiteX8" fmla="*/ 505310 w 948849"/>
                    <a:gd name="connsiteY8" fmla="*/ 268109 h 608107"/>
                    <a:gd name="connsiteX9" fmla="*/ 550556 w 948849"/>
                    <a:gd name="connsiteY9" fmla="*/ 351468 h 608107"/>
                    <a:gd name="connsiteX10" fmla="*/ 948849 w 948849"/>
                    <a:gd name="connsiteY10" fmla="*/ 351468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8849" h="608107">
                      <a:moveTo>
                        <a:pt x="948849" y="608107"/>
                      </a:moveTo>
                      <a:lnTo>
                        <a:pt x="609165" y="608107"/>
                      </a:lnTo>
                      <a:lnTo>
                        <a:pt x="450361" y="608107"/>
                      </a:lnTo>
                      <a:lnTo>
                        <a:pt x="353590" y="608107"/>
                      </a:lnTo>
                      <a:cubicBezTo>
                        <a:pt x="353590" y="413409"/>
                        <a:pt x="195756" y="255575"/>
                        <a:pt x="1057" y="255575"/>
                      </a:cubicBezTo>
                      <a:lnTo>
                        <a:pt x="0" y="255682"/>
                      </a:lnTo>
                      <a:lnTo>
                        <a:pt x="0" y="53"/>
                      </a:lnTo>
                      <a:lnTo>
                        <a:pt x="1057" y="0"/>
                      </a:lnTo>
                      <a:cubicBezTo>
                        <a:pt x="210963" y="0"/>
                        <a:pt x="396028" y="106351"/>
                        <a:pt x="505310" y="268109"/>
                      </a:cubicBezTo>
                      <a:lnTo>
                        <a:pt x="550556" y="351468"/>
                      </a:lnTo>
                      <a:lnTo>
                        <a:pt x="948849" y="35146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7" name="Oval 55">
                <a:extLst>
                  <a:ext uri="{FF2B5EF4-FFF2-40B4-BE49-F238E27FC236}">
                    <a16:creationId xmlns:a16="http://schemas.microsoft.com/office/drawing/2014/main" id="{9C6B475E-B63E-451F-9829-A9494D57EC14}"/>
                  </a:ext>
                </a:extLst>
              </p:cNvPr>
              <p:cNvSpPr/>
              <p:nvPr/>
            </p:nvSpPr>
            <p:spPr>
              <a:xfrm>
                <a:off x="8733220" y="2996952"/>
                <a:ext cx="668179" cy="66817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Freeform: Shape 82">
              <a:extLst>
                <a:ext uri="{FF2B5EF4-FFF2-40B4-BE49-F238E27FC236}">
                  <a16:creationId xmlns:a16="http://schemas.microsoft.com/office/drawing/2014/main" id="{DA7D7111-5105-43A2-9634-9770973DF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337" y="3566071"/>
              <a:ext cx="398789" cy="39878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设计师MC：ID 29795607库_组合 9">
            <a:extLst>
              <a:ext uri="{FF2B5EF4-FFF2-40B4-BE49-F238E27FC236}">
                <a16:creationId xmlns:a16="http://schemas.microsoft.com/office/drawing/2014/main" id="{541C0188-FCB9-45A1-91FF-F3B289BE663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965105" y="4340017"/>
            <a:ext cx="2292764" cy="866137"/>
            <a:chOff x="5965105" y="4340017"/>
            <a:chExt cx="2292764" cy="866137"/>
          </a:xfrm>
        </p:grpSpPr>
        <p:sp>
          <p:nvSpPr>
            <p:cNvPr id="22" name="TextBox 63">
              <a:extLst>
                <a:ext uri="{FF2B5EF4-FFF2-40B4-BE49-F238E27FC236}">
                  <a16:creationId xmlns:a16="http://schemas.microsoft.com/office/drawing/2014/main" id="{0CB2A1CA-0858-4720-9D9D-0DE9FE158BD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481999" y="434001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3" name="TextBox 64">
              <a:extLst>
                <a:ext uri="{FF2B5EF4-FFF2-40B4-BE49-F238E27FC236}">
                  <a16:creationId xmlns:a16="http://schemas.microsoft.com/office/drawing/2014/main" id="{F5CA0D9F-929C-40CD-946F-E49CC49914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965105" y="4649975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44" name="千图设计师MC：ID 29795607库_组合 43">
            <a:extLst>
              <a:ext uri="{FF2B5EF4-FFF2-40B4-BE49-F238E27FC236}">
                <a16:creationId xmlns:a16="http://schemas.microsoft.com/office/drawing/2014/main" id="{7F7E81F7-DCF7-4862-BC39-EB4B75852AA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075216" y="3162682"/>
            <a:ext cx="2073004" cy="998224"/>
            <a:chOff x="6075216" y="3162682"/>
            <a:chExt cx="2073004" cy="998224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B25CEE31-AF15-4558-A8C0-96DF2E78DF9B}"/>
                </a:ext>
              </a:extLst>
            </p:cNvPr>
            <p:cNvGrpSpPr/>
            <p:nvPr/>
          </p:nvGrpSpPr>
          <p:grpSpPr>
            <a:xfrm>
              <a:off x="6075216" y="3162682"/>
              <a:ext cx="2073004" cy="998224"/>
              <a:chOff x="5957796" y="2996952"/>
              <a:chExt cx="2073004" cy="998224"/>
            </a:xfrm>
          </p:grpSpPr>
          <p:grpSp>
            <p:nvGrpSpPr>
              <p:cNvPr id="24" name="Group 3">
                <a:extLst>
                  <a:ext uri="{FF2B5EF4-FFF2-40B4-BE49-F238E27FC236}">
                    <a16:creationId xmlns:a16="http://schemas.microsoft.com/office/drawing/2014/main" id="{0F736F7B-51BB-495B-AB89-AE0E19E38187}"/>
                  </a:ext>
                </a:extLst>
              </p:cNvPr>
              <p:cNvGrpSpPr/>
              <p:nvPr/>
            </p:nvGrpSpPr>
            <p:grpSpPr>
              <a:xfrm>
                <a:off x="5957796" y="3331042"/>
                <a:ext cx="2073004" cy="664134"/>
                <a:chOff x="4572120" y="2038350"/>
                <a:chExt cx="1898125" cy="608107"/>
              </a:xfrm>
            </p:grpSpPr>
            <p:sp>
              <p:nvSpPr>
                <p:cNvPr id="26" name="Freeform: Shape 42">
                  <a:extLst>
                    <a:ext uri="{FF2B5EF4-FFF2-40B4-BE49-F238E27FC236}">
                      <a16:creationId xmlns:a16="http://schemas.microsoft.com/office/drawing/2014/main" id="{AFFB38F8-CD21-4F4B-B891-8C954DE9201E}"/>
                    </a:ext>
                  </a:extLst>
                </p:cNvPr>
                <p:cNvSpPr/>
                <p:nvPr/>
              </p:nvSpPr>
              <p:spPr>
                <a:xfrm rot="10800000" flipH="1">
                  <a:off x="5521396" y="2038350"/>
                  <a:ext cx="948849" cy="608107"/>
                </a:xfrm>
                <a:custGeom>
                  <a:avLst/>
                  <a:gdLst>
                    <a:gd name="connsiteX0" fmla="*/ 353590 w 948849"/>
                    <a:gd name="connsiteY0" fmla="*/ 608107 h 608107"/>
                    <a:gd name="connsiteX1" fmla="*/ 450361 w 948849"/>
                    <a:gd name="connsiteY1" fmla="*/ 608107 h 608107"/>
                    <a:gd name="connsiteX2" fmla="*/ 609165 w 948849"/>
                    <a:gd name="connsiteY2" fmla="*/ 608107 h 608107"/>
                    <a:gd name="connsiteX3" fmla="*/ 948849 w 948849"/>
                    <a:gd name="connsiteY3" fmla="*/ 608107 h 608107"/>
                    <a:gd name="connsiteX4" fmla="*/ 948849 w 948849"/>
                    <a:gd name="connsiteY4" fmla="*/ 351468 h 608107"/>
                    <a:gd name="connsiteX5" fmla="*/ 550556 w 948849"/>
                    <a:gd name="connsiteY5" fmla="*/ 351468 h 608107"/>
                    <a:gd name="connsiteX6" fmla="*/ 505310 w 948849"/>
                    <a:gd name="connsiteY6" fmla="*/ 268109 h 608107"/>
                    <a:gd name="connsiteX7" fmla="*/ 1058 w 948849"/>
                    <a:gd name="connsiteY7" fmla="*/ 0 h 608107"/>
                    <a:gd name="connsiteX8" fmla="*/ 0 w 948849"/>
                    <a:gd name="connsiteY8" fmla="*/ 54 h 608107"/>
                    <a:gd name="connsiteX9" fmla="*/ 0 w 948849"/>
                    <a:gd name="connsiteY9" fmla="*/ 255682 h 608107"/>
                    <a:gd name="connsiteX10" fmla="*/ 1058 w 948849"/>
                    <a:gd name="connsiteY10" fmla="*/ 255575 h 608107"/>
                    <a:gd name="connsiteX11" fmla="*/ 353590 w 948849"/>
                    <a:gd name="connsiteY11" fmla="*/ 608107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8849" h="608107">
                      <a:moveTo>
                        <a:pt x="353590" y="608107"/>
                      </a:moveTo>
                      <a:lnTo>
                        <a:pt x="450361" y="608107"/>
                      </a:lnTo>
                      <a:lnTo>
                        <a:pt x="609165" y="608107"/>
                      </a:lnTo>
                      <a:lnTo>
                        <a:pt x="948849" y="608107"/>
                      </a:lnTo>
                      <a:lnTo>
                        <a:pt x="948849" y="351468"/>
                      </a:lnTo>
                      <a:lnTo>
                        <a:pt x="550556" y="351468"/>
                      </a:lnTo>
                      <a:lnTo>
                        <a:pt x="505310" y="268109"/>
                      </a:lnTo>
                      <a:cubicBezTo>
                        <a:pt x="396029" y="106351"/>
                        <a:pt x="210963" y="0"/>
                        <a:pt x="1058" y="0"/>
                      </a:cubicBezTo>
                      <a:lnTo>
                        <a:pt x="0" y="54"/>
                      </a:lnTo>
                      <a:lnTo>
                        <a:pt x="0" y="255682"/>
                      </a:lnTo>
                      <a:lnTo>
                        <a:pt x="1058" y="255575"/>
                      </a:lnTo>
                      <a:cubicBezTo>
                        <a:pt x="195756" y="255575"/>
                        <a:pt x="353590" y="413409"/>
                        <a:pt x="353590" y="60810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41">
                  <a:extLst>
                    <a:ext uri="{FF2B5EF4-FFF2-40B4-BE49-F238E27FC236}">
                      <a16:creationId xmlns:a16="http://schemas.microsoft.com/office/drawing/2014/main" id="{8BCF97DC-F2D9-4350-9E1D-E81BC0332429}"/>
                    </a:ext>
                  </a:extLst>
                </p:cNvPr>
                <p:cNvSpPr/>
                <p:nvPr/>
              </p:nvSpPr>
              <p:spPr>
                <a:xfrm rot="10800000">
                  <a:off x="4572120" y="2038350"/>
                  <a:ext cx="948849" cy="608107"/>
                </a:xfrm>
                <a:custGeom>
                  <a:avLst/>
                  <a:gdLst>
                    <a:gd name="connsiteX0" fmla="*/ 948849 w 948849"/>
                    <a:gd name="connsiteY0" fmla="*/ 608107 h 608107"/>
                    <a:gd name="connsiteX1" fmla="*/ 609165 w 948849"/>
                    <a:gd name="connsiteY1" fmla="*/ 608107 h 608107"/>
                    <a:gd name="connsiteX2" fmla="*/ 450361 w 948849"/>
                    <a:gd name="connsiteY2" fmla="*/ 608107 h 608107"/>
                    <a:gd name="connsiteX3" fmla="*/ 353590 w 948849"/>
                    <a:gd name="connsiteY3" fmla="*/ 608107 h 608107"/>
                    <a:gd name="connsiteX4" fmla="*/ 1057 w 948849"/>
                    <a:gd name="connsiteY4" fmla="*/ 255575 h 608107"/>
                    <a:gd name="connsiteX5" fmla="*/ 0 w 948849"/>
                    <a:gd name="connsiteY5" fmla="*/ 255682 h 608107"/>
                    <a:gd name="connsiteX6" fmla="*/ 0 w 948849"/>
                    <a:gd name="connsiteY6" fmla="*/ 53 h 608107"/>
                    <a:gd name="connsiteX7" fmla="*/ 1057 w 948849"/>
                    <a:gd name="connsiteY7" fmla="*/ 0 h 608107"/>
                    <a:gd name="connsiteX8" fmla="*/ 505310 w 948849"/>
                    <a:gd name="connsiteY8" fmla="*/ 268109 h 608107"/>
                    <a:gd name="connsiteX9" fmla="*/ 550556 w 948849"/>
                    <a:gd name="connsiteY9" fmla="*/ 351468 h 608107"/>
                    <a:gd name="connsiteX10" fmla="*/ 948849 w 948849"/>
                    <a:gd name="connsiteY10" fmla="*/ 351468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8849" h="608107">
                      <a:moveTo>
                        <a:pt x="948849" y="608107"/>
                      </a:moveTo>
                      <a:lnTo>
                        <a:pt x="609165" y="608107"/>
                      </a:lnTo>
                      <a:lnTo>
                        <a:pt x="450361" y="608107"/>
                      </a:lnTo>
                      <a:lnTo>
                        <a:pt x="353590" y="608107"/>
                      </a:lnTo>
                      <a:cubicBezTo>
                        <a:pt x="353590" y="413409"/>
                        <a:pt x="195756" y="255575"/>
                        <a:pt x="1057" y="255575"/>
                      </a:cubicBezTo>
                      <a:lnTo>
                        <a:pt x="0" y="255682"/>
                      </a:lnTo>
                      <a:lnTo>
                        <a:pt x="0" y="53"/>
                      </a:lnTo>
                      <a:lnTo>
                        <a:pt x="1057" y="0"/>
                      </a:lnTo>
                      <a:cubicBezTo>
                        <a:pt x="210963" y="0"/>
                        <a:pt x="396028" y="106351"/>
                        <a:pt x="505310" y="268109"/>
                      </a:cubicBezTo>
                      <a:lnTo>
                        <a:pt x="550556" y="351468"/>
                      </a:lnTo>
                      <a:lnTo>
                        <a:pt x="948849" y="35146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Oval 58">
                <a:extLst>
                  <a:ext uri="{FF2B5EF4-FFF2-40B4-BE49-F238E27FC236}">
                    <a16:creationId xmlns:a16="http://schemas.microsoft.com/office/drawing/2014/main" id="{6A827437-F8C8-424E-B719-94AF9DF8EC14}"/>
                  </a:ext>
                </a:extLst>
              </p:cNvPr>
              <p:cNvSpPr/>
              <p:nvPr/>
            </p:nvSpPr>
            <p:spPr>
              <a:xfrm>
                <a:off x="6660211" y="2996952"/>
                <a:ext cx="668179" cy="66817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Freeform: Shape 83">
              <a:extLst>
                <a:ext uri="{FF2B5EF4-FFF2-40B4-BE49-F238E27FC236}">
                  <a16:creationId xmlns:a16="http://schemas.microsoft.com/office/drawing/2014/main" id="{09267563-E097-4AFE-970F-A89D22E8E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7189" y="3297377"/>
              <a:ext cx="398789" cy="39878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B1A08717-AB65-471B-9A61-CD6630A136F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928944" y="3162682"/>
            <a:ext cx="2073004" cy="998224"/>
            <a:chOff x="1928944" y="3162682"/>
            <a:chExt cx="2073004" cy="998224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765636F1-5379-4773-B573-4E923A2C1C1A}"/>
                </a:ext>
              </a:extLst>
            </p:cNvPr>
            <p:cNvGrpSpPr/>
            <p:nvPr/>
          </p:nvGrpSpPr>
          <p:grpSpPr>
            <a:xfrm>
              <a:off x="1928944" y="3162682"/>
              <a:ext cx="2073004" cy="998224"/>
              <a:chOff x="1811524" y="2996952"/>
              <a:chExt cx="2073004" cy="998224"/>
            </a:xfrm>
          </p:grpSpPr>
          <p:grpSp>
            <p:nvGrpSpPr>
              <p:cNvPr id="32" name="Group 5">
                <a:extLst>
                  <a:ext uri="{FF2B5EF4-FFF2-40B4-BE49-F238E27FC236}">
                    <a16:creationId xmlns:a16="http://schemas.microsoft.com/office/drawing/2014/main" id="{EF03ACB2-B846-4177-AC1D-7BD419F41DC1}"/>
                  </a:ext>
                </a:extLst>
              </p:cNvPr>
              <p:cNvGrpSpPr/>
              <p:nvPr/>
            </p:nvGrpSpPr>
            <p:grpSpPr>
              <a:xfrm>
                <a:off x="1811524" y="3331042"/>
                <a:ext cx="2073004" cy="664134"/>
                <a:chOff x="775627" y="2038350"/>
                <a:chExt cx="1898125" cy="608107"/>
              </a:xfrm>
            </p:grpSpPr>
            <p:sp>
              <p:nvSpPr>
                <p:cNvPr id="34" name="Freeform: Shape 38">
                  <a:extLst>
                    <a:ext uri="{FF2B5EF4-FFF2-40B4-BE49-F238E27FC236}">
                      <a16:creationId xmlns:a16="http://schemas.microsoft.com/office/drawing/2014/main" id="{A53A8710-40C0-43A6-82BA-7E3AFD721661}"/>
                    </a:ext>
                  </a:extLst>
                </p:cNvPr>
                <p:cNvSpPr/>
                <p:nvPr/>
              </p:nvSpPr>
              <p:spPr>
                <a:xfrm rot="10800000" flipH="1">
                  <a:off x="1724903" y="2038350"/>
                  <a:ext cx="948849" cy="608107"/>
                </a:xfrm>
                <a:custGeom>
                  <a:avLst/>
                  <a:gdLst>
                    <a:gd name="connsiteX0" fmla="*/ 353590 w 948849"/>
                    <a:gd name="connsiteY0" fmla="*/ 608107 h 608107"/>
                    <a:gd name="connsiteX1" fmla="*/ 450361 w 948849"/>
                    <a:gd name="connsiteY1" fmla="*/ 608107 h 608107"/>
                    <a:gd name="connsiteX2" fmla="*/ 609165 w 948849"/>
                    <a:gd name="connsiteY2" fmla="*/ 608107 h 608107"/>
                    <a:gd name="connsiteX3" fmla="*/ 948849 w 948849"/>
                    <a:gd name="connsiteY3" fmla="*/ 608107 h 608107"/>
                    <a:gd name="connsiteX4" fmla="*/ 948849 w 948849"/>
                    <a:gd name="connsiteY4" fmla="*/ 351468 h 608107"/>
                    <a:gd name="connsiteX5" fmla="*/ 550556 w 948849"/>
                    <a:gd name="connsiteY5" fmla="*/ 351468 h 608107"/>
                    <a:gd name="connsiteX6" fmla="*/ 505310 w 948849"/>
                    <a:gd name="connsiteY6" fmla="*/ 268109 h 608107"/>
                    <a:gd name="connsiteX7" fmla="*/ 1058 w 948849"/>
                    <a:gd name="connsiteY7" fmla="*/ 0 h 608107"/>
                    <a:gd name="connsiteX8" fmla="*/ 0 w 948849"/>
                    <a:gd name="connsiteY8" fmla="*/ 54 h 608107"/>
                    <a:gd name="connsiteX9" fmla="*/ 0 w 948849"/>
                    <a:gd name="connsiteY9" fmla="*/ 255682 h 608107"/>
                    <a:gd name="connsiteX10" fmla="*/ 1058 w 948849"/>
                    <a:gd name="connsiteY10" fmla="*/ 255575 h 608107"/>
                    <a:gd name="connsiteX11" fmla="*/ 353590 w 948849"/>
                    <a:gd name="connsiteY11" fmla="*/ 608107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8849" h="608107">
                      <a:moveTo>
                        <a:pt x="353590" y="608107"/>
                      </a:moveTo>
                      <a:lnTo>
                        <a:pt x="450361" y="608107"/>
                      </a:lnTo>
                      <a:lnTo>
                        <a:pt x="609165" y="608107"/>
                      </a:lnTo>
                      <a:lnTo>
                        <a:pt x="948849" y="608107"/>
                      </a:lnTo>
                      <a:lnTo>
                        <a:pt x="948849" y="351468"/>
                      </a:lnTo>
                      <a:lnTo>
                        <a:pt x="550556" y="351468"/>
                      </a:lnTo>
                      <a:lnTo>
                        <a:pt x="505310" y="268109"/>
                      </a:lnTo>
                      <a:cubicBezTo>
                        <a:pt x="396029" y="106351"/>
                        <a:pt x="210963" y="0"/>
                        <a:pt x="1058" y="0"/>
                      </a:cubicBezTo>
                      <a:lnTo>
                        <a:pt x="0" y="54"/>
                      </a:lnTo>
                      <a:lnTo>
                        <a:pt x="0" y="255682"/>
                      </a:lnTo>
                      <a:lnTo>
                        <a:pt x="1058" y="255575"/>
                      </a:lnTo>
                      <a:cubicBezTo>
                        <a:pt x="195756" y="255575"/>
                        <a:pt x="353590" y="413409"/>
                        <a:pt x="353590" y="60810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>
                  <a:extLst>
                    <a:ext uri="{FF2B5EF4-FFF2-40B4-BE49-F238E27FC236}">
                      <a16:creationId xmlns:a16="http://schemas.microsoft.com/office/drawing/2014/main" id="{AF849644-E9F1-463F-AB81-4D3E66AD11D5}"/>
                    </a:ext>
                  </a:extLst>
                </p:cNvPr>
                <p:cNvSpPr/>
                <p:nvPr/>
              </p:nvSpPr>
              <p:spPr>
                <a:xfrm rot="10800000">
                  <a:off x="775627" y="2038350"/>
                  <a:ext cx="948849" cy="608107"/>
                </a:xfrm>
                <a:custGeom>
                  <a:avLst/>
                  <a:gdLst>
                    <a:gd name="connsiteX0" fmla="*/ 948849 w 948849"/>
                    <a:gd name="connsiteY0" fmla="*/ 608107 h 608107"/>
                    <a:gd name="connsiteX1" fmla="*/ 609165 w 948849"/>
                    <a:gd name="connsiteY1" fmla="*/ 608107 h 608107"/>
                    <a:gd name="connsiteX2" fmla="*/ 450361 w 948849"/>
                    <a:gd name="connsiteY2" fmla="*/ 608107 h 608107"/>
                    <a:gd name="connsiteX3" fmla="*/ 353590 w 948849"/>
                    <a:gd name="connsiteY3" fmla="*/ 608107 h 608107"/>
                    <a:gd name="connsiteX4" fmla="*/ 1058 w 948849"/>
                    <a:gd name="connsiteY4" fmla="*/ 255575 h 608107"/>
                    <a:gd name="connsiteX5" fmla="*/ 0 w 948849"/>
                    <a:gd name="connsiteY5" fmla="*/ 255682 h 608107"/>
                    <a:gd name="connsiteX6" fmla="*/ 0 w 948849"/>
                    <a:gd name="connsiteY6" fmla="*/ 53 h 608107"/>
                    <a:gd name="connsiteX7" fmla="*/ 1058 w 948849"/>
                    <a:gd name="connsiteY7" fmla="*/ 0 h 608107"/>
                    <a:gd name="connsiteX8" fmla="*/ 505310 w 948849"/>
                    <a:gd name="connsiteY8" fmla="*/ 268109 h 608107"/>
                    <a:gd name="connsiteX9" fmla="*/ 550556 w 948849"/>
                    <a:gd name="connsiteY9" fmla="*/ 351468 h 608107"/>
                    <a:gd name="connsiteX10" fmla="*/ 948849 w 948849"/>
                    <a:gd name="connsiteY10" fmla="*/ 351468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8849" h="608107">
                      <a:moveTo>
                        <a:pt x="948849" y="608107"/>
                      </a:moveTo>
                      <a:lnTo>
                        <a:pt x="609165" y="608107"/>
                      </a:lnTo>
                      <a:lnTo>
                        <a:pt x="450361" y="608107"/>
                      </a:lnTo>
                      <a:lnTo>
                        <a:pt x="353590" y="608107"/>
                      </a:lnTo>
                      <a:cubicBezTo>
                        <a:pt x="353590" y="413409"/>
                        <a:pt x="195756" y="255575"/>
                        <a:pt x="1058" y="255575"/>
                      </a:cubicBezTo>
                      <a:lnTo>
                        <a:pt x="0" y="255682"/>
                      </a:lnTo>
                      <a:lnTo>
                        <a:pt x="0" y="53"/>
                      </a:lnTo>
                      <a:lnTo>
                        <a:pt x="1058" y="0"/>
                      </a:lnTo>
                      <a:cubicBezTo>
                        <a:pt x="210963" y="0"/>
                        <a:pt x="396028" y="106351"/>
                        <a:pt x="505310" y="268109"/>
                      </a:cubicBezTo>
                      <a:lnTo>
                        <a:pt x="550556" y="351468"/>
                      </a:lnTo>
                      <a:lnTo>
                        <a:pt x="948849" y="35146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3" name="Oval 56">
                <a:extLst>
                  <a:ext uri="{FF2B5EF4-FFF2-40B4-BE49-F238E27FC236}">
                    <a16:creationId xmlns:a16="http://schemas.microsoft.com/office/drawing/2014/main" id="{EF3F072D-9F50-4DE0-836D-EE171A73BAB2}"/>
                  </a:ext>
                </a:extLst>
              </p:cNvPr>
              <p:cNvSpPr/>
              <p:nvPr/>
            </p:nvSpPr>
            <p:spPr>
              <a:xfrm>
                <a:off x="2513936" y="2996952"/>
                <a:ext cx="668179" cy="6681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Freeform: Shape 84">
              <a:extLst>
                <a:ext uri="{FF2B5EF4-FFF2-40B4-BE49-F238E27FC236}">
                  <a16:creationId xmlns:a16="http://schemas.microsoft.com/office/drawing/2014/main" id="{390228AA-8A97-4A6F-8BE1-56138C23B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818" y="3297377"/>
              <a:ext cx="398789" cy="39878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千图设计师MC：ID 29795607库_组合 39">
            <a:extLst>
              <a:ext uri="{FF2B5EF4-FFF2-40B4-BE49-F238E27FC236}">
                <a16:creationId xmlns:a16="http://schemas.microsoft.com/office/drawing/2014/main" id="{AD4927F1-CCC7-4843-A88B-6EAF0ED016D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004691" y="3104679"/>
            <a:ext cx="2073004" cy="998224"/>
            <a:chOff x="4004691" y="3104679"/>
            <a:chExt cx="2073004" cy="998224"/>
          </a:xfrm>
        </p:grpSpPr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3C2E0408-5BB1-46E5-825E-1311AE0D2EF5}"/>
                </a:ext>
              </a:extLst>
            </p:cNvPr>
            <p:cNvGrpSpPr/>
            <p:nvPr/>
          </p:nvGrpSpPr>
          <p:grpSpPr>
            <a:xfrm flipV="1">
              <a:off x="4004691" y="3104679"/>
              <a:ext cx="2073004" cy="998224"/>
              <a:chOff x="3885704" y="2996952"/>
              <a:chExt cx="2073004" cy="998224"/>
            </a:xfrm>
          </p:grpSpPr>
          <p:grpSp>
            <p:nvGrpSpPr>
              <p:cNvPr id="28" name="Group 4">
                <a:extLst>
                  <a:ext uri="{FF2B5EF4-FFF2-40B4-BE49-F238E27FC236}">
                    <a16:creationId xmlns:a16="http://schemas.microsoft.com/office/drawing/2014/main" id="{F2AD8A50-55E5-4638-AEC6-50BB86FBCB1F}"/>
                  </a:ext>
                </a:extLst>
              </p:cNvPr>
              <p:cNvGrpSpPr/>
              <p:nvPr/>
            </p:nvGrpSpPr>
            <p:grpSpPr>
              <a:xfrm>
                <a:off x="3885704" y="3331042"/>
                <a:ext cx="2073004" cy="664134"/>
                <a:chOff x="2674830" y="2038350"/>
                <a:chExt cx="1898125" cy="608107"/>
              </a:xfrm>
            </p:grpSpPr>
            <p:sp>
              <p:nvSpPr>
                <p:cNvPr id="30" name="Freeform: Shape 40">
                  <a:extLst>
                    <a:ext uri="{FF2B5EF4-FFF2-40B4-BE49-F238E27FC236}">
                      <a16:creationId xmlns:a16="http://schemas.microsoft.com/office/drawing/2014/main" id="{6AE37C26-CB7B-48F8-9955-1EE78DB500D2}"/>
                    </a:ext>
                  </a:extLst>
                </p:cNvPr>
                <p:cNvSpPr/>
                <p:nvPr/>
              </p:nvSpPr>
              <p:spPr>
                <a:xfrm rot="10800000" flipH="1">
                  <a:off x="3624106" y="2038350"/>
                  <a:ext cx="948849" cy="608107"/>
                </a:xfrm>
                <a:custGeom>
                  <a:avLst/>
                  <a:gdLst>
                    <a:gd name="connsiteX0" fmla="*/ 353590 w 948849"/>
                    <a:gd name="connsiteY0" fmla="*/ 608107 h 608107"/>
                    <a:gd name="connsiteX1" fmla="*/ 450361 w 948849"/>
                    <a:gd name="connsiteY1" fmla="*/ 608107 h 608107"/>
                    <a:gd name="connsiteX2" fmla="*/ 609165 w 948849"/>
                    <a:gd name="connsiteY2" fmla="*/ 608107 h 608107"/>
                    <a:gd name="connsiteX3" fmla="*/ 948849 w 948849"/>
                    <a:gd name="connsiteY3" fmla="*/ 608107 h 608107"/>
                    <a:gd name="connsiteX4" fmla="*/ 948849 w 948849"/>
                    <a:gd name="connsiteY4" fmla="*/ 351468 h 608107"/>
                    <a:gd name="connsiteX5" fmla="*/ 550556 w 948849"/>
                    <a:gd name="connsiteY5" fmla="*/ 351468 h 608107"/>
                    <a:gd name="connsiteX6" fmla="*/ 505310 w 948849"/>
                    <a:gd name="connsiteY6" fmla="*/ 268109 h 608107"/>
                    <a:gd name="connsiteX7" fmla="*/ 1058 w 948849"/>
                    <a:gd name="connsiteY7" fmla="*/ 0 h 608107"/>
                    <a:gd name="connsiteX8" fmla="*/ 0 w 948849"/>
                    <a:gd name="connsiteY8" fmla="*/ 54 h 608107"/>
                    <a:gd name="connsiteX9" fmla="*/ 0 w 948849"/>
                    <a:gd name="connsiteY9" fmla="*/ 255682 h 608107"/>
                    <a:gd name="connsiteX10" fmla="*/ 1058 w 948849"/>
                    <a:gd name="connsiteY10" fmla="*/ 255575 h 608107"/>
                    <a:gd name="connsiteX11" fmla="*/ 353590 w 948849"/>
                    <a:gd name="connsiteY11" fmla="*/ 608107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48849" h="608107">
                      <a:moveTo>
                        <a:pt x="353590" y="608107"/>
                      </a:moveTo>
                      <a:lnTo>
                        <a:pt x="450361" y="608107"/>
                      </a:lnTo>
                      <a:lnTo>
                        <a:pt x="609165" y="608107"/>
                      </a:lnTo>
                      <a:lnTo>
                        <a:pt x="948849" y="608107"/>
                      </a:lnTo>
                      <a:lnTo>
                        <a:pt x="948849" y="351468"/>
                      </a:lnTo>
                      <a:lnTo>
                        <a:pt x="550556" y="351468"/>
                      </a:lnTo>
                      <a:lnTo>
                        <a:pt x="505310" y="268109"/>
                      </a:lnTo>
                      <a:cubicBezTo>
                        <a:pt x="396029" y="106351"/>
                        <a:pt x="210963" y="0"/>
                        <a:pt x="1058" y="0"/>
                      </a:cubicBezTo>
                      <a:lnTo>
                        <a:pt x="0" y="54"/>
                      </a:lnTo>
                      <a:lnTo>
                        <a:pt x="0" y="255682"/>
                      </a:lnTo>
                      <a:lnTo>
                        <a:pt x="1058" y="255575"/>
                      </a:lnTo>
                      <a:cubicBezTo>
                        <a:pt x="195756" y="255575"/>
                        <a:pt x="353590" y="413409"/>
                        <a:pt x="353590" y="60810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Freeform: Shape 39">
                  <a:extLst>
                    <a:ext uri="{FF2B5EF4-FFF2-40B4-BE49-F238E27FC236}">
                      <a16:creationId xmlns:a16="http://schemas.microsoft.com/office/drawing/2014/main" id="{F676ED9E-9E2E-4C6D-9407-D462081FA2BC}"/>
                    </a:ext>
                  </a:extLst>
                </p:cNvPr>
                <p:cNvSpPr/>
                <p:nvPr/>
              </p:nvSpPr>
              <p:spPr>
                <a:xfrm rot="10800000">
                  <a:off x="2674830" y="2038350"/>
                  <a:ext cx="948849" cy="608107"/>
                </a:xfrm>
                <a:custGeom>
                  <a:avLst/>
                  <a:gdLst>
                    <a:gd name="connsiteX0" fmla="*/ 948849 w 948849"/>
                    <a:gd name="connsiteY0" fmla="*/ 608107 h 608107"/>
                    <a:gd name="connsiteX1" fmla="*/ 609165 w 948849"/>
                    <a:gd name="connsiteY1" fmla="*/ 608107 h 608107"/>
                    <a:gd name="connsiteX2" fmla="*/ 450361 w 948849"/>
                    <a:gd name="connsiteY2" fmla="*/ 608107 h 608107"/>
                    <a:gd name="connsiteX3" fmla="*/ 353590 w 948849"/>
                    <a:gd name="connsiteY3" fmla="*/ 608107 h 608107"/>
                    <a:gd name="connsiteX4" fmla="*/ 1057 w 948849"/>
                    <a:gd name="connsiteY4" fmla="*/ 255575 h 608107"/>
                    <a:gd name="connsiteX5" fmla="*/ 0 w 948849"/>
                    <a:gd name="connsiteY5" fmla="*/ 255682 h 608107"/>
                    <a:gd name="connsiteX6" fmla="*/ 0 w 948849"/>
                    <a:gd name="connsiteY6" fmla="*/ 53 h 608107"/>
                    <a:gd name="connsiteX7" fmla="*/ 1057 w 948849"/>
                    <a:gd name="connsiteY7" fmla="*/ 0 h 608107"/>
                    <a:gd name="connsiteX8" fmla="*/ 505310 w 948849"/>
                    <a:gd name="connsiteY8" fmla="*/ 268109 h 608107"/>
                    <a:gd name="connsiteX9" fmla="*/ 550556 w 948849"/>
                    <a:gd name="connsiteY9" fmla="*/ 351468 h 608107"/>
                    <a:gd name="connsiteX10" fmla="*/ 948849 w 948849"/>
                    <a:gd name="connsiteY10" fmla="*/ 351468 h 608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48849" h="608107">
                      <a:moveTo>
                        <a:pt x="948849" y="608107"/>
                      </a:moveTo>
                      <a:lnTo>
                        <a:pt x="609165" y="608107"/>
                      </a:lnTo>
                      <a:lnTo>
                        <a:pt x="450361" y="608107"/>
                      </a:lnTo>
                      <a:lnTo>
                        <a:pt x="353590" y="608107"/>
                      </a:lnTo>
                      <a:cubicBezTo>
                        <a:pt x="353590" y="413409"/>
                        <a:pt x="195756" y="255575"/>
                        <a:pt x="1057" y="255575"/>
                      </a:cubicBezTo>
                      <a:lnTo>
                        <a:pt x="0" y="255682"/>
                      </a:lnTo>
                      <a:lnTo>
                        <a:pt x="0" y="53"/>
                      </a:lnTo>
                      <a:lnTo>
                        <a:pt x="1057" y="0"/>
                      </a:lnTo>
                      <a:cubicBezTo>
                        <a:pt x="210963" y="0"/>
                        <a:pt x="396028" y="106351"/>
                        <a:pt x="505310" y="268109"/>
                      </a:cubicBezTo>
                      <a:lnTo>
                        <a:pt x="550556" y="351468"/>
                      </a:lnTo>
                      <a:lnTo>
                        <a:pt x="948849" y="35146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Oval 57">
                <a:extLst>
                  <a:ext uri="{FF2B5EF4-FFF2-40B4-BE49-F238E27FC236}">
                    <a16:creationId xmlns:a16="http://schemas.microsoft.com/office/drawing/2014/main" id="{3BF1B5A4-37E9-4E4A-8396-905BE9100A67}"/>
                  </a:ext>
                </a:extLst>
              </p:cNvPr>
              <p:cNvSpPr/>
              <p:nvPr/>
            </p:nvSpPr>
            <p:spPr>
              <a:xfrm>
                <a:off x="4588118" y="2996952"/>
                <a:ext cx="668179" cy="66817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85">
              <a:extLst>
                <a:ext uri="{FF2B5EF4-FFF2-40B4-BE49-F238E27FC236}">
                  <a16:creationId xmlns:a16="http://schemas.microsoft.com/office/drawing/2014/main" id="{2E89886C-D078-40B1-850B-912AAC6E6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086" y="3566071"/>
              <a:ext cx="398789" cy="39878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9042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AEE9680-6521-49C4-8B42-9D4EEB19FD8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55B57EA-B6C2-4EC0-884F-1F187D3FE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8" r="10648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3B7727-E7A0-4F85-8346-D113F04C0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6675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670CE51-3FC6-4D7C-B8E4-2C3A80150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19700"/>
              <a:ext cx="12192000" cy="16383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7C4F1017-6A62-4024-B958-0C981E676B43}"/>
              </a:ext>
            </a:extLst>
          </p:cNvPr>
          <p:cNvSpPr/>
          <p:nvPr/>
        </p:nvSpPr>
        <p:spPr>
          <a:xfrm>
            <a:off x="344088" y="1134470"/>
            <a:ext cx="11479611" cy="4936129"/>
          </a:xfrm>
          <a:prstGeom prst="rect">
            <a:avLst/>
          </a:prstGeom>
          <a:solidFill>
            <a:srgbClr val="AB302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5BEF902-50C3-449E-A73A-B9FB51BEC5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DD3099F-D6E7-4A25-8CFF-CAF5DB9CA95A}"/>
              </a:ext>
            </a:extLst>
          </p:cNvPr>
          <p:cNvSpPr/>
          <p:nvPr/>
        </p:nvSpPr>
        <p:spPr>
          <a:xfrm>
            <a:off x="360004" y="3566258"/>
            <a:ext cx="5664724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3733" b="1" spc="600" dirty="0">
                <a:solidFill>
                  <a:schemeClr val="bg1"/>
                </a:solidFill>
                <a:latin typeface="+mn-ea"/>
              </a:rPr>
              <a:t>此处输入标题</a:t>
            </a:r>
            <a:endParaRPr lang="en-US" altLang="zh-CN" sz="3733" b="1" spc="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684032-2F15-4B3E-B4CC-11326933A97A}"/>
              </a:ext>
            </a:extLst>
          </p:cNvPr>
          <p:cNvSpPr txBox="1"/>
          <p:nvPr/>
        </p:nvSpPr>
        <p:spPr>
          <a:xfrm>
            <a:off x="1306170" y="4216919"/>
            <a:ext cx="3772392" cy="405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33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0323D59-53AA-41D4-9982-0957A65CFE88}"/>
              </a:ext>
            </a:extLst>
          </p:cNvPr>
          <p:cNvSpPr/>
          <p:nvPr/>
        </p:nvSpPr>
        <p:spPr>
          <a:xfrm>
            <a:off x="2534280" y="2145370"/>
            <a:ext cx="1316172" cy="134468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</a:rPr>
              <a:t>02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千图设计师MC：ID 29795607库_组合 2">
            <a:extLst>
              <a:ext uri="{FF2B5EF4-FFF2-40B4-BE49-F238E27FC236}">
                <a16:creationId xmlns:a16="http://schemas.microsoft.com/office/drawing/2014/main" id="{0C106E59-9A06-469F-8784-23D85DB78A8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2111" y="1294151"/>
            <a:ext cx="3897485" cy="4536694"/>
            <a:chOff x="732111" y="1294151"/>
            <a:chExt cx="3897485" cy="4536694"/>
          </a:xfrm>
        </p:grpSpPr>
        <p:sp>
          <p:nvSpPr>
            <p:cNvPr id="25" name="Freeform: Shape 64">
              <a:extLst>
                <a:ext uri="{FF2B5EF4-FFF2-40B4-BE49-F238E27FC236}">
                  <a16:creationId xmlns:a16="http://schemas.microsoft.com/office/drawing/2014/main" id="{5A769995-C40B-4FB8-87FC-49DB9AA34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443" y="3354003"/>
              <a:ext cx="1543674" cy="1434571"/>
            </a:xfrm>
            <a:custGeom>
              <a:avLst/>
              <a:gdLst/>
              <a:ahLst/>
              <a:cxnLst>
                <a:cxn ang="0">
                  <a:pos x="315" y="124"/>
                </a:cxn>
                <a:cxn ang="0">
                  <a:pos x="289" y="124"/>
                </a:cxn>
                <a:cxn ang="0">
                  <a:pos x="257" y="118"/>
                </a:cxn>
                <a:cxn ang="0">
                  <a:pos x="249" y="104"/>
                </a:cxn>
                <a:cxn ang="0">
                  <a:pos x="249" y="103"/>
                </a:cxn>
                <a:cxn ang="0">
                  <a:pos x="258" y="83"/>
                </a:cxn>
                <a:cxn ang="0">
                  <a:pos x="273" y="54"/>
                </a:cxn>
                <a:cxn ang="0">
                  <a:pos x="268" y="23"/>
                </a:cxn>
                <a:cxn ang="0">
                  <a:pos x="204" y="0"/>
                </a:cxn>
                <a:cxn ang="0">
                  <a:pos x="156" y="15"/>
                </a:cxn>
                <a:cxn ang="0">
                  <a:pos x="138" y="51"/>
                </a:cxn>
                <a:cxn ang="0">
                  <a:pos x="140" y="61"/>
                </a:cxn>
                <a:cxn ang="0">
                  <a:pos x="151" y="82"/>
                </a:cxn>
                <a:cxn ang="0">
                  <a:pos x="160" y="100"/>
                </a:cxn>
                <a:cxn ang="0">
                  <a:pos x="160" y="102"/>
                </a:cxn>
                <a:cxn ang="0">
                  <a:pos x="138" y="123"/>
                </a:cxn>
                <a:cxn ang="0">
                  <a:pos x="5" y="121"/>
                </a:cxn>
                <a:cxn ang="0">
                  <a:pos x="4" y="138"/>
                </a:cxn>
                <a:cxn ang="0">
                  <a:pos x="1" y="218"/>
                </a:cxn>
                <a:cxn ang="0">
                  <a:pos x="1" y="244"/>
                </a:cxn>
                <a:cxn ang="0">
                  <a:pos x="6" y="276"/>
                </a:cxn>
                <a:cxn ang="0">
                  <a:pos x="21" y="284"/>
                </a:cxn>
                <a:cxn ang="0">
                  <a:pos x="22" y="284"/>
                </a:cxn>
                <a:cxn ang="0">
                  <a:pos x="42" y="275"/>
                </a:cxn>
                <a:cxn ang="0">
                  <a:pos x="71" y="261"/>
                </a:cxn>
                <a:cxn ang="0">
                  <a:pos x="102" y="265"/>
                </a:cxn>
                <a:cxn ang="0">
                  <a:pos x="125" y="329"/>
                </a:cxn>
                <a:cxn ang="0">
                  <a:pos x="110" y="377"/>
                </a:cxn>
                <a:cxn ang="0">
                  <a:pos x="74" y="395"/>
                </a:cxn>
                <a:cxn ang="0">
                  <a:pos x="64" y="393"/>
                </a:cxn>
                <a:cxn ang="0">
                  <a:pos x="43" y="382"/>
                </a:cxn>
                <a:cxn ang="0">
                  <a:pos x="25" y="373"/>
                </a:cxn>
                <a:cxn ang="0">
                  <a:pos x="23" y="373"/>
                </a:cxn>
                <a:cxn ang="0">
                  <a:pos x="2" y="395"/>
                </a:cxn>
                <a:cxn ang="0">
                  <a:pos x="3" y="547"/>
                </a:cxn>
                <a:cxn ang="0">
                  <a:pos x="184" y="553"/>
                </a:cxn>
                <a:cxn ang="0">
                  <a:pos x="258" y="539"/>
                </a:cxn>
                <a:cxn ang="0">
                  <a:pos x="260" y="529"/>
                </a:cxn>
                <a:cxn ang="0">
                  <a:pos x="257" y="517"/>
                </a:cxn>
                <a:cxn ang="0">
                  <a:pos x="248" y="505"/>
                </a:cxn>
                <a:cxn ang="0">
                  <a:pos x="240" y="487"/>
                </a:cxn>
                <a:cxn ang="0">
                  <a:pos x="239" y="477"/>
                </a:cxn>
                <a:cxn ang="0">
                  <a:pos x="302" y="428"/>
                </a:cxn>
                <a:cxn ang="0">
                  <a:pos x="354" y="438"/>
                </a:cxn>
                <a:cxn ang="0">
                  <a:pos x="374" y="470"/>
                </a:cxn>
                <a:cxn ang="0">
                  <a:pos x="361" y="508"/>
                </a:cxn>
                <a:cxn ang="0">
                  <a:pos x="354" y="518"/>
                </a:cxn>
                <a:cxn ang="0">
                  <a:pos x="350" y="531"/>
                </a:cxn>
                <a:cxn ang="0">
                  <a:pos x="351" y="540"/>
                </a:cxn>
                <a:cxn ang="0">
                  <a:pos x="369" y="550"/>
                </a:cxn>
                <a:cxn ang="0">
                  <a:pos x="407" y="552"/>
                </a:cxn>
                <a:cxn ang="0">
                  <a:pos x="478" y="549"/>
                </a:cxn>
                <a:cxn ang="0">
                  <a:pos x="595" y="541"/>
                </a:cxn>
                <a:cxn ang="0">
                  <a:pos x="395" y="121"/>
                </a:cxn>
              </a:cxnLst>
              <a:rect l="0" t="0" r="r" b="b"/>
              <a:pathLst>
                <a:path w="595" h="553">
                  <a:moveTo>
                    <a:pt x="378" y="122"/>
                  </a:moveTo>
                  <a:cubicBezTo>
                    <a:pt x="355" y="123"/>
                    <a:pt x="333" y="124"/>
                    <a:pt x="315" y="124"/>
                  </a:cubicBezTo>
                  <a:cubicBezTo>
                    <a:pt x="312" y="124"/>
                    <a:pt x="310" y="124"/>
                    <a:pt x="307" y="124"/>
                  </a:cubicBezTo>
                  <a:cubicBezTo>
                    <a:pt x="300" y="124"/>
                    <a:pt x="294" y="124"/>
                    <a:pt x="289" y="124"/>
                  </a:cubicBezTo>
                  <a:cubicBezTo>
                    <a:pt x="280" y="124"/>
                    <a:pt x="274" y="123"/>
                    <a:pt x="269" y="122"/>
                  </a:cubicBezTo>
                  <a:cubicBezTo>
                    <a:pt x="265" y="121"/>
                    <a:pt x="262" y="121"/>
                    <a:pt x="257" y="118"/>
                  </a:cubicBezTo>
                  <a:cubicBezTo>
                    <a:pt x="255" y="117"/>
                    <a:pt x="253" y="115"/>
                    <a:pt x="251" y="112"/>
                  </a:cubicBezTo>
                  <a:cubicBezTo>
                    <a:pt x="250" y="109"/>
                    <a:pt x="249" y="106"/>
                    <a:pt x="249" y="104"/>
                  </a:cubicBezTo>
                  <a:cubicBezTo>
                    <a:pt x="249" y="104"/>
                    <a:pt x="249" y="104"/>
                    <a:pt x="249" y="103"/>
                  </a:cubicBezTo>
                  <a:cubicBezTo>
                    <a:pt x="249" y="103"/>
                    <a:pt x="249" y="103"/>
                    <a:pt x="249" y="103"/>
                  </a:cubicBezTo>
                  <a:cubicBezTo>
                    <a:pt x="249" y="99"/>
                    <a:pt x="251" y="94"/>
                    <a:pt x="253" y="90"/>
                  </a:cubicBezTo>
                  <a:cubicBezTo>
                    <a:pt x="255" y="87"/>
                    <a:pt x="257" y="85"/>
                    <a:pt x="258" y="83"/>
                  </a:cubicBezTo>
                  <a:cubicBezTo>
                    <a:pt x="259" y="82"/>
                    <a:pt x="260" y="81"/>
                    <a:pt x="261" y="80"/>
                  </a:cubicBezTo>
                  <a:cubicBezTo>
                    <a:pt x="265" y="74"/>
                    <a:pt x="270" y="66"/>
                    <a:pt x="273" y="54"/>
                  </a:cubicBezTo>
                  <a:cubicBezTo>
                    <a:pt x="273" y="49"/>
                    <a:pt x="274" y="46"/>
                    <a:pt x="274" y="42"/>
                  </a:cubicBezTo>
                  <a:cubicBezTo>
                    <a:pt x="274" y="34"/>
                    <a:pt x="272" y="28"/>
                    <a:pt x="268" y="23"/>
                  </a:cubicBezTo>
                  <a:cubicBezTo>
                    <a:pt x="265" y="18"/>
                    <a:pt x="260" y="13"/>
                    <a:pt x="254" y="10"/>
                  </a:cubicBezTo>
                  <a:cubicBezTo>
                    <a:pt x="242" y="4"/>
                    <a:pt x="225" y="0"/>
                    <a:pt x="204" y="0"/>
                  </a:cubicBezTo>
                  <a:cubicBezTo>
                    <a:pt x="204" y="0"/>
                    <a:pt x="203" y="0"/>
                    <a:pt x="202" y="0"/>
                  </a:cubicBezTo>
                  <a:cubicBezTo>
                    <a:pt x="184" y="0"/>
                    <a:pt x="168" y="6"/>
                    <a:pt x="156" y="15"/>
                  </a:cubicBezTo>
                  <a:cubicBezTo>
                    <a:pt x="144" y="25"/>
                    <a:pt x="138" y="36"/>
                    <a:pt x="138" y="50"/>
                  </a:cubicBezTo>
                  <a:cubicBezTo>
                    <a:pt x="138" y="50"/>
                    <a:pt x="138" y="51"/>
                    <a:pt x="138" y="51"/>
                  </a:cubicBezTo>
                  <a:cubicBezTo>
                    <a:pt x="138" y="53"/>
                    <a:pt x="139" y="56"/>
                    <a:pt x="140" y="59"/>
                  </a:cubicBezTo>
                  <a:cubicBezTo>
                    <a:pt x="140" y="60"/>
                    <a:pt x="140" y="60"/>
                    <a:pt x="140" y="61"/>
                  </a:cubicBezTo>
                  <a:cubicBezTo>
                    <a:pt x="142" y="69"/>
                    <a:pt x="145" y="73"/>
                    <a:pt x="148" y="77"/>
                  </a:cubicBezTo>
                  <a:cubicBezTo>
                    <a:pt x="149" y="79"/>
                    <a:pt x="150" y="80"/>
                    <a:pt x="151" y="82"/>
                  </a:cubicBezTo>
                  <a:cubicBezTo>
                    <a:pt x="153" y="84"/>
                    <a:pt x="155" y="86"/>
                    <a:pt x="156" y="89"/>
                  </a:cubicBezTo>
                  <a:cubicBezTo>
                    <a:pt x="158" y="92"/>
                    <a:pt x="160" y="96"/>
                    <a:pt x="160" y="100"/>
                  </a:cubicBezTo>
                  <a:cubicBezTo>
                    <a:pt x="160" y="100"/>
                    <a:pt x="160" y="101"/>
                    <a:pt x="160" y="101"/>
                  </a:cubicBezTo>
                  <a:cubicBezTo>
                    <a:pt x="160" y="101"/>
                    <a:pt x="160" y="101"/>
                    <a:pt x="160" y="102"/>
                  </a:cubicBezTo>
                  <a:cubicBezTo>
                    <a:pt x="160" y="105"/>
                    <a:pt x="159" y="108"/>
                    <a:pt x="158" y="112"/>
                  </a:cubicBezTo>
                  <a:cubicBezTo>
                    <a:pt x="156" y="116"/>
                    <a:pt x="144" y="122"/>
                    <a:pt x="138" y="123"/>
                  </a:cubicBezTo>
                  <a:cubicBezTo>
                    <a:pt x="128" y="124"/>
                    <a:pt x="110" y="125"/>
                    <a:pt x="84" y="125"/>
                  </a:cubicBezTo>
                  <a:cubicBezTo>
                    <a:pt x="60" y="125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7"/>
                    <a:pt x="4" y="135"/>
                    <a:pt x="4" y="138"/>
                  </a:cubicBezTo>
                  <a:cubicBezTo>
                    <a:pt x="4" y="145"/>
                    <a:pt x="3" y="151"/>
                    <a:pt x="3" y="155"/>
                  </a:cubicBezTo>
                  <a:cubicBezTo>
                    <a:pt x="2" y="179"/>
                    <a:pt x="1" y="201"/>
                    <a:pt x="1" y="218"/>
                  </a:cubicBezTo>
                  <a:cubicBezTo>
                    <a:pt x="1" y="221"/>
                    <a:pt x="1" y="224"/>
                    <a:pt x="1" y="226"/>
                  </a:cubicBezTo>
                  <a:cubicBezTo>
                    <a:pt x="1" y="233"/>
                    <a:pt x="1" y="239"/>
                    <a:pt x="1" y="244"/>
                  </a:cubicBezTo>
                  <a:cubicBezTo>
                    <a:pt x="1" y="253"/>
                    <a:pt x="2" y="259"/>
                    <a:pt x="3" y="265"/>
                  </a:cubicBezTo>
                  <a:cubicBezTo>
                    <a:pt x="4" y="269"/>
                    <a:pt x="4" y="272"/>
                    <a:pt x="6" y="276"/>
                  </a:cubicBezTo>
                  <a:cubicBezTo>
                    <a:pt x="8" y="278"/>
                    <a:pt x="10" y="281"/>
                    <a:pt x="13" y="282"/>
                  </a:cubicBezTo>
                  <a:cubicBezTo>
                    <a:pt x="16" y="284"/>
                    <a:pt x="19" y="284"/>
                    <a:pt x="21" y="284"/>
                  </a:cubicBezTo>
                  <a:cubicBezTo>
                    <a:pt x="21" y="284"/>
                    <a:pt x="21" y="284"/>
                    <a:pt x="22" y="284"/>
                  </a:cubicBezTo>
                  <a:cubicBezTo>
                    <a:pt x="22" y="284"/>
                    <a:pt x="22" y="284"/>
                    <a:pt x="22" y="284"/>
                  </a:cubicBezTo>
                  <a:cubicBezTo>
                    <a:pt x="26" y="284"/>
                    <a:pt x="30" y="283"/>
                    <a:pt x="35" y="280"/>
                  </a:cubicBezTo>
                  <a:cubicBezTo>
                    <a:pt x="37" y="278"/>
                    <a:pt x="40" y="277"/>
                    <a:pt x="42" y="275"/>
                  </a:cubicBezTo>
                  <a:cubicBezTo>
                    <a:pt x="43" y="274"/>
                    <a:pt x="44" y="274"/>
                    <a:pt x="45" y="273"/>
                  </a:cubicBezTo>
                  <a:cubicBezTo>
                    <a:pt x="51" y="268"/>
                    <a:pt x="58" y="263"/>
                    <a:pt x="71" y="261"/>
                  </a:cubicBezTo>
                  <a:cubicBezTo>
                    <a:pt x="76" y="260"/>
                    <a:pt x="79" y="260"/>
                    <a:pt x="83" y="260"/>
                  </a:cubicBezTo>
                  <a:cubicBezTo>
                    <a:pt x="91" y="260"/>
                    <a:pt x="97" y="262"/>
                    <a:pt x="102" y="265"/>
                  </a:cubicBezTo>
                  <a:cubicBezTo>
                    <a:pt x="107" y="269"/>
                    <a:pt x="111" y="273"/>
                    <a:pt x="115" y="280"/>
                  </a:cubicBezTo>
                  <a:cubicBezTo>
                    <a:pt x="121" y="291"/>
                    <a:pt x="125" y="309"/>
                    <a:pt x="125" y="329"/>
                  </a:cubicBezTo>
                  <a:cubicBezTo>
                    <a:pt x="125" y="330"/>
                    <a:pt x="125" y="331"/>
                    <a:pt x="125" y="332"/>
                  </a:cubicBezTo>
                  <a:cubicBezTo>
                    <a:pt x="124" y="350"/>
                    <a:pt x="119" y="366"/>
                    <a:pt x="110" y="377"/>
                  </a:cubicBezTo>
                  <a:cubicBezTo>
                    <a:pt x="100" y="389"/>
                    <a:pt x="88" y="395"/>
                    <a:pt x="75" y="395"/>
                  </a:cubicBezTo>
                  <a:cubicBezTo>
                    <a:pt x="75" y="395"/>
                    <a:pt x="74" y="395"/>
                    <a:pt x="74" y="395"/>
                  </a:cubicBezTo>
                  <a:cubicBezTo>
                    <a:pt x="71" y="395"/>
                    <a:pt x="69" y="394"/>
                    <a:pt x="66" y="394"/>
                  </a:cubicBezTo>
                  <a:cubicBezTo>
                    <a:pt x="65" y="394"/>
                    <a:pt x="65" y="394"/>
                    <a:pt x="64" y="393"/>
                  </a:cubicBezTo>
                  <a:cubicBezTo>
                    <a:pt x="56" y="391"/>
                    <a:pt x="51" y="388"/>
                    <a:pt x="48" y="386"/>
                  </a:cubicBezTo>
                  <a:cubicBezTo>
                    <a:pt x="46" y="385"/>
                    <a:pt x="45" y="383"/>
                    <a:pt x="43" y="382"/>
                  </a:cubicBezTo>
                  <a:cubicBezTo>
                    <a:pt x="41" y="381"/>
                    <a:pt x="39" y="379"/>
                    <a:pt x="36" y="377"/>
                  </a:cubicBezTo>
                  <a:cubicBezTo>
                    <a:pt x="33" y="375"/>
                    <a:pt x="29" y="373"/>
                    <a:pt x="25" y="373"/>
                  </a:cubicBezTo>
                  <a:cubicBezTo>
                    <a:pt x="24" y="373"/>
                    <a:pt x="24" y="373"/>
                    <a:pt x="24" y="373"/>
                  </a:cubicBezTo>
                  <a:cubicBezTo>
                    <a:pt x="24" y="373"/>
                    <a:pt x="24" y="373"/>
                    <a:pt x="23" y="373"/>
                  </a:cubicBezTo>
                  <a:cubicBezTo>
                    <a:pt x="20" y="373"/>
                    <a:pt x="17" y="374"/>
                    <a:pt x="13" y="376"/>
                  </a:cubicBezTo>
                  <a:cubicBezTo>
                    <a:pt x="9" y="378"/>
                    <a:pt x="3" y="389"/>
                    <a:pt x="2" y="395"/>
                  </a:cubicBezTo>
                  <a:cubicBezTo>
                    <a:pt x="0" y="405"/>
                    <a:pt x="0" y="423"/>
                    <a:pt x="0" y="450"/>
                  </a:cubicBezTo>
                  <a:cubicBezTo>
                    <a:pt x="0" y="463"/>
                    <a:pt x="1" y="504"/>
                    <a:pt x="3" y="547"/>
                  </a:cubicBezTo>
                  <a:cubicBezTo>
                    <a:pt x="3" y="547"/>
                    <a:pt x="3" y="547"/>
                    <a:pt x="3" y="547"/>
                  </a:cubicBezTo>
                  <a:cubicBezTo>
                    <a:pt x="52" y="550"/>
                    <a:pt x="129" y="553"/>
                    <a:pt x="184" y="553"/>
                  </a:cubicBezTo>
                  <a:cubicBezTo>
                    <a:pt x="210" y="553"/>
                    <a:pt x="229" y="552"/>
                    <a:pt x="238" y="551"/>
                  </a:cubicBezTo>
                  <a:cubicBezTo>
                    <a:pt x="245" y="550"/>
                    <a:pt x="256" y="544"/>
                    <a:pt x="258" y="539"/>
                  </a:cubicBezTo>
                  <a:cubicBezTo>
                    <a:pt x="260" y="536"/>
                    <a:pt x="260" y="532"/>
                    <a:pt x="260" y="529"/>
                  </a:cubicBezTo>
                  <a:cubicBezTo>
                    <a:pt x="260" y="529"/>
                    <a:pt x="260" y="529"/>
                    <a:pt x="260" y="529"/>
                  </a:cubicBezTo>
                  <a:cubicBezTo>
                    <a:pt x="260" y="528"/>
                    <a:pt x="260" y="528"/>
                    <a:pt x="260" y="528"/>
                  </a:cubicBezTo>
                  <a:cubicBezTo>
                    <a:pt x="260" y="523"/>
                    <a:pt x="258" y="519"/>
                    <a:pt x="257" y="517"/>
                  </a:cubicBezTo>
                  <a:cubicBezTo>
                    <a:pt x="255" y="514"/>
                    <a:pt x="253" y="512"/>
                    <a:pt x="252" y="509"/>
                  </a:cubicBezTo>
                  <a:cubicBezTo>
                    <a:pt x="250" y="508"/>
                    <a:pt x="249" y="506"/>
                    <a:pt x="248" y="505"/>
                  </a:cubicBezTo>
                  <a:cubicBezTo>
                    <a:pt x="245" y="501"/>
                    <a:pt x="243" y="496"/>
                    <a:pt x="240" y="488"/>
                  </a:cubicBezTo>
                  <a:cubicBezTo>
                    <a:pt x="240" y="488"/>
                    <a:pt x="240" y="487"/>
                    <a:pt x="240" y="487"/>
                  </a:cubicBezTo>
                  <a:cubicBezTo>
                    <a:pt x="239" y="484"/>
                    <a:pt x="239" y="481"/>
                    <a:pt x="239" y="479"/>
                  </a:cubicBezTo>
                  <a:cubicBezTo>
                    <a:pt x="239" y="478"/>
                    <a:pt x="239" y="478"/>
                    <a:pt x="239" y="477"/>
                  </a:cubicBezTo>
                  <a:cubicBezTo>
                    <a:pt x="239" y="464"/>
                    <a:pt x="245" y="452"/>
                    <a:pt x="256" y="443"/>
                  </a:cubicBezTo>
                  <a:cubicBezTo>
                    <a:pt x="268" y="434"/>
                    <a:pt x="284" y="428"/>
                    <a:pt x="302" y="428"/>
                  </a:cubicBezTo>
                  <a:cubicBezTo>
                    <a:pt x="303" y="428"/>
                    <a:pt x="304" y="428"/>
                    <a:pt x="305" y="428"/>
                  </a:cubicBezTo>
                  <a:cubicBezTo>
                    <a:pt x="325" y="428"/>
                    <a:pt x="342" y="431"/>
                    <a:pt x="354" y="438"/>
                  </a:cubicBezTo>
                  <a:cubicBezTo>
                    <a:pt x="360" y="441"/>
                    <a:pt x="365" y="445"/>
                    <a:pt x="368" y="450"/>
                  </a:cubicBezTo>
                  <a:cubicBezTo>
                    <a:pt x="372" y="456"/>
                    <a:pt x="374" y="462"/>
                    <a:pt x="374" y="470"/>
                  </a:cubicBezTo>
                  <a:cubicBezTo>
                    <a:pt x="374" y="473"/>
                    <a:pt x="374" y="477"/>
                    <a:pt x="373" y="481"/>
                  </a:cubicBezTo>
                  <a:cubicBezTo>
                    <a:pt x="370" y="494"/>
                    <a:pt x="366" y="502"/>
                    <a:pt x="361" y="508"/>
                  </a:cubicBezTo>
                  <a:cubicBezTo>
                    <a:pt x="360" y="509"/>
                    <a:pt x="359" y="510"/>
                    <a:pt x="359" y="511"/>
                  </a:cubicBezTo>
                  <a:cubicBezTo>
                    <a:pt x="357" y="513"/>
                    <a:pt x="355" y="515"/>
                    <a:pt x="354" y="518"/>
                  </a:cubicBezTo>
                  <a:cubicBezTo>
                    <a:pt x="351" y="522"/>
                    <a:pt x="349" y="526"/>
                    <a:pt x="349" y="531"/>
                  </a:cubicBezTo>
                  <a:cubicBezTo>
                    <a:pt x="350" y="531"/>
                    <a:pt x="350" y="531"/>
                    <a:pt x="350" y="531"/>
                  </a:cubicBezTo>
                  <a:cubicBezTo>
                    <a:pt x="350" y="531"/>
                    <a:pt x="350" y="531"/>
                    <a:pt x="350" y="532"/>
                  </a:cubicBezTo>
                  <a:cubicBezTo>
                    <a:pt x="350" y="534"/>
                    <a:pt x="350" y="537"/>
                    <a:pt x="351" y="540"/>
                  </a:cubicBezTo>
                  <a:cubicBezTo>
                    <a:pt x="353" y="543"/>
                    <a:pt x="356" y="545"/>
                    <a:pt x="358" y="546"/>
                  </a:cubicBezTo>
                  <a:cubicBezTo>
                    <a:pt x="362" y="548"/>
                    <a:pt x="365" y="549"/>
                    <a:pt x="369" y="550"/>
                  </a:cubicBezTo>
                  <a:cubicBezTo>
                    <a:pt x="374" y="551"/>
                    <a:pt x="381" y="551"/>
                    <a:pt x="389" y="552"/>
                  </a:cubicBezTo>
                  <a:cubicBezTo>
                    <a:pt x="395" y="552"/>
                    <a:pt x="401" y="552"/>
                    <a:pt x="407" y="552"/>
                  </a:cubicBezTo>
                  <a:cubicBezTo>
                    <a:pt x="410" y="552"/>
                    <a:pt x="413" y="552"/>
                    <a:pt x="415" y="552"/>
                  </a:cubicBezTo>
                  <a:cubicBezTo>
                    <a:pt x="433" y="552"/>
                    <a:pt x="455" y="551"/>
                    <a:pt x="478" y="549"/>
                  </a:cubicBezTo>
                  <a:cubicBezTo>
                    <a:pt x="483" y="549"/>
                    <a:pt x="488" y="549"/>
                    <a:pt x="495" y="549"/>
                  </a:cubicBezTo>
                  <a:cubicBezTo>
                    <a:pt x="518" y="547"/>
                    <a:pt x="567" y="543"/>
                    <a:pt x="595" y="541"/>
                  </a:cubicBezTo>
                  <a:cubicBezTo>
                    <a:pt x="423" y="119"/>
                    <a:pt x="423" y="119"/>
                    <a:pt x="423" y="119"/>
                  </a:cubicBezTo>
                  <a:cubicBezTo>
                    <a:pt x="413" y="120"/>
                    <a:pt x="403" y="120"/>
                    <a:pt x="395" y="121"/>
                  </a:cubicBezTo>
                  <a:cubicBezTo>
                    <a:pt x="388" y="121"/>
                    <a:pt x="382" y="121"/>
                    <a:pt x="378" y="12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65">
              <a:extLst>
                <a:ext uri="{FF2B5EF4-FFF2-40B4-BE49-F238E27FC236}">
                  <a16:creationId xmlns:a16="http://schemas.microsoft.com/office/drawing/2014/main" id="{812E4C3C-1CDC-4BF7-8303-5C73D3D03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11" y="4756077"/>
              <a:ext cx="1956867" cy="1074768"/>
            </a:xfrm>
            <a:custGeom>
              <a:avLst/>
              <a:gdLst/>
              <a:ahLst/>
              <a:cxnLst>
                <a:cxn ang="0">
                  <a:pos x="739" y="280"/>
                </a:cxn>
                <a:cxn ang="0">
                  <a:pos x="728" y="278"/>
                </a:cxn>
                <a:cxn ang="0">
                  <a:pos x="716" y="281"/>
                </a:cxn>
                <a:cxn ang="0">
                  <a:pos x="704" y="290"/>
                </a:cxn>
                <a:cxn ang="0">
                  <a:pos x="686" y="298"/>
                </a:cxn>
                <a:cxn ang="0">
                  <a:pos x="677" y="300"/>
                </a:cxn>
                <a:cxn ang="0">
                  <a:pos x="628" y="236"/>
                </a:cxn>
                <a:cxn ang="0">
                  <a:pos x="637" y="184"/>
                </a:cxn>
                <a:cxn ang="0">
                  <a:pos x="669" y="164"/>
                </a:cxn>
                <a:cxn ang="0">
                  <a:pos x="707" y="177"/>
                </a:cxn>
                <a:cxn ang="0">
                  <a:pos x="717" y="185"/>
                </a:cxn>
                <a:cxn ang="0">
                  <a:pos x="731" y="189"/>
                </a:cxn>
                <a:cxn ang="0">
                  <a:pos x="739" y="187"/>
                </a:cxn>
                <a:cxn ang="0">
                  <a:pos x="749" y="169"/>
                </a:cxn>
                <a:cxn ang="0">
                  <a:pos x="752" y="131"/>
                </a:cxn>
                <a:cxn ang="0">
                  <a:pos x="746" y="7"/>
                </a:cxn>
                <a:cxn ang="0">
                  <a:pos x="501" y="2"/>
                </a:cxn>
                <a:cxn ang="0">
                  <a:pos x="479" y="24"/>
                </a:cxn>
                <a:cxn ang="0">
                  <a:pos x="479" y="25"/>
                </a:cxn>
                <a:cxn ang="0">
                  <a:pos x="488" y="43"/>
                </a:cxn>
                <a:cxn ang="0">
                  <a:pos x="499" y="65"/>
                </a:cxn>
                <a:cxn ang="0">
                  <a:pos x="501" y="74"/>
                </a:cxn>
                <a:cxn ang="0">
                  <a:pos x="483" y="110"/>
                </a:cxn>
                <a:cxn ang="0">
                  <a:pos x="434" y="125"/>
                </a:cxn>
                <a:cxn ang="0">
                  <a:pos x="371" y="102"/>
                </a:cxn>
                <a:cxn ang="0">
                  <a:pos x="366" y="71"/>
                </a:cxn>
                <a:cxn ang="0">
                  <a:pos x="381" y="42"/>
                </a:cxn>
                <a:cxn ang="0">
                  <a:pos x="390" y="22"/>
                </a:cxn>
                <a:cxn ang="0">
                  <a:pos x="390" y="21"/>
                </a:cxn>
                <a:cxn ang="0">
                  <a:pos x="382" y="7"/>
                </a:cxn>
                <a:cxn ang="0">
                  <a:pos x="350" y="1"/>
                </a:cxn>
                <a:cxn ang="0">
                  <a:pos x="324" y="1"/>
                </a:cxn>
                <a:cxn ang="0">
                  <a:pos x="244" y="4"/>
                </a:cxn>
                <a:cxn ang="0">
                  <a:pos x="8" y="380"/>
                </a:cxn>
                <a:cxn ang="0">
                  <a:pos x="713" y="414"/>
                </a:cxn>
                <a:cxn ang="0">
                  <a:pos x="753" y="354"/>
                </a:cxn>
              </a:cxnLst>
              <a:rect l="0" t="0" r="r" b="b"/>
              <a:pathLst>
                <a:path w="753" h="414">
                  <a:moveTo>
                    <a:pt x="750" y="300"/>
                  </a:moveTo>
                  <a:cubicBezTo>
                    <a:pt x="749" y="294"/>
                    <a:pt x="743" y="282"/>
                    <a:pt x="739" y="280"/>
                  </a:cubicBezTo>
                  <a:cubicBezTo>
                    <a:pt x="735" y="279"/>
                    <a:pt x="732" y="278"/>
                    <a:pt x="729" y="278"/>
                  </a:cubicBezTo>
                  <a:cubicBezTo>
                    <a:pt x="729" y="278"/>
                    <a:pt x="728" y="278"/>
                    <a:pt x="728" y="278"/>
                  </a:cubicBezTo>
                  <a:cubicBezTo>
                    <a:pt x="728" y="278"/>
                    <a:pt x="728" y="278"/>
                    <a:pt x="728" y="278"/>
                  </a:cubicBezTo>
                  <a:cubicBezTo>
                    <a:pt x="723" y="278"/>
                    <a:pt x="719" y="280"/>
                    <a:pt x="716" y="281"/>
                  </a:cubicBezTo>
                  <a:cubicBezTo>
                    <a:pt x="713" y="283"/>
                    <a:pt x="711" y="285"/>
                    <a:pt x="709" y="287"/>
                  </a:cubicBezTo>
                  <a:cubicBezTo>
                    <a:pt x="708" y="288"/>
                    <a:pt x="706" y="289"/>
                    <a:pt x="704" y="290"/>
                  </a:cubicBezTo>
                  <a:cubicBezTo>
                    <a:pt x="701" y="293"/>
                    <a:pt x="696" y="296"/>
                    <a:pt x="688" y="298"/>
                  </a:cubicBezTo>
                  <a:cubicBezTo>
                    <a:pt x="687" y="298"/>
                    <a:pt x="687" y="298"/>
                    <a:pt x="686" y="298"/>
                  </a:cubicBezTo>
                  <a:cubicBezTo>
                    <a:pt x="684" y="299"/>
                    <a:pt x="681" y="300"/>
                    <a:pt x="678" y="300"/>
                  </a:cubicBezTo>
                  <a:cubicBezTo>
                    <a:pt x="678" y="300"/>
                    <a:pt x="677" y="300"/>
                    <a:pt x="677" y="300"/>
                  </a:cubicBezTo>
                  <a:cubicBezTo>
                    <a:pt x="664" y="300"/>
                    <a:pt x="652" y="294"/>
                    <a:pt x="643" y="282"/>
                  </a:cubicBezTo>
                  <a:cubicBezTo>
                    <a:pt x="633" y="270"/>
                    <a:pt x="628" y="254"/>
                    <a:pt x="628" y="236"/>
                  </a:cubicBezTo>
                  <a:cubicBezTo>
                    <a:pt x="628" y="235"/>
                    <a:pt x="628" y="234"/>
                    <a:pt x="628" y="233"/>
                  </a:cubicBezTo>
                  <a:cubicBezTo>
                    <a:pt x="628" y="213"/>
                    <a:pt x="631" y="196"/>
                    <a:pt x="637" y="184"/>
                  </a:cubicBezTo>
                  <a:cubicBezTo>
                    <a:pt x="641" y="178"/>
                    <a:pt x="645" y="173"/>
                    <a:pt x="650" y="170"/>
                  </a:cubicBezTo>
                  <a:cubicBezTo>
                    <a:pt x="655" y="166"/>
                    <a:pt x="662" y="164"/>
                    <a:pt x="669" y="164"/>
                  </a:cubicBezTo>
                  <a:cubicBezTo>
                    <a:pt x="673" y="164"/>
                    <a:pt x="677" y="165"/>
                    <a:pt x="681" y="165"/>
                  </a:cubicBezTo>
                  <a:cubicBezTo>
                    <a:pt x="694" y="168"/>
                    <a:pt x="701" y="173"/>
                    <a:pt x="707" y="177"/>
                  </a:cubicBezTo>
                  <a:cubicBezTo>
                    <a:pt x="708" y="178"/>
                    <a:pt x="709" y="179"/>
                    <a:pt x="710" y="180"/>
                  </a:cubicBezTo>
                  <a:cubicBezTo>
                    <a:pt x="713" y="181"/>
                    <a:pt x="715" y="183"/>
                    <a:pt x="717" y="185"/>
                  </a:cubicBezTo>
                  <a:cubicBezTo>
                    <a:pt x="722" y="187"/>
                    <a:pt x="726" y="189"/>
                    <a:pt x="730" y="189"/>
                  </a:cubicBezTo>
                  <a:cubicBezTo>
                    <a:pt x="730" y="189"/>
                    <a:pt x="731" y="189"/>
                    <a:pt x="731" y="189"/>
                  </a:cubicBezTo>
                  <a:cubicBezTo>
                    <a:pt x="731" y="189"/>
                    <a:pt x="731" y="189"/>
                    <a:pt x="731" y="189"/>
                  </a:cubicBezTo>
                  <a:cubicBezTo>
                    <a:pt x="734" y="189"/>
                    <a:pt x="736" y="188"/>
                    <a:pt x="739" y="187"/>
                  </a:cubicBezTo>
                  <a:cubicBezTo>
                    <a:pt x="743" y="185"/>
                    <a:pt x="745" y="183"/>
                    <a:pt x="746" y="181"/>
                  </a:cubicBezTo>
                  <a:cubicBezTo>
                    <a:pt x="748" y="176"/>
                    <a:pt x="749" y="173"/>
                    <a:pt x="749" y="169"/>
                  </a:cubicBezTo>
                  <a:cubicBezTo>
                    <a:pt x="750" y="164"/>
                    <a:pt x="751" y="158"/>
                    <a:pt x="751" y="149"/>
                  </a:cubicBezTo>
                  <a:cubicBezTo>
                    <a:pt x="751" y="144"/>
                    <a:pt x="752" y="138"/>
                    <a:pt x="752" y="131"/>
                  </a:cubicBezTo>
                  <a:cubicBezTo>
                    <a:pt x="752" y="128"/>
                    <a:pt x="752" y="126"/>
                    <a:pt x="751" y="123"/>
                  </a:cubicBezTo>
                  <a:cubicBezTo>
                    <a:pt x="751" y="113"/>
                    <a:pt x="749" y="59"/>
                    <a:pt x="746" y="7"/>
                  </a:cubicBezTo>
                  <a:cubicBezTo>
                    <a:pt x="746" y="7"/>
                    <a:pt x="613" y="0"/>
                    <a:pt x="555" y="0"/>
                  </a:cubicBezTo>
                  <a:cubicBezTo>
                    <a:pt x="529" y="0"/>
                    <a:pt x="511" y="1"/>
                    <a:pt x="501" y="2"/>
                  </a:cubicBezTo>
                  <a:cubicBezTo>
                    <a:pt x="495" y="3"/>
                    <a:pt x="483" y="9"/>
                    <a:pt x="481" y="13"/>
                  </a:cubicBezTo>
                  <a:cubicBezTo>
                    <a:pt x="480" y="17"/>
                    <a:pt x="479" y="20"/>
                    <a:pt x="479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9" y="30"/>
                    <a:pt x="481" y="34"/>
                    <a:pt x="482" y="36"/>
                  </a:cubicBezTo>
                  <a:cubicBezTo>
                    <a:pt x="484" y="39"/>
                    <a:pt x="486" y="41"/>
                    <a:pt x="488" y="43"/>
                  </a:cubicBezTo>
                  <a:cubicBezTo>
                    <a:pt x="489" y="45"/>
                    <a:pt x="490" y="46"/>
                    <a:pt x="491" y="48"/>
                  </a:cubicBezTo>
                  <a:cubicBezTo>
                    <a:pt x="494" y="52"/>
                    <a:pt x="497" y="56"/>
                    <a:pt x="499" y="65"/>
                  </a:cubicBezTo>
                  <a:cubicBezTo>
                    <a:pt x="499" y="65"/>
                    <a:pt x="499" y="66"/>
                    <a:pt x="499" y="66"/>
                  </a:cubicBezTo>
                  <a:cubicBezTo>
                    <a:pt x="500" y="69"/>
                    <a:pt x="501" y="72"/>
                    <a:pt x="501" y="74"/>
                  </a:cubicBezTo>
                  <a:cubicBezTo>
                    <a:pt x="501" y="75"/>
                    <a:pt x="501" y="75"/>
                    <a:pt x="501" y="75"/>
                  </a:cubicBezTo>
                  <a:cubicBezTo>
                    <a:pt x="501" y="89"/>
                    <a:pt x="495" y="101"/>
                    <a:pt x="483" y="110"/>
                  </a:cubicBezTo>
                  <a:cubicBezTo>
                    <a:pt x="471" y="119"/>
                    <a:pt x="455" y="125"/>
                    <a:pt x="437" y="125"/>
                  </a:cubicBezTo>
                  <a:cubicBezTo>
                    <a:pt x="436" y="125"/>
                    <a:pt x="435" y="125"/>
                    <a:pt x="434" y="125"/>
                  </a:cubicBezTo>
                  <a:cubicBezTo>
                    <a:pt x="414" y="125"/>
                    <a:pt x="397" y="121"/>
                    <a:pt x="385" y="115"/>
                  </a:cubicBezTo>
                  <a:cubicBezTo>
                    <a:pt x="379" y="112"/>
                    <a:pt x="374" y="108"/>
                    <a:pt x="371" y="102"/>
                  </a:cubicBezTo>
                  <a:cubicBezTo>
                    <a:pt x="367" y="97"/>
                    <a:pt x="365" y="91"/>
                    <a:pt x="365" y="83"/>
                  </a:cubicBezTo>
                  <a:cubicBezTo>
                    <a:pt x="365" y="80"/>
                    <a:pt x="366" y="76"/>
                    <a:pt x="366" y="71"/>
                  </a:cubicBezTo>
                  <a:cubicBezTo>
                    <a:pt x="369" y="59"/>
                    <a:pt x="374" y="51"/>
                    <a:pt x="378" y="45"/>
                  </a:cubicBezTo>
                  <a:cubicBezTo>
                    <a:pt x="379" y="44"/>
                    <a:pt x="380" y="43"/>
                    <a:pt x="381" y="42"/>
                  </a:cubicBezTo>
                  <a:cubicBezTo>
                    <a:pt x="382" y="40"/>
                    <a:pt x="384" y="38"/>
                    <a:pt x="386" y="35"/>
                  </a:cubicBezTo>
                  <a:cubicBezTo>
                    <a:pt x="388" y="31"/>
                    <a:pt x="390" y="26"/>
                    <a:pt x="390" y="22"/>
                  </a:cubicBezTo>
                  <a:cubicBezTo>
                    <a:pt x="390" y="22"/>
                    <a:pt x="390" y="22"/>
                    <a:pt x="390" y="22"/>
                  </a:cubicBezTo>
                  <a:cubicBezTo>
                    <a:pt x="390" y="22"/>
                    <a:pt x="390" y="21"/>
                    <a:pt x="390" y="21"/>
                  </a:cubicBezTo>
                  <a:cubicBezTo>
                    <a:pt x="390" y="19"/>
                    <a:pt x="389" y="16"/>
                    <a:pt x="388" y="13"/>
                  </a:cubicBezTo>
                  <a:cubicBezTo>
                    <a:pt x="386" y="10"/>
                    <a:pt x="384" y="8"/>
                    <a:pt x="382" y="7"/>
                  </a:cubicBezTo>
                  <a:cubicBezTo>
                    <a:pt x="377" y="5"/>
                    <a:pt x="374" y="4"/>
                    <a:pt x="370" y="3"/>
                  </a:cubicBezTo>
                  <a:cubicBezTo>
                    <a:pt x="365" y="2"/>
                    <a:pt x="359" y="2"/>
                    <a:pt x="350" y="1"/>
                  </a:cubicBezTo>
                  <a:cubicBezTo>
                    <a:pt x="345" y="1"/>
                    <a:pt x="339" y="1"/>
                    <a:pt x="332" y="1"/>
                  </a:cubicBezTo>
                  <a:cubicBezTo>
                    <a:pt x="329" y="1"/>
                    <a:pt x="327" y="1"/>
                    <a:pt x="324" y="1"/>
                  </a:cubicBezTo>
                  <a:cubicBezTo>
                    <a:pt x="306" y="1"/>
                    <a:pt x="284" y="2"/>
                    <a:pt x="261" y="3"/>
                  </a:cubicBezTo>
                  <a:cubicBezTo>
                    <a:pt x="257" y="4"/>
                    <a:pt x="251" y="4"/>
                    <a:pt x="244" y="4"/>
                  </a:cubicBezTo>
                  <a:cubicBezTo>
                    <a:pt x="219" y="6"/>
                    <a:pt x="181" y="8"/>
                    <a:pt x="159" y="9"/>
                  </a:cubicBezTo>
                  <a:cubicBezTo>
                    <a:pt x="8" y="380"/>
                    <a:pt x="8" y="380"/>
                    <a:pt x="8" y="380"/>
                  </a:cubicBezTo>
                  <a:cubicBezTo>
                    <a:pt x="0" y="399"/>
                    <a:pt x="11" y="414"/>
                    <a:pt x="31" y="414"/>
                  </a:cubicBezTo>
                  <a:cubicBezTo>
                    <a:pt x="713" y="414"/>
                    <a:pt x="713" y="414"/>
                    <a:pt x="713" y="414"/>
                  </a:cubicBezTo>
                  <a:cubicBezTo>
                    <a:pt x="723" y="414"/>
                    <a:pt x="738" y="414"/>
                    <a:pt x="752" y="414"/>
                  </a:cubicBezTo>
                  <a:cubicBezTo>
                    <a:pt x="752" y="393"/>
                    <a:pt x="753" y="372"/>
                    <a:pt x="753" y="354"/>
                  </a:cubicBezTo>
                  <a:cubicBezTo>
                    <a:pt x="753" y="328"/>
                    <a:pt x="752" y="310"/>
                    <a:pt x="750" y="3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66">
              <a:extLst>
                <a:ext uri="{FF2B5EF4-FFF2-40B4-BE49-F238E27FC236}">
                  <a16:creationId xmlns:a16="http://schemas.microsoft.com/office/drawing/2014/main" id="{80C39A5F-6D57-48CA-89E6-1B75A1CA6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5305" y="3653452"/>
              <a:ext cx="1840802" cy="1427607"/>
            </a:xfrm>
            <a:custGeom>
              <a:avLst/>
              <a:gdLst/>
              <a:ahLst/>
              <a:cxnLst>
                <a:cxn ang="0">
                  <a:pos x="165" y="426"/>
                </a:cxn>
                <a:cxn ang="0">
                  <a:pos x="191" y="426"/>
                </a:cxn>
                <a:cxn ang="0">
                  <a:pos x="223" y="432"/>
                </a:cxn>
                <a:cxn ang="0">
                  <a:pos x="231" y="446"/>
                </a:cxn>
                <a:cxn ang="0">
                  <a:pos x="231" y="447"/>
                </a:cxn>
                <a:cxn ang="0">
                  <a:pos x="222" y="467"/>
                </a:cxn>
                <a:cxn ang="0">
                  <a:pos x="207" y="496"/>
                </a:cxn>
                <a:cxn ang="0">
                  <a:pos x="212" y="527"/>
                </a:cxn>
                <a:cxn ang="0">
                  <a:pos x="275" y="550"/>
                </a:cxn>
                <a:cxn ang="0">
                  <a:pos x="324" y="535"/>
                </a:cxn>
                <a:cxn ang="0">
                  <a:pos x="342" y="499"/>
                </a:cxn>
                <a:cxn ang="0">
                  <a:pos x="340" y="490"/>
                </a:cxn>
                <a:cxn ang="0">
                  <a:pos x="329" y="468"/>
                </a:cxn>
                <a:cxn ang="0">
                  <a:pos x="320" y="450"/>
                </a:cxn>
                <a:cxn ang="0">
                  <a:pos x="320" y="449"/>
                </a:cxn>
                <a:cxn ang="0">
                  <a:pos x="342" y="427"/>
                </a:cxn>
                <a:cxn ang="0">
                  <a:pos x="587" y="432"/>
                </a:cxn>
                <a:cxn ang="0">
                  <a:pos x="586" y="280"/>
                </a:cxn>
                <a:cxn ang="0">
                  <a:pos x="607" y="258"/>
                </a:cxn>
                <a:cxn ang="0">
                  <a:pos x="609" y="258"/>
                </a:cxn>
                <a:cxn ang="0">
                  <a:pos x="627" y="267"/>
                </a:cxn>
                <a:cxn ang="0">
                  <a:pos x="648" y="278"/>
                </a:cxn>
                <a:cxn ang="0">
                  <a:pos x="658" y="280"/>
                </a:cxn>
                <a:cxn ang="0">
                  <a:pos x="694" y="262"/>
                </a:cxn>
                <a:cxn ang="0">
                  <a:pos x="709" y="214"/>
                </a:cxn>
                <a:cxn ang="0">
                  <a:pos x="686" y="150"/>
                </a:cxn>
                <a:cxn ang="0">
                  <a:pos x="655" y="146"/>
                </a:cxn>
                <a:cxn ang="0">
                  <a:pos x="626" y="160"/>
                </a:cxn>
                <a:cxn ang="0">
                  <a:pos x="606" y="169"/>
                </a:cxn>
                <a:cxn ang="0">
                  <a:pos x="605" y="169"/>
                </a:cxn>
                <a:cxn ang="0">
                  <a:pos x="590" y="161"/>
                </a:cxn>
                <a:cxn ang="0">
                  <a:pos x="585" y="129"/>
                </a:cxn>
                <a:cxn ang="0">
                  <a:pos x="585" y="103"/>
                </a:cxn>
                <a:cxn ang="0">
                  <a:pos x="588" y="23"/>
                </a:cxn>
                <a:cxn ang="0">
                  <a:pos x="501" y="1"/>
                </a:cxn>
                <a:cxn ang="0">
                  <a:pos x="426" y="14"/>
                </a:cxn>
                <a:cxn ang="0">
                  <a:pos x="424" y="24"/>
                </a:cxn>
                <a:cxn ang="0">
                  <a:pos x="428" y="36"/>
                </a:cxn>
                <a:cxn ang="0">
                  <a:pos x="436" y="48"/>
                </a:cxn>
                <a:cxn ang="0">
                  <a:pos x="444" y="67"/>
                </a:cxn>
                <a:cxn ang="0">
                  <a:pos x="446" y="76"/>
                </a:cxn>
                <a:cxn ang="0">
                  <a:pos x="382" y="125"/>
                </a:cxn>
                <a:cxn ang="0">
                  <a:pos x="330" y="115"/>
                </a:cxn>
                <a:cxn ang="0">
                  <a:pos x="310" y="83"/>
                </a:cxn>
                <a:cxn ang="0">
                  <a:pos x="324" y="45"/>
                </a:cxn>
                <a:cxn ang="0">
                  <a:pos x="331" y="35"/>
                </a:cxn>
                <a:cxn ang="0">
                  <a:pos x="335" y="21"/>
                </a:cxn>
                <a:cxn ang="0">
                  <a:pos x="333" y="13"/>
                </a:cxn>
                <a:cxn ang="0">
                  <a:pos x="316" y="3"/>
                </a:cxn>
                <a:cxn ang="0">
                  <a:pos x="277" y="0"/>
                </a:cxn>
                <a:cxn ang="0">
                  <a:pos x="206" y="2"/>
                </a:cxn>
                <a:cxn ang="0">
                  <a:pos x="176" y="4"/>
                </a:cxn>
                <a:cxn ang="0">
                  <a:pos x="85" y="429"/>
                </a:cxn>
              </a:cxnLst>
              <a:rect l="0" t="0" r="r" b="b"/>
              <a:pathLst>
                <a:path w="709" h="550">
                  <a:moveTo>
                    <a:pt x="102" y="428"/>
                  </a:moveTo>
                  <a:cubicBezTo>
                    <a:pt x="125" y="427"/>
                    <a:pt x="147" y="426"/>
                    <a:pt x="165" y="426"/>
                  </a:cubicBezTo>
                  <a:cubicBezTo>
                    <a:pt x="168" y="426"/>
                    <a:pt x="170" y="426"/>
                    <a:pt x="173" y="426"/>
                  </a:cubicBezTo>
                  <a:cubicBezTo>
                    <a:pt x="180" y="426"/>
                    <a:pt x="186" y="426"/>
                    <a:pt x="191" y="426"/>
                  </a:cubicBezTo>
                  <a:cubicBezTo>
                    <a:pt x="200" y="427"/>
                    <a:pt x="206" y="427"/>
                    <a:pt x="211" y="428"/>
                  </a:cubicBezTo>
                  <a:cubicBezTo>
                    <a:pt x="215" y="429"/>
                    <a:pt x="218" y="430"/>
                    <a:pt x="223" y="432"/>
                  </a:cubicBezTo>
                  <a:cubicBezTo>
                    <a:pt x="225" y="433"/>
                    <a:pt x="227" y="435"/>
                    <a:pt x="229" y="438"/>
                  </a:cubicBezTo>
                  <a:cubicBezTo>
                    <a:pt x="230" y="441"/>
                    <a:pt x="231" y="444"/>
                    <a:pt x="231" y="446"/>
                  </a:cubicBezTo>
                  <a:cubicBezTo>
                    <a:pt x="231" y="446"/>
                    <a:pt x="231" y="447"/>
                    <a:pt x="231" y="447"/>
                  </a:cubicBezTo>
                  <a:cubicBezTo>
                    <a:pt x="231" y="447"/>
                    <a:pt x="231" y="447"/>
                    <a:pt x="231" y="447"/>
                  </a:cubicBezTo>
                  <a:cubicBezTo>
                    <a:pt x="231" y="451"/>
                    <a:pt x="229" y="456"/>
                    <a:pt x="227" y="460"/>
                  </a:cubicBezTo>
                  <a:cubicBezTo>
                    <a:pt x="225" y="463"/>
                    <a:pt x="223" y="465"/>
                    <a:pt x="222" y="467"/>
                  </a:cubicBezTo>
                  <a:cubicBezTo>
                    <a:pt x="221" y="468"/>
                    <a:pt x="220" y="469"/>
                    <a:pt x="219" y="470"/>
                  </a:cubicBezTo>
                  <a:cubicBezTo>
                    <a:pt x="215" y="476"/>
                    <a:pt x="210" y="484"/>
                    <a:pt x="207" y="496"/>
                  </a:cubicBezTo>
                  <a:cubicBezTo>
                    <a:pt x="207" y="501"/>
                    <a:pt x="206" y="505"/>
                    <a:pt x="206" y="508"/>
                  </a:cubicBezTo>
                  <a:cubicBezTo>
                    <a:pt x="206" y="516"/>
                    <a:pt x="208" y="522"/>
                    <a:pt x="212" y="527"/>
                  </a:cubicBezTo>
                  <a:cubicBezTo>
                    <a:pt x="215" y="533"/>
                    <a:pt x="220" y="537"/>
                    <a:pt x="226" y="540"/>
                  </a:cubicBezTo>
                  <a:cubicBezTo>
                    <a:pt x="238" y="546"/>
                    <a:pt x="255" y="550"/>
                    <a:pt x="275" y="550"/>
                  </a:cubicBezTo>
                  <a:cubicBezTo>
                    <a:pt x="276" y="550"/>
                    <a:pt x="277" y="550"/>
                    <a:pt x="278" y="550"/>
                  </a:cubicBezTo>
                  <a:cubicBezTo>
                    <a:pt x="296" y="550"/>
                    <a:pt x="312" y="544"/>
                    <a:pt x="324" y="535"/>
                  </a:cubicBezTo>
                  <a:cubicBezTo>
                    <a:pt x="336" y="526"/>
                    <a:pt x="342" y="514"/>
                    <a:pt x="342" y="500"/>
                  </a:cubicBezTo>
                  <a:cubicBezTo>
                    <a:pt x="342" y="500"/>
                    <a:pt x="342" y="500"/>
                    <a:pt x="342" y="499"/>
                  </a:cubicBezTo>
                  <a:cubicBezTo>
                    <a:pt x="342" y="497"/>
                    <a:pt x="341" y="494"/>
                    <a:pt x="340" y="491"/>
                  </a:cubicBezTo>
                  <a:cubicBezTo>
                    <a:pt x="340" y="491"/>
                    <a:pt x="340" y="490"/>
                    <a:pt x="340" y="490"/>
                  </a:cubicBezTo>
                  <a:cubicBezTo>
                    <a:pt x="338" y="481"/>
                    <a:pt x="335" y="477"/>
                    <a:pt x="332" y="473"/>
                  </a:cubicBezTo>
                  <a:cubicBezTo>
                    <a:pt x="331" y="471"/>
                    <a:pt x="330" y="470"/>
                    <a:pt x="329" y="468"/>
                  </a:cubicBezTo>
                  <a:cubicBezTo>
                    <a:pt x="327" y="466"/>
                    <a:pt x="325" y="464"/>
                    <a:pt x="323" y="461"/>
                  </a:cubicBezTo>
                  <a:cubicBezTo>
                    <a:pt x="322" y="459"/>
                    <a:pt x="320" y="455"/>
                    <a:pt x="320" y="450"/>
                  </a:cubicBezTo>
                  <a:cubicBezTo>
                    <a:pt x="320" y="450"/>
                    <a:pt x="320" y="449"/>
                    <a:pt x="320" y="449"/>
                  </a:cubicBezTo>
                  <a:cubicBezTo>
                    <a:pt x="320" y="449"/>
                    <a:pt x="320" y="449"/>
                    <a:pt x="320" y="449"/>
                  </a:cubicBezTo>
                  <a:cubicBezTo>
                    <a:pt x="320" y="445"/>
                    <a:pt x="321" y="442"/>
                    <a:pt x="322" y="438"/>
                  </a:cubicBezTo>
                  <a:cubicBezTo>
                    <a:pt x="324" y="434"/>
                    <a:pt x="336" y="428"/>
                    <a:pt x="342" y="427"/>
                  </a:cubicBezTo>
                  <a:cubicBezTo>
                    <a:pt x="352" y="426"/>
                    <a:pt x="370" y="425"/>
                    <a:pt x="396" y="425"/>
                  </a:cubicBezTo>
                  <a:cubicBezTo>
                    <a:pt x="454" y="425"/>
                    <a:pt x="587" y="432"/>
                    <a:pt x="587" y="432"/>
                  </a:cubicBezTo>
                  <a:cubicBezTo>
                    <a:pt x="585" y="389"/>
                    <a:pt x="584" y="348"/>
                    <a:pt x="584" y="335"/>
                  </a:cubicBezTo>
                  <a:cubicBezTo>
                    <a:pt x="584" y="308"/>
                    <a:pt x="584" y="290"/>
                    <a:pt x="586" y="280"/>
                  </a:cubicBezTo>
                  <a:cubicBezTo>
                    <a:pt x="587" y="274"/>
                    <a:pt x="593" y="263"/>
                    <a:pt x="597" y="261"/>
                  </a:cubicBezTo>
                  <a:cubicBezTo>
                    <a:pt x="601" y="259"/>
                    <a:pt x="604" y="258"/>
                    <a:pt x="607" y="258"/>
                  </a:cubicBezTo>
                  <a:cubicBezTo>
                    <a:pt x="608" y="258"/>
                    <a:pt x="608" y="258"/>
                    <a:pt x="608" y="258"/>
                  </a:cubicBezTo>
                  <a:cubicBezTo>
                    <a:pt x="608" y="258"/>
                    <a:pt x="608" y="258"/>
                    <a:pt x="609" y="258"/>
                  </a:cubicBezTo>
                  <a:cubicBezTo>
                    <a:pt x="613" y="258"/>
                    <a:pt x="617" y="260"/>
                    <a:pt x="620" y="262"/>
                  </a:cubicBezTo>
                  <a:cubicBezTo>
                    <a:pt x="623" y="264"/>
                    <a:pt x="625" y="266"/>
                    <a:pt x="627" y="267"/>
                  </a:cubicBezTo>
                  <a:cubicBezTo>
                    <a:pt x="629" y="268"/>
                    <a:pt x="630" y="270"/>
                    <a:pt x="632" y="271"/>
                  </a:cubicBezTo>
                  <a:cubicBezTo>
                    <a:pt x="635" y="273"/>
                    <a:pt x="640" y="276"/>
                    <a:pt x="648" y="278"/>
                  </a:cubicBezTo>
                  <a:cubicBezTo>
                    <a:pt x="649" y="279"/>
                    <a:pt x="649" y="279"/>
                    <a:pt x="650" y="279"/>
                  </a:cubicBezTo>
                  <a:cubicBezTo>
                    <a:pt x="653" y="279"/>
                    <a:pt x="655" y="280"/>
                    <a:pt x="658" y="280"/>
                  </a:cubicBezTo>
                  <a:cubicBezTo>
                    <a:pt x="658" y="280"/>
                    <a:pt x="659" y="280"/>
                    <a:pt x="659" y="280"/>
                  </a:cubicBezTo>
                  <a:cubicBezTo>
                    <a:pt x="672" y="280"/>
                    <a:pt x="684" y="274"/>
                    <a:pt x="694" y="262"/>
                  </a:cubicBezTo>
                  <a:cubicBezTo>
                    <a:pt x="703" y="251"/>
                    <a:pt x="708" y="235"/>
                    <a:pt x="709" y="217"/>
                  </a:cubicBezTo>
                  <a:cubicBezTo>
                    <a:pt x="709" y="216"/>
                    <a:pt x="709" y="215"/>
                    <a:pt x="709" y="214"/>
                  </a:cubicBezTo>
                  <a:cubicBezTo>
                    <a:pt x="709" y="194"/>
                    <a:pt x="705" y="176"/>
                    <a:pt x="699" y="165"/>
                  </a:cubicBezTo>
                  <a:cubicBezTo>
                    <a:pt x="695" y="158"/>
                    <a:pt x="691" y="154"/>
                    <a:pt x="686" y="150"/>
                  </a:cubicBezTo>
                  <a:cubicBezTo>
                    <a:pt x="681" y="147"/>
                    <a:pt x="675" y="145"/>
                    <a:pt x="667" y="145"/>
                  </a:cubicBezTo>
                  <a:cubicBezTo>
                    <a:pt x="663" y="145"/>
                    <a:pt x="660" y="145"/>
                    <a:pt x="655" y="146"/>
                  </a:cubicBezTo>
                  <a:cubicBezTo>
                    <a:pt x="642" y="148"/>
                    <a:pt x="635" y="153"/>
                    <a:pt x="629" y="158"/>
                  </a:cubicBezTo>
                  <a:cubicBezTo>
                    <a:pt x="628" y="159"/>
                    <a:pt x="627" y="159"/>
                    <a:pt x="626" y="160"/>
                  </a:cubicBezTo>
                  <a:cubicBezTo>
                    <a:pt x="624" y="162"/>
                    <a:pt x="621" y="163"/>
                    <a:pt x="619" y="165"/>
                  </a:cubicBezTo>
                  <a:cubicBezTo>
                    <a:pt x="614" y="168"/>
                    <a:pt x="610" y="169"/>
                    <a:pt x="606" y="169"/>
                  </a:cubicBezTo>
                  <a:cubicBezTo>
                    <a:pt x="606" y="169"/>
                    <a:pt x="606" y="169"/>
                    <a:pt x="606" y="169"/>
                  </a:cubicBezTo>
                  <a:cubicBezTo>
                    <a:pt x="605" y="169"/>
                    <a:pt x="605" y="169"/>
                    <a:pt x="605" y="169"/>
                  </a:cubicBezTo>
                  <a:cubicBezTo>
                    <a:pt x="603" y="169"/>
                    <a:pt x="600" y="169"/>
                    <a:pt x="597" y="167"/>
                  </a:cubicBezTo>
                  <a:cubicBezTo>
                    <a:pt x="594" y="166"/>
                    <a:pt x="592" y="163"/>
                    <a:pt x="590" y="161"/>
                  </a:cubicBezTo>
                  <a:cubicBezTo>
                    <a:pt x="588" y="157"/>
                    <a:pt x="588" y="154"/>
                    <a:pt x="587" y="150"/>
                  </a:cubicBezTo>
                  <a:cubicBezTo>
                    <a:pt x="586" y="144"/>
                    <a:pt x="585" y="138"/>
                    <a:pt x="585" y="129"/>
                  </a:cubicBezTo>
                  <a:cubicBezTo>
                    <a:pt x="585" y="124"/>
                    <a:pt x="585" y="118"/>
                    <a:pt x="585" y="111"/>
                  </a:cubicBezTo>
                  <a:cubicBezTo>
                    <a:pt x="585" y="109"/>
                    <a:pt x="585" y="106"/>
                    <a:pt x="585" y="103"/>
                  </a:cubicBezTo>
                  <a:cubicBezTo>
                    <a:pt x="585" y="86"/>
                    <a:pt x="586" y="64"/>
                    <a:pt x="587" y="40"/>
                  </a:cubicBezTo>
                  <a:cubicBezTo>
                    <a:pt x="587" y="36"/>
                    <a:pt x="588" y="30"/>
                    <a:pt x="588" y="23"/>
                  </a:cubicBezTo>
                  <a:cubicBezTo>
                    <a:pt x="588" y="20"/>
                    <a:pt x="588" y="12"/>
                    <a:pt x="589" y="6"/>
                  </a:cubicBezTo>
                  <a:cubicBezTo>
                    <a:pt x="557" y="5"/>
                    <a:pt x="528" y="1"/>
                    <a:pt x="501" y="1"/>
                  </a:cubicBezTo>
                  <a:cubicBezTo>
                    <a:pt x="475" y="1"/>
                    <a:pt x="456" y="1"/>
                    <a:pt x="446" y="3"/>
                  </a:cubicBezTo>
                  <a:cubicBezTo>
                    <a:pt x="440" y="3"/>
                    <a:pt x="428" y="10"/>
                    <a:pt x="426" y="14"/>
                  </a:cubicBezTo>
                  <a:cubicBezTo>
                    <a:pt x="425" y="17"/>
                    <a:pt x="424" y="21"/>
                    <a:pt x="424" y="24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5"/>
                    <a:pt x="424" y="25"/>
                    <a:pt x="424" y="25"/>
                  </a:cubicBezTo>
                  <a:cubicBezTo>
                    <a:pt x="424" y="30"/>
                    <a:pt x="426" y="34"/>
                    <a:pt x="428" y="36"/>
                  </a:cubicBezTo>
                  <a:cubicBezTo>
                    <a:pt x="429" y="39"/>
                    <a:pt x="431" y="42"/>
                    <a:pt x="433" y="44"/>
                  </a:cubicBezTo>
                  <a:cubicBezTo>
                    <a:pt x="434" y="45"/>
                    <a:pt x="435" y="47"/>
                    <a:pt x="436" y="48"/>
                  </a:cubicBezTo>
                  <a:cubicBezTo>
                    <a:pt x="439" y="52"/>
                    <a:pt x="442" y="57"/>
                    <a:pt x="444" y="65"/>
                  </a:cubicBezTo>
                  <a:cubicBezTo>
                    <a:pt x="444" y="66"/>
                    <a:pt x="444" y="66"/>
                    <a:pt x="444" y="67"/>
                  </a:cubicBezTo>
                  <a:cubicBezTo>
                    <a:pt x="445" y="69"/>
                    <a:pt x="445" y="72"/>
                    <a:pt x="445" y="75"/>
                  </a:cubicBezTo>
                  <a:cubicBezTo>
                    <a:pt x="446" y="75"/>
                    <a:pt x="446" y="75"/>
                    <a:pt x="446" y="76"/>
                  </a:cubicBezTo>
                  <a:cubicBezTo>
                    <a:pt x="446" y="89"/>
                    <a:pt x="439" y="101"/>
                    <a:pt x="428" y="110"/>
                  </a:cubicBezTo>
                  <a:cubicBezTo>
                    <a:pt x="416" y="120"/>
                    <a:pt x="400" y="125"/>
                    <a:pt x="382" y="125"/>
                  </a:cubicBezTo>
                  <a:cubicBezTo>
                    <a:pt x="381" y="125"/>
                    <a:pt x="380" y="125"/>
                    <a:pt x="379" y="125"/>
                  </a:cubicBezTo>
                  <a:cubicBezTo>
                    <a:pt x="359" y="125"/>
                    <a:pt x="342" y="121"/>
                    <a:pt x="330" y="115"/>
                  </a:cubicBezTo>
                  <a:cubicBezTo>
                    <a:pt x="324" y="111"/>
                    <a:pt x="319" y="107"/>
                    <a:pt x="316" y="102"/>
                  </a:cubicBezTo>
                  <a:cubicBezTo>
                    <a:pt x="312" y="97"/>
                    <a:pt x="310" y="90"/>
                    <a:pt x="310" y="83"/>
                  </a:cubicBezTo>
                  <a:cubicBezTo>
                    <a:pt x="310" y="79"/>
                    <a:pt x="310" y="75"/>
                    <a:pt x="311" y="71"/>
                  </a:cubicBezTo>
                  <a:cubicBezTo>
                    <a:pt x="314" y="58"/>
                    <a:pt x="319" y="51"/>
                    <a:pt x="324" y="45"/>
                  </a:cubicBezTo>
                  <a:cubicBezTo>
                    <a:pt x="324" y="44"/>
                    <a:pt x="325" y="43"/>
                    <a:pt x="326" y="42"/>
                  </a:cubicBezTo>
                  <a:cubicBezTo>
                    <a:pt x="327" y="40"/>
                    <a:pt x="329" y="37"/>
                    <a:pt x="331" y="35"/>
                  </a:cubicBezTo>
                  <a:cubicBezTo>
                    <a:pt x="334" y="30"/>
                    <a:pt x="335" y="26"/>
                    <a:pt x="335" y="22"/>
                  </a:cubicBezTo>
                  <a:cubicBezTo>
                    <a:pt x="335" y="22"/>
                    <a:pt x="335" y="22"/>
                    <a:pt x="335" y="21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5" y="18"/>
                    <a:pt x="334" y="16"/>
                    <a:pt x="333" y="13"/>
                  </a:cubicBezTo>
                  <a:cubicBezTo>
                    <a:pt x="332" y="9"/>
                    <a:pt x="329" y="8"/>
                    <a:pt x="327" y="6"/>
                  </a:cubicBezTo>
                  <a:cubicBezTo>
                    <a:pt x="323" y="4"/>
                    <a:pt x="320" y="3"/>
                    <a:pt x="316" y="3"/>
                  </a:cubicBezTo>
                  <a:cubicBezTo>
                    <a:pt x="310" y="2"/>
                    <a:pt x="304" y="1"/>
                    <a:pt x="295" y="1"/>
                  </a:cubicBezTo>
                  <a:cubicBezTo>
                    <a:pt x="290" y="0"/>
                    <a:pt x="284" y="0"/>
                    <a:pt x="277" y="0"/>
                  </a:cubicBezTo>
                  <a:cubicBezTo>
                    <a:pt x="275" y="0"/>
                    <a:pt x="272" y="0"/>
                    <a:pt x="269" y="0"/>
                  </a:cubicBezTo>
                  <a:cubicBezTo>
                    <a:pt x="252" y="0"/>
                    <a:pt x="230" y="1"/>
                    <a:pt x="206" y="2"/>
                  </a:cubicBezTo>
                  <a:cubicBezTo>
                    <a:pt x="202" y="2"/>
                    <a:pt x="196" y="3"/>
                    <a:pt x="189" y="3"/>
                  </a:cubicBezTo>
                  <a:cubicBezTo>
                    <a:pt x="185" y="3"/>
                    <a:pt x="181" y="3"/>
                    <a:pt x="176" y="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22" y="433"/>
                    <a:pt x="60" y="431"/>
                    <a:pt x="85" y="429"/>
                  </a:cubicBezTo>
                  <a:cubicBezTo>
                    <a:pt x="92" y="429"/>
                    <a:pt x="98" y="429"/>
                    <a:pt x="102" y="42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67">
              <a:extLst>
                <a:ext uri="{FF2B5EF4-FFF2-40B4-BE49-F238E27FC236}">
                  <a16:creationId xmlns:a16="http://schemas.microsoft.com/office/drawing/2014/main" id="{50F1B287-0CB9-4293-91EB-24528CCD4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995" y="4465912"/>
              <a:ext cx="2265601" cy="1364932"/>
            </a:xfrm>
            <a:custGeom>
              <a:avLst/>
              <a:gdLst/>
              <a:ahLst/>
              <a:cxnLst>
                <a:cxn ang="0">
                  <a:pos x="710" y="113"/>
                </a:cxn>
                <a:cxn ang="0">
                  <a:pos x="593" y="121"/>
                </a:cxn>
                <a:cxn ang="0">
                  <a:pos x="522" y="124"/>
                </a:cxn>
                <a:cxn ang="0">
                  <a:pos x="484" y="122"/>
                </a:cxn>
                <a:cxn ang="0">
                  <a:pos x="466" y="112"/>
                </a:cxn>
                <a:cxn ang="0">
                  <a:pos x="465" y="103"/>
                </a:cxn>
                <a:cxn ang="0">
                  <a:pos x="469" y="90"/>
                </a:cxn>
                <a:cxn ang="0">
                  <a:pos x="476" y="80"/>
                </a:cxn>
                <a:cxn ang="0">
                  <a:pos x="489" y="42"/>
                </a:cxn>
                <a:cxn ang="0">
                  <a:pos x="469" y="10"/>
                </a:cxn>
                <a:cxn ang="0">
                  <a:pos x="417" y="0"/>
                </a:cxn>
                <a:cxn ang="0">
                  <a:pos x="354" y="49"/>
                </a:cxn>
                <a:cxn ang="0">
                  <a:pos x="355" y="59"/>
                </a:cxn>
                <a:cxn ang="0">
                  <a:pos x="363" y="77"/>
                </a:cxn>
                <a:cxn ang="0">
                  <a:pos x="372" y="89"/>
                </a:cxn>
                <a:cxn ang="0">
                  <a:pos x="375" y="101"/>
                </a:cxn>
                <a:cxn ang="0">
                  <a:pos x="373" y="111"/>
                </a:cxn>
                <a:cxn ang="0">
                  <a:pos x="299" y="125"/>
                </a:cxn>
                <a:cxn ang="0">
                  <a:pos x="118" y="119"/>
                </a:cxn>
                <a:cxn ang="0">
                  <a:pos x="124" y="243"/>
                </a:cxn>
                <a:cxn ang="0">
                  <a:pos x="121" y="281"/>
                </a:cxn>
                <a:cxn ang="0">
                  <a:pos x="111" y="299"/>
                </a:cxn>
                <a:cxn ang="0">
                  <a:pos x="103" y="301"/>
                </a:cxn>
                <a:cxn ang="0">
                  <a:pos x="89" y="297"/>
                </a:cxn>
                <a:cxn ang="0">
                  <a:pos x="79" y="289"/>
                </a:cxn>
                <a:cxn ang="0">
                  <a:pos x="41" y="276"/>
                </a:cxn>
                <a:cxn ang="0">
                  <a:pos x="9" y="296"/>
                </a:cxn>
                <a:cxn ang="0">
                  <a:pos x="0" y="348"/>
                </a:cxn>
                <a:cxn ang="0">
                  <a:pos x="49" y="412"/>
                </a:cxn>
                <a:cxn ang="0">
                  <a:pos x="58" y="410"/>
                </a:cxn>
                <a:cxn ang="0">
                  <a:pos x="76" y="402"/>
                </a:cxn>
                <a:cxn ang="0">
                  <a:pos x="88" y="393"/>
                </a:cxn>
                <a:cxn ang="0">
                  <a:pos x="100" y="390"/>
                </a:cxn>
                <a:cxn ang="0">
                  <a:pos x="111" y="392"/>
                </a:cxn>
                <a:cxn ang="0">
                  <a:pos x="125" y="466"/>
                </a:cxn>
                <a:cxn ang="0">
                  <a:pos x="160" y="526"/>
                </a:cxn>
                <a:cxn ang="0">
                  <a:pos x="865" y="492"/>
                </a:cxn>
              </a:cxnLst>
              <a:rect l="0" t="0" r="r" b="b"/>
              <a:pathLst>
                <a:path w="873" h="526">
                  <a:moveTo>
                    <a:pt x="865" y="492"/>
                  </a:moveTo>
                  <a:cubicBezTo>
                    <a:pt x="710" y="113"/>
                    <a:pt x="710" y="113"/>
                    <a:pt x="710" y="113"/>
                  </a:cubicBezTo>
                  <a:cubicBezTo>
                    <a:pt x="682" y="115"/>
                    <a:pt x="633" y="119"/>
                    <a:pt x="610" y="121"/>
                  </a:cubicBezTo>
                  <a:cubicBezTo>
                    <a:pt x="603" y="121"/>
                    <a:pt x="598" y="121"/>
                    <a:pt x="593" y="121"/>
                  </a:cubicBezTo>
                  <a:cubicBezTo>
                    <a:pt x="570" y="123"/>
                    <a:pt x="548" y="124"/>
                    <a:pt x="530" y="124"/>
                  </a:cubicBezTo>
                  <a:cubicBezTo>
                    <a:pt x="528" y="124"/>
                    <a:pt x="525" y="124"/>
                    <a:pt x="522" y="124"/>
                  </a:cubicBezTo>
                  <a:cubicBezTo>
                    <a:pt x="516" y="124"/>
                    <a:pt x="510" y="124"/>
                    <a:pt x="504" y="124"/>
                  </a:cubicBezTo>
                  <a:cubicBezTo>
                    <a:pt x="496" y="123"/>
                    <a:pt x="489" y="123"/>
                    <a:pt x="484" y="122"/>
                  </a:cubicBezTo>
                  <a:cubicBezTo>
                    <a:pt x="480" y="121"/>
                    <a:pt x="477" y="120"/>
                    <a:pt x="473" y="118"/>
                  </a:cubicBezTo>
                  <a:cubicBezTo>
                    <a:pt x="471" y="117"/>
                    <a:pt x="468" y="115"/>
                    <a:pt x="466" y="112"/>
                  </a:cubicBezTo>
                  <a:cubicBezTo>
                    <a:pt x="465" y="109"/>
                    <a:pt x="465" y="106"/>
                    <a:pt x="465" y="104"/>
                  </a:cubicBezTo>
                  <a:cubicBezTo>
                    <a:pt x="465" y="103"/>
                    <a:pt x="465" y="103"/>
                    <a:pt x="465" y="103"/>
                  </a:cubicBezTo>
                  <a:cubicBezTo>
                    <a:pt x="465" y="103"/>
                    <a:pt x="465" y="103"/>
                    <a:pt x="464" y="103"/>
                  </a:cubicBezTo>
                  <a:cubicBezTo>
                    <a:pt x="464" y="98"/>
                    <a:pt x="466" y="94"/>
                    <a:pt x="469" y="90"/>
                  </a:cubicBezTo>
                  <a:cubicBezTo>
                    <a:pt x="470" y="87"/>
                    <a:pt x="472" y="85"/>
                    <a:pt x="474" y="83"/>
                  </a:cubicBezTo>
                  <a:cubicBezTo>
                    <a:pt x="474" y="82"/>
                    <a:pt x="475" y="81"/>
                    <a:pt x="476" y="80"/>
                  </a:cubicBezTo>
                  <a:cubicBezTo>
                    <a:pt x="481" y="74"/>
                    <a:pt x="485" y="66"/>
                    <a:pt x="488" y="53"/>
                  </a:cubicBezTo>
                  <a:cubicBezTo>
                    <a:pt x="489" y="49"/>
                    <a:pt x="489" y="45"/>
                    <a:pt x="489" y="42"/>
                  </a:cubicBezTo>
                  <a:cubicBezTo>
                    <a:pt x="489" y="34"/>
                    <a:pt x="487" y="28"/>
                    <a:pt x="483" y="22"/>
                  </a:cubicBezTo>
                  <a:cubicBezTo>
                    <a:pt x="480" y="17"/>
                    <a:pt x="475" y="13"/>
                    <a:pt x="469" y="10"/>
                  </a:cubicBezTo>
                  <a:cubicBezTo>
                    <a:pt x="457" y="3"/>
                    <a:pt x="440" y="0"/>
                    <a:pt x="420" y="0"/>
                  </a:cubicBezTo>
                  <a:cubicBezTo>
                    <a:pt x="419" y="0"/>
                    <a:pt x="418" y="0"/>
                    <a:pt x="417" y="0"/>
                  </a:cubicBezTo>
                  <a:cubicBezTo>
                    <a:pt x="399" y="0"/>
                    <a:pt x="383" y="6"/>
                    <a:pt x="371" y="15"/>
                  </a:cubicBezTo>
                  <a:cubicBezTo>
                    <a:pt x="360" y="24"/>
                    <a:pt x="354" y="36"/>
                    <a:pt x="354" y="49"/>
                  </a:cubicBezTo>
                  <a:cubicBezTo>
                    <a:pt x="354" y="50"/>
                    <a:pt x="354" y="50"/>
                    <a:pt x="354" y="51"/>
                  </a:cubicBezTo>
                  <a:cubicBezTo>
                    <a:pt x="354" y="53"/>
                    <a:pt x="354" y="56"/>
                    <a:pt x="355" y="59"/>
                  </a:cubicBezTo>
                  <a:cubicBezTo>
                    <a:pt x="355" y="59"/>
                    <a:pt x="355" y="60"/>
                    <a:pt x="355" y="60"/>
                  </a:cubicBezTo>
                  <a:cubicBezTo>
                    <a:pt x="358" y="68"/>
                    <a:pt x="360" y="73"/>
                    <a:pt x="363" y="77"/>
                  </a:cubicBezTo>
                  <a:cubicBezTo>
                    <a:pt x="364" y="78"/>
                    <a:pt x="365" y="80"/>
                    <a:pt x="367" y="81"/>
                  </a:cubicBezTo>
                  <a:cubicBezTo>
                    <a:pt x="368" y="84"/>
                    <a:pt x="370" y="86"/>
                    <a:pt x="372" y="89"/>
                  </a:cubicBezTo>
                  <a:cubicBezTo>
                    <a:pt x="373" y="91"/>
                    <a:pt x="375" y="95"/>
                    <a:pt x="375" y="100"/>
                  </a:cubicBezTo>
                  <a:cubicBezTo>
                    <a:pt x="375" y="100"/>
                    <a:pt x="375" y="100"/>
                    <a:pt x="375" y="101"/>
                  </a:cubicBezTo>
                  <a:cubicBezTo>
                    <a:pt x="375" y="101"/>
                    <a:pt x="375" y="101"/>
                    <a:pt x="375" y="101"/>
                  </a:cubicBezTo>
                  <a:cubicBezTo>
                    <a:pt x="375" y="104"/>
                    <a:pt x="375" y="108"/>
                    <a:pt x="373" y="111"/>
                  </a:cubicBezTo>
                  <a:cubicBezTo>
                    <a:pt x="371" y="116"/>
                    <a:pt x="360" y="122"/>
                    <a:pt x="353" y="123"/>
                  </a:cubicBezTo>
                  <a:cubicBezTo>
                    <a:pt x="344" y="124"/>
                    <a:pt x="325" y="125"/>
                    <a:pt x="299" y="125"/>
                  </a:cubicBezTo>
                  <a:cubicBezTo>
                    <a:pt x="244" y="125"/>
                    <a:pt x="167" y="122"/>
                    <a:pt x="118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21" y="171"/>
                    <a:pt x="123" y="225"/>
                    <a:pt x="123" y="235"/>
                  </a:cubicBezTo>
                  <a:cubicBezTo>
                    <a:pt x="124" y="238"/>
                    <a:pt x="124" y="240"/>
                    <a:pt x="124" y="243"/>
                  </a:cubicBezTo>
                  <a:cubicBezTo>
                    <a:pt x="124" y="250"/>
                    <a:pt x="123" y="256"/>
                    <a:pt x="123" y="261"/>
                  </a:cubicBezTo>
                  <a:cubicBezTo>
                    <a:pt x="123" y="270"/>
                    <a:pt x="122" y="276"/>
                    <a:pt x="121" y="281"/>
                  </a:cubicBezTo>
                  <a:cubicBezTo>
                    <a:pt x="121" y="285"/>
                    <a:pt x="120" y="288"/>
                    <a:pt x="118" y="293"/>
                  </a:cubicBezTo>
                  <a:cubicBezTo>
                    <a:pt x="117" y="295"/>
                    <a:pt x="115" y="297"/>
                    <a:pt x="111" y="299"/>
                  </a:cubicBezTo>
                  <a:cubicBezTo>
                    <a:pt x="108" y="300"/>
                    <a:pt x="106" y="301"/>
                    <a:pt x="103" y="301"/>
                  </a:cubicBezTo>
                  <a:cubicBezTo>
                    <a:pt x="103" y="301"/>
                    <a:pt x="103" y="301"/>
                    <a:pt x="103" y="301"/>
                  </a:cubicBezTo>
                  <a:cubicBezTo>
                    <a:pt x="103" y="301"/>
                    <a:pt x="102" y="301"/>
                    <a:pt x="102" y="301"/>
                  </a:cubicBezTo>
                  <a:cubicBezTo>
                    <a:pt x="98" y="301"/>
                    <a:pt x="94" y="299"/>
                    <a:pt x="89" y="297"/>
                  </a:cubicBezTo>
                  <a:cubicBezTo>
                    <a:pt x="87" y="295"/>
                    <a:pt x="85" y="293"/>
                    <a:pt x="82" y="292"/>
                  </a:cubicBezTo>
                  <a:cubicBezTo>
                    <a:pt x="81" y="291"/>
                    <a:pt x="80" y="290"/>
                    <a:pt x="79" y="289"/>
                  </a:cubicBezTo>
                  <a:cubicBezTo>
                    <a:pt x="73" y="285"/>
                    <a:pt x="66" y="280"/>
                    <a:pt x="53" y="277"/>
                  </a:cubicBezTo>
                  <a:cubicBezTo>
                    <a:pt x="49" y="277"/>
                    <a:pt x="45" y="276"/>
                    <a:pt x="41" y="276"/>
                  </a:cubicBezTo>
                  <a:cubicBezTo>
                    <a:pt x="34" y="276"/>
                    <a:pt x="27" y="278"/>
                    <a:pt x="22" y="282"/>
                  </a:cubicBezTo>
                  <a:cubicBezTo>
                    <a:pt x="17" y="285"/>
                    <a:pt x="13" y="290"/>
                    <a:pt x="9" y="296"/>
                  </a:cubicBezTo>
                  <a:cubicBezTo>
                    <a:pt x="3" y="308"/>
                    <a:pt x="0" y="325"/>
                    <a:pt x="0" y="345"/>
                  </a:cubicBezTo>
                  <a:cubicBezTo>
                    <a:pt x="0" y="346"/>
                    <a:pt x="0" y="347"/>
                    <a:pt x="0" y="348"/>
                  </a:cubicBezTo>
                  <a:cubicBezTo>
                    <a:pt x="0" y="366"/>
                    <a:pt x="5" y="382"/>
                    <a:pt x="15" y="394"/>
                  </a:cubicBezTo>
                  <a:cubicBezTo>
                    <a:pt x="24" y="406"/>
                    <a:pt x="36" y="412"/>
                    <a:pt x="49" y="412"/>
                  </a:cubicBezTo>
                  <a:cubicBezTo>
                    <a:pt x="49" y="412"/>
                    <a:pt x="50" y="412"/>
                    <a:pt x="50" y="412"/>
                  </a:cubicBezTo>
                  <a:cubicBezTo>
                    <a:pt x="53" y="412"/>
                    <a:pt x="56" y="411"/>
                    <a:pt x="58" y="410"/>
                  </a:cubicBezTo>
                  <a:cubicBezTo>
                    <a:pt x="59" y="410"/>
                    <a:pt x="59" y="410"/>
                    <a:pt x="60" y="410"/>
                  </a:cubicBezTo>
                  <a:cubicBezTo>
                    <a:pt x="68" y="408"/>
                    <a:pt x="73" y="405"/>
                    <a:pt x="76" y="402"/>
                  </a:cubicBezTo>
                  <a:cubicBezTo>
                    <a:pt x="78" y="401"/>
                    <a:pt x="80" y="400"/>
                    <a:pt x="81" y="399"/>
                  </a:cubicBezTo>
                  <a:cubicBezTo>
                    <a:pt x="83" y="397"/>
                    <a:pt x="85" y="395"/>
                    <a:pt x="88" y="393"/>
                  </a:cubicBezTo>
                  <a:cubicBezTo>
                    <a:pt x="91" y="392"/>
                    <a:pt x="95" y="390"/>
                    <a:pt x="100" y="390"/>
                  </a:cubicBezTo>
                  <a:cubicBezTo>
                    <a:pt x="100" y="390"/>
                    <a:pt x="100" y="390"/>
                    <a:pt x="100" y="390"/>
                  </a:cubicBezTo>
                  <a:cubicBezTo>
                    <a:pt x="100" y="390"/>
                    <a:pt x="101" y="390"/>
                    <a:pt x="101" y="390"/>
                  </a:cubicBezTo>
                  <a:cubicBezTo>
                    <a:pt x="104" y="390"/>
                    <a:pt x="107" y="391"/>
                    <a:pt x="111" y="392"/>
                  </a:cubicBezTo>
                  <a:cubicBezTo>
                    <a:pt x="115" y="394"/>
                    <a:pt x="121" y="406"/>
                    <a:pt x="122" y="412"/>
                  </a:cubicBezTo>
                  <a:cubicBezTo>
                    <a:pt x="124" y="422"/>
                    <a:pt x="125" y="440"/>
                    <a:pt x="125" y="466"/>
                  </a:cubicBezTo>
                  <a:cubicBezTo>
                    <a:pt x="125" y="484"/>
                    <a:pt x="124" y="505"/>
                    <a:pt x="124" y="526"/>
                  </a:cubicBezTo>
                  <a:cubicBezTo>
                    <a:pt x="137" y="526"/>
                    <a:pt x="150" y="526"/>
                    <a:pt x="160" y="526"/>
                  </a:cubicBezTo>
                  <a:cubicBezTo>
                    <a:pt x="841" y="526"/>
                    <a:pt x="841" y="526"/>
                    <a:pt x="841" y="526"/>
                  </a:cubicBezTo>
                  <a:cubicBezTo>
                    <a:pt x="862" y="526"/>
                    <a:pt x="873" y="511"/>
                    <a:pt x="865" y="49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68">
              <a:extLst>
                <a:ext uri="{FF2B5EF4-FFF2-40B4-BE49-F238E27FC236}">
                  <a16:creationId xmlns:a16="http://schemas.microsoft.com/office/drawing/2014/main" id="{7902870A-7EB5-4EFD-9359-1E73AE62B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604" y="2453335"/>
              <a:ext cx="1072447" cy="1522780"/>
            </a:xfrm>
            <a:custGeom>
              <a:avLst/>
              <a:gdLst/>
              <a:ahLst/>
              <a:cxnLst>
                <a:cxn ang="0">
                  <a:pos x="413" y="400"/>
                </a:cxn>
                <a:cxn ang="0">
                  <a:pos x="400" y="326"/>
                </a:cxn>
                <a:cxn ang="0">
                  <a:pos x="389" y="324"/>
                </a:cxn>
                <a:cxn ang="0">
                  <a:pos x="378" y="328"/>
                </a:cxn>
                <a:cxn ang="0">
                  <a:pos x="366" y="336"/>
                </a:cxn>
                <a:cxn ang="0">
                  <a:pos x="348" y="344"/>
                </a:cxn>
                <a:cxn ang="0">
                  <a:pos x="339" y="346"/>
                </a:cxn>
                <a:cxn ang="0">
                  <a:pos x="290" y="283"/>
                </a:cxn>
                <a:cxn ang="0">
                  <a:pos x="299" y="231"/>
                </a:cxn>
                <a:cxn ang="0">
                  <a:pos x="331" y="211"/>
                </a:cxn>
                <a:cxn ang="0">
                  <a:pos x="369" y="224"/>
                </a:cxn>
                <a:cxn ang="0">
                  <a:pos x="378" y="232"/>
                </a:cxn>
                <a:cxn ang="0">
                  <a:pos x="392" y="236"/>
                </a:cxn>
                <a:cxn ang="0">
                  <a:pos x="400" y="234"/>
                </a:cxn>
                <a:cxn ang="0">
                  <a:pos x="410" y="216"/>
                </a:cxn>
                <a:cxn ang="0">
                  <a:pos x="412" y="179"/>
                </a:cxn>
                <a:cxn ang="0">
                  <a:pos x="411" y="124"/>
                </a:cxn>
                <a:cxn ang="0">
                  <a:pos x="411" y="134"/>
                </a:cxn>
                <a:cxn ang="0">
                  <a:pos x="368" y="114"/>
                </a:cxn>
                <a:cxn ang="0">
                  <a:pos x="348" y="82"/>
                </a:cxn>
                <a:cxn ang="0">
                  <a:pos x="361" y="44"/>
                </a:cxn>
                <a:cxn ang="0">
                  <a:pos x="368" y="34"/>
                </a:cxn>
                <a:cxn ang="0">
                  <a:pos x="372" y="21"/>
                </a:cxn>
                <a:cxn ang="0">
                  <a:pos x="371" y="12"/>
                </a:cxn>
                <a:cxn ang="0">
                  <a:pos x="353" y="2"/>
                </a:cxn>
                <a:cxn ang="0">
                  <a:pos x="315" y="0"/>
                </a:cxn>
                <a:cxn ang="0">
                  <a:pos x="244" y="2"/>
                </a:cxn>
                <a:cxn ang="0">
                  <a:pos x="189" y="5"/>
                </a:cxn>
                <a:cxn ang="0">
                  <a:pos x="23" y="411"/>
                </a:cxn>
                <a:cxn ang="0">
                  <a:pos x="13" y="465"/>
                </a:cxn>
                <a:cxn ang="0">
                  <a:pos x="93" y="462"/>
                </a:cxn>
                <a:cxn ang="0">
                  <a:pos x="119" y="463"/>
                </a:cxn>
                <a:cxn ang="0">
                  <a:pos x="151" y="468"/>
                </a:cxn>
                <a:cxn ang="0">
                  <a:pos x="159" y="483"/>
                </a:cxn>
                <a:cxn ang="0">
                  <a:pos x="159" y="484"/>
                </a:cxn>
                <a:cxn ang="0">
                  <a:pos x="150" y="504"/>
                </a:cxn>
                <a:cxn ang="0">
                  <a:pos x="135" y="533"/>
                </a:cxn>
                <a:cxn ang="0">
                  <a:pos x="140" y="564"/>
                </a:cxn>
                <a:cxn ang="0">
                  <a:pos x="203" y="587"/>
                </a:cxn>
                <a:cxn ang="0">
                  <a:pos x="252" y="572"/>
                </a:cxn>
                <a:cxn ang="0">
                  <a:pos x="269" y="537"/>
                </a:cxn>
                <a:cxn ang="0">
                  <a:pos x="268" y="527"/>
                </a:cxn>
                <a:cxn ang="0">
                  <a:pos x="257" y="506"/>
                </a:cxn>
                <a:cxn ang="0">
                  <a:pos x="248" y="487"/>
                </a:cxn>
                <a:cxn ang="0">
                  <a:pos x="248" y="486"/>
                </a:cxn>
                <a:cxn ang="0">
                  <a:pos x="270" y="465"/>
                </a:cxn>
                <a:cxn ang="0">
                  <a:pos x="412" y="468"/>
                </a:cxn>
                <a:cxn ang="0">
                  <a:pos x="412" y="462"/>
                </a:cxn>
              </a:cxnLst>
              <a:rect l="0" t="0" r="r" b="b"/>
              <a:pathLst>
                <a:path w="413" h="587">
                  <a:moveTo>
                    <a:pt x="412" y="462"/>
                  </a:moveTo>
                  <a:cubicBezTo>
                    <a:pt x="413" y="440"/>
                    <a:pt x="413" y="419"/>
                    <a:pt x="413" y="400"/>
                  </a:cubicBezTo>
                  <a:cubicBezTo>
                    <a:pt x="413" y="374"/>
                    <a:pt x="413" y="355"/>
                    <a:pt x="411" y="346"/>
                  </a:cubicBezTo>
                  <a:cubicBezTo>
                    <a:pt x="410" y="340"/>
                    <a:pt x="404" y="328"/>
                    <a:pt x="400" y="326"/>
                  </a:cubicBezTo>
                  <a:cubicBezTo>
                    <a:pt x="396" y="325"/>
                    <a:pt x="393" y="324"/>
                    <a:pt x="390" y="324"/>
                  </a:cubicBezTo>
                  <a:cubicBezTo>
                    <a:pt x="390" y="324"/>
                    <a:pt x="390" y="324"/>
                    <a:pt x="389" y="324"/>
                  </a:cubicBezTo>
                  <a:cubicBezTo>
                    <a:pt x="389" y="324"/>
                    <a:pt x="389" y="324"/>
                    <a:pt x="389" y="324"/>
                  </a:cubicBezTo>
                  <a:cubicBezTo>
                    <a:pt x="384" y="324"/>
                    <a:pt x="380" y="326"/>
                    <a:pt x="378" y="328"/>
                  </a:cubicBezTo>
                  <a:cubicBezTo>
                    <a:pt x="375" y="329"/>
                    <a:pt x="372" y="331"/>
                    <a:pt x="370" y="333"/>
                  </a:cubicBezTo>
                  <a:cubicBezTo>
                    <a:pt x="369" y="334"/>
                    <a:pt x="367" y="335"/>
                    <a:pt x="366" y="336"/>
                  </a:cubicBezTo>
                  <a:cubicBezTo>
                    <a:pt x="362" y="339"/>
                    <a:pt x="357" y="342"/>
                    <a:pt x="349" y="344"/>
                  </a:cubicBezTo>
                  <a:cubicBezTo>
                    <a:pt x="349" y="344"/>
                    <a:pt x="348" y="344"/>
                    <a:pt x="348" y="344"/>
                  </a:cubicBezTo>
                  <a:cubicBezTo>
                    <a:pt x="345" y="345"/>
                    <a:pt x="342" y="345"/>
                    <a:pt x="340" y="346"/>
                  </a:cubicBezTo>
                  <a:cubicBezTo>
                    <a:pt x="339" y="346"/>
                    <a:pt x="339" y="346"/>
                    <a:pt x="339" y="346"/>
                  </a:cubicBezTo>
                  <a:cubicBezTo>
                    <a:pt x="325" y="346"/>
                    <a:pt x="314" y="340"/>
                    <a:pt x="304" y="328"/>
                  </a:cubicBezTo>
                  <a:cubicBezTo>
                    <a:pt x="295" y="317"/>
                    <a:pt x="290" y="300"/>
                    <a:pt x="290" y="283"/>
                  </a:cubicBezTo>
                  <a:cubicBezTo>
                    <a:pt x="290" y="282"/>
                    <a:pt x="290" y="281"/>
                    <a:pt x="290" y="280"/>
                  </a:cubicBezTo>
                  <a:cubicBezTo>
                    <a:pt x="290" y="260"/>
                    <a:pt x="293" y="243"/>
                    <a:pt x="299" y="231"/>
                  </a:cubicBezTo>
                  <a:cubicBezTo>
                    <a:pt x="303" y="225"/>
                    <a:pt x="307" y="220"/>
                    <a:pt x="312" y="217"/>
                  </a:cubicBezTo>
                  <a:cubicBezTo>
                    <a:pt x="317" y="213"/>
                    <a:pt x="323" y="212"/>
                    <a:pt x="331" y="211"/>
                  </a:cubicBezTo>
                  <a:cubicBezTo>
                    <a:pt x="334" y="211"/>
                    <a:pt x="338" y="212"/>
                    <a:pt x="343" y="213"/>
                  </a:cubicBezTo>
                  <a:cubicBezTo>
                    <a:pt x="355" y="215"/>
                    <a:pt x="362" y="220"/>
                    <a:pt x="369" y="224"/>
                  </a:cubicBezTo>
                  <a:cubicBezTo>
                    <a:pt x="370" y="225"/>
                    <a:pt x="371" y="226"/>
                    <a:pt x="372" y="227"/>
                  </a:cubicBezTo>
                  <a:cubicBezTo>
                    <a:pt x="374" y="228"/>
                    <a:pt x="376" y="230"/>
                    <a:pt x="378" y="232"/>
                  </a:cubicBezTo>
                  <a:cubicBezTo>
                    <a:pt x="383" y="234"/>
                    <a:pt x="387" y="236"/>
                    <a:pt x="391" y="236"/>
                  </a:cubicBezTo>
                  <a:cubicBezTo>
                    <a:pt x="391" y="236"/>
                    <a:pt x="392" y="236"/>
                    <a:pt x="392" y="236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5" y="236"/>
                    <a:pt x="398" y="235"/>
                    <a:pt x="400" y="234"/>
                  </a:cubicBezTo>
                  <a:cubicBezTo>
                    <a:pt x="404" y="232"/>
                    <a:pt x="405" y="230"/>
                    <a:pt x="407" y="228"/>
                  </a:cubicBezTo>
                  <a:cubicBezTo>
                    <a:pt x="409" y="224"/>
                    <a:pt x="410" y="220"/>
                    <a:pt x="410" y="216"/>
                  </a:cubicBezTo>
                  <a:cubicBezTo>
                    <a:pt x="411" y="211"/>
                    <a:pt x="412" y="205"/>
                    <a:pt x="412" y="196"/>
                  </a:cubicBezTo>
                  <a:cubicBezTo>
                    <a:pt x="412" y="191"/>
                    <a:pt x="412" y="185"/>
                    <a:pt x="412" y="179"/>
                  </a:cubicBezTo>
                  <a:cubicBezTo>
                    <a:pt x="412" y="176"/>
                    <a:pt x="412" y="173"/>
                    <a:pt x="412" y="170"/>
                  </a:cubicBezTo>
                  <a:cubicBezTo>
                    <a:pt x="412" y="157"/>
                    <a:pt x="412" y="141"/>
                    <a:pt x="411" y="124"/>
                  </a:cubicBezTo>
                  <a:cubicBezTo>
                    <a:pt x="411" y="124"/>
                    <a:pt x="411" y="124"/>
                    <a:pt x="410" y="124"/>
                  </a:cubicBezTo>
                  <a:cubicBezTo>
                    <a:pt x="411" y="127"/>
                    <a:pt x="411" y="131"/>
                    <a:pt x="411" y="134"/>
                  </a:cubicBezTo>
                  <a:cubicBezTo>
                    <a:pt x="410" y="124"/>
                    <a:pt x="410" y="124"/>
                    <a:pt x="410" y="124"/>
                  </a:cubicBezTo>
                  <a:cubicBezTo>
                    <a:pt x="393" y="123"/>
                    <a:pt x="378" y="120"/>
                    <a:pt x="368" y="114"/>
                  </a:cubicBezTo>
                  <a:cubicBezTo>
                    <a:pt x="362" y="111"/>
                    <a:pt x="357" y="106"/>
                    <a:pt x="354" y="101"/>
                  </a:cubicBezTo>
                  <a:cubicBezTo>
                    <a:pt x="350" y="96"/>
                    <a:pt x="348" y="90"/>
                    <a:pt x="348" y="82"/>
                  </a:cubicBezTo>
                  <a:cubicBezTo>
                    <a:pt x="348" y="79"/>
                    <a:pt x="348" y="75"/>
                    <a:pt x="349" y="70"/>
                  </a:cubicBezTo>
                  <a:cubicBezTo>
                    <a:pt x="352" y="58"/>
                    <a:pt x="356" y="50"/>
                    <a:pt x="361" y="44"/>
                  </a:cubicBezTo>
                  <a:cubicBezTo>
                    <a:pt x="362" y="43"/>
                    <a:pt x="363" y="42"/>
                    <a:pt x="363" y="41"/>
                  </a:cubicBezTo>
                  <a:cubicBezTo>
                    <a:pt x="365" y="39"/>
                    <a:pt x="367" y="37"/>
                    <a:pt x="368" y="34"/>
                  </a:cubicBezTo>
                  <a:cubicBezTo>
                    <a:pt x="371" y="30"/>
                    <a:pt x="373" y="25"/>
                    <a:pt x="373" y="21"/>
                  </a:cubicBezTo>
                  <a:cubicBezTo>
                    <a:pt x="372" y="21"/>
                    <a:pt x="372" y="21"/>
                    <a:pt x="372" y="21"/>
                  </a:cubicBezTo>
                  <a:cubicBezTo>
                    <a:pt x="372" y="21"/>
                    <a:pt x="372" y="20"/>
                    <a:pt x="372" y="20"/>
                  </a:cubicBezTo>
                  <a:cubicBezTo>
                    <a:pt x="372" y="18"/>
                    <a:pt x="372" y="15"/>
                    <a:pt x="371" y="12"/>
                  </a:cubicBezTo>
                  <a:cubicBezTo>
                    <a:pt x="369" y="9"/>
                    <a:pt x="366" y="7"/>
                    <a:pt x="364" y="6"/>
                  </a:cubicBezTo>
                  <a:cubicBezTo>
                    <a:pt x="360" y="3"/>
                    <a:pt x="357" y="3"/>
                    <a:pt x="353" y="2"/>
                  </a:cubicBezTo>
                  <a:cubicBezTo>
                    <a:pt x="348" y="1"/>
                    <a:pt x="341" y="0"/>
                    <a:pt x="333" y="0"/>
                  </a:cubicBezTo>
                  <a:cubicBezTo>
                    <a:pt x="327" y="0"/>
                    <a:pt x="321" y="0"/>
                    <a:pt x="315" y="0"/>
                  </a:cubicBezTo>
                  <a:cubicBezTo>
                    <a:pt x="312" y="0"/>
                    <a:pt x="309" y="0"/>
                    <a:pt x="307" y="0"/>
                  </a:cubicBezTo>
                  <a:cubicBezTo>
                    <a:pt x="289" y="0"/>
                    <a:pt x="267" y="1"/>
                    <a:pt x="244" y="2"/>
                  </a:cubicBezTo>
                  <a:cubicBezTo>
                    <a:pt x="240" y="3"/>
                    <a:pt x="234" y="3"/>
                    <a:pt x="227" y="3"/>
                  </a:cubicBezTo>
                  <a:cubicBezTo>
                    <a:pt x="216" y="4"/>
                    <a:pt x="202" y="5"/>
                    <a:pt x="189" y="5"/>
                  </a:cubicBezTo>
                  <a:cubicBezTo>
                    <a:pt x="51" y="341"/>
                    <a:pt x="51" y="341"/>
                    <a:pt x="51" y="341"/>
                  </a:cubicBezTo>
                  <a:cubicBezTo>
                    <a:pt x="43" y="360"/>
                    <a:pt x="31" y="392"/>
                    <a:pt x="23" y="411"/>
                  </a:cubicBezTo>
                  <a:cubicBezTo>
                    <a:pt x="0" y="466"/>
                    <a:pt x="0" y="466"/>
                    <a:pt x="0" y="466"/>
                  </a:cubicBezTo>
                  <a:cubicBezTo>
                    <a:pt x="5" y="465"/>
                    <a:pt x="9" y="465"/>
                    <a:pt x="13" y="465"/>
                  </a:cubicBezTo>
                  <a:cubicBezTo>
                    <a:pt x="20" y="465"/>
                    <a:pt x="26" y="464"/>
                    <a:pt x="30" y="464"/>
                  </a:cubicBezTo>
                  <a:cubicBezTo>
                    <a:pt x="54" y="463"/>
                    <a:pt x="76" y="462"/>
                    <a:pt x="93" y="462"/>
                  </a:cubicBezTo>
                  <a:cubicBezTo>
                    <a:pt x="96" y="462"/>
                    <a:pt x="99" y="462"/>
                    <a:pt x="101" y="462"/>
                  </a:cubicBezTo>
                  <a:cubicBezTo>
                    <a:pt x="108" y="462"/>
                    <a:pt x="114" y="462"/>
                    <a:pt x="119" y="463"/>
                  </a:cubicBezTo>
                  <a:cubicBezTo>
                    <a:pt x="128" y="463"/>
                    <a:pt x="134" y="464"/>
                    <a:pt x="140" y="465"/>
                  </a:cubicBezTo>
                  <a:cubicBezTo>
                    <a:pt x="144" y="465"/>
                    <a:pt x="147" y="466"/>
                    <a:pt x="151" y="468"/>
                  </a:cubicBezTo>
                  <a:cubicBezTo>
                    <a:pt x="153" y="470"/>
                    <a:pt x="156" y="471"/>
                    <a:pt x="157" y="475"/>
                  </a:cubicBezTo>
                  <a:cubicBezTo>
                    <a:pt x="158" y="478"/>
                    <a:pt x="159" y="480"/>
                    <a:pt x="159" y="483"/>
                  </a:cubicBezTo>
                  <a:cubicBezTo>
                    <a:pt x="159" y="483"/>
                    <a:pt x="159" y="483"/>
                    <a:pt x="159" y="483"/>
                  </a:cubicBezTo>
                  <a:cubicBezTo>
                    <a:pt x="159" y="484"/>
                    <a:pt x="159" y="484"/>
                    <a:pt x="159" y="484"/>
                  </a:cubicBezTo>
                  <a:cubicBezTo>
                    <a:pt x="159" y="488"/>
                    <a:pt x="158" y="492"/>
                    <a:pt x="155" y="497"/>
                  </a:cubicBezTo>
                  <a:cubicBezTo>
                    <a:pt x="153" y="499"/>
                    <a:pt x="151" y="502"/>
                    <a:pt x="150" y="504"/>
                  </a:cubicBezTo>
                  <a:cubicBezTo>
                    <a:pt x="149" y="505"/>
                    <a:pt x="148" y="506"/>
                    <a:pt x="148" y="507"/>
                  </a:cubicBezTo>
                  <a:cubicBezTo>
                    <a:pt x="143" y="513"/>
                    <a:pt x="138" y="520"/>
                    <a:pt x="135" y="533"/>
                  </a:cubicBezTo>
                  <a:cubicBezTo>
                    <a:pt x="134" y="537"/>
                    <a:pt x="134" y="541"/>
                    <a:pt x="134" y="545"/>
                  </a:cubicBezTo>
                  <a:cubicBezTo>
                    <a:pt x="134" y="552"/>
                    <a:pt x="136" y="559"/>
                    <a:pt x="140" y="564"/>
                  </a:cubicBezTo>
                  <a:cubicBezTo>
                    <a:pt x="143" y="569"/>
                    <a:pt x="148" y="573"/>
                    <a:pt x="154" y="577"/>
                  </a:cubicBezTo>
                  <a:cubicBezTo>
                    <a:pt x="166" y="583"/>
                    <a:pt x="183" y="587"/>
                    <a:pt x="203" y="587"/>
                  </a:cubicBezTo>
                  <a:cubicBezTo>
                    <a:pt x="204" y="587"/>
                    <a:pt x="205" y="587"/>
                    <a:pt x="206" y="587"/>
                  </a:cubicBezTo>
                  <a:cubicBezTo>
                    <a:pt x="224" y="587"/>
                    <a:pt x="240" y="582"/>
                    <a:pt x="252" y="572"/>
                  </a:cubicBezTo>
                  <a:cubicBezTo>
                    <a:pt x="263" y="563"/>
                    <a:pt x="270" y="551"/>
                    <a:pt x="270" y="538"/>
                  </a:cubicBezTo>
                  <a:cubicBezTo>
                    <a:pt x="270" y="537"/>
                    <a:pt x="270" y="537"/>
                    <a:pt x="269" y="537"/>
                  </a:cubicBezTo>
                  <a:cubicBezTo>
                    <a:pt x="269" y="534"/>
                    <a:pt x="269" y="531"/>
                    <a:pt x="268" y="529"/>
                  </a:cubicBezTo>
                  <a:cubicBezTo>
                    <a:pt x="268" y="528"/>
                    <a:pt x="268" y="528"/>
                    <a:pt x="268" y="527"/>
                  </a:cubicBezTo>
                  <a:cubicBezTo>
                    <a:pt x="266" y="519"/>
                    <a:pt x="263" y="514"/>
                    <a:pt x="260" y="510"/>
                  </a:cubicBezTo>
                  <a:cubicBezTo>
                    <a:pt x="259" y="509"/>
                    <a:pt x="258" y="507"/>
                    <a:pt x="257" y="506"/>
                  </a:cubicBezTo>
                  <a:cubicBezTo>
                    <a:pt x="255" y="504"/>
                    <a:pt x="253" y="501"/>
                    <a:pt x="252" y="498"/>
                  </a:cubicBezTo>
                  <a:cubicBezTo>
                    <a:pt x="250" y="496"/>
                    <a:pt x="248" y="492"/>
                    <a:pt x="248" y="487"/>
                  </a:cubicBezTo>
                  <a:cubicBezTo>
                    <a:pt x="248" y="487"/>
                    <a:pt x="248" y="487"/>
                    <a:pt x="248" y="486"/>
                  </a:cubicBezTo>
                  <a:cubicBezTo>
                    <a:pt x="248" y="486"/>
                    <a:pt x="248" y="486"/>
                    <a:pt x="248" y="486"/>
                  </a:cubicBezTo>
                  <a:cubicBezTo>
                    <a:pt x="248" y="483"/>
                    <a:pt x="249" y="479"/>
                    <a:pt x="250" y="476"/>
                  </a:cubicBezTo>
                  <a:cubicBezTo>
                    <a:pt x="252" y="472"/>
                    <a:pt x="264" y="465"/>
                    <a:pt x="270" y="465"/>
                  </a:cubicBezTo>
                  <a:cubicBezTo>
                    <a:pt x="280" y="463"/>
                    <a:pt x="299" y="463"/>
                    <a:pt x="325" y="463"/>
                  </a:cubicBezTo>
                  <a:cubicBezTo>
                    <a:pt x="352" y="463"/>
                    <a:pt x="381" y="467"/>
                    <a:pt x="412" y="468"/>
                  </a:cubicBezTo>
                  <a:cubicBezTo>
                    <a:pt x="412" y="453"/>
                    <a:pt x="412" y="453"/>
                    <a:pt x="412" y="453"/>
                  </a:cubicBezTo>
                  <a:cubicBezTo>
                    <a:pt x="412" y="453"/>
                    <a:pt x="412" y="457"/>
                    <a:pt x="412" y="46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69">
              <a:extLst>
                <a:ext uri="{FF2B5EF4-FFF2-40B4-BE49-F238E27FC236}">
                  <a16:creationId xmlns:a16="http://schemas.microsoft.com/office/drawing/2014/main" id="{BC549708-6139-4FBE-92A1-F4E16F804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030" y="2451013"/>
              <a:ext cx="1404395" cy="1227975"/>
            </a:xfrm>
            <a:custGeom>
              <a:avLst/>
              <a:gdLst/>
              <a:ahLst/>
              <a:cxnLst>
                <a:cxn ang="0">
                  <a:pos x="489" y="342"/>
                </a:cxn>
                <a:cxn ang="0">
                  <a:pos x="248" y="0"/>
                </a:cxn>
                <a:cxn ang="0">
                  <a:pos x="174" y="13"/>
                </a:cxn>
                <a:cxn ang="0">
                  <a:pos x="172" y="24"/>
                </a:cxn>
                <a:cxn ang="0">
                  <a:pos x="175" y="36"/>
                </a:cxn>
                <a:cxn ang="0">
                  <a:pos x="184" y="48"/>
                </a:cxn>
                <a:cxn ang="0">
                  <a:pos x="192" y="66"/>
                </a:cxn>
                <a:cxn ang="0">
                  <a:pos x="193" y="75"/>
                </a:cxn>
                <a:cxn ang="0">
                  <a:pos x="130" y="125"/>
                </a:cxn>
                <a:cxn ang="0">
                  <a:pos x="121" y="125"/>
                </a:cxn>
                <a:cxn ang="0">
                  <a:pos x="122" y="180"/>
                </a:cxn>
                <a:cxn ang="0">
                  <a:pos x="120" y="217"/>
                </a:cxn>
                <a:cxn ang="0">
                  <a:pos x="110" y="235"/>
                </a:cxn>
                <a:cxn ang="0">
                  <a:pos x="102" y="237"/>
                </a:cxn>
                <a:cxn ang="0">
                  <a:pos x="88" y="233"/>
                </a:cxn>
                <a:cxn ang="0">
                  <a:pos x="79" y="225"/>
                </a:cxn>
                <a:cxn ang="0">
                  <a:pos x="41" y="212"/>
                </a:cxn>
                <a:cxn ang="0">
                  <a:pos x="9" y="232"/>
                </a:cxn>
                <a:cxn ang="0">
                  <a:pos x="0" y="284"/>
                </a:cxn>
                <a:cxn ang="0">
                  <a:pos x="49" y="347"/>
                </a:cxn>
                <a:cxn ang="0">
                  <a:pos x="58" y="345"/>
                </a:cxn>
                <a:cxn ang="0">
                  <a:pos x="76" y="337"/>
                </a:cxn>
                <a:cxn ang="0">
                  <a:pos x="88" y="329"/>
                </a:cxn>
                <a:cxn ang="0">
                  <a:pos x="99" y="325"/>
                </a:cxn>
                <a:cxn ang="0">
                  <a:pos x="110" y="327"/>
                </a:cxn>
                <a:cxn ang="0">
                  <a:pos x="123" y="401"/>
                </a:cxn>
                <a:cxn ang="0">
                  <a:pos x="123" y="468"/>
                </a:cxn>
                <a:cxn ang="0">
                  <a:pos x="123" y="468"/>
                </a:cxn>
                <a:cxn ang="0">
                  <a:pos x="123" y="469"/>
                </a:cxn>
                <a:cxn ang="0">
                  <a:pos x="256" y="471"/>
                </a:cxn>
                <a:cxn ang="0">
                  <a:pos x="278" y="450"/>
                </a:cxn>
                <a:cxn ang="0">
                  <a:pos x="278" y="448"/>
                </a:cxn>
                <a:cxn ang="0">
                  <a:pos x="269" y="430"/>
                </a:cxn>
                <a:cxn ang="0">
                  <a:pos x="258" y="409"/>
                </a:cxn>
                <a:cxn ang="0">
                  <a:pos x="256" y="399"/>
                </a:cxn>
                <a:cxn ang="0">
                  <a:pos x="274" y="363"/>
                </a:cxn>
                <a:cxn ang="0">
                  <a:pos x="322" y="348"/>
                </a:cxn>
                <a:cxn ang="0">
                  <a:pos x="386" y="371"/>
                </a:cxn>
                <a:cxn ang="0">
                  <a:pos x="391" y="402"/>
                </a:cxn>
                <a:cxn ang="0">
                  <a:pos x="376" y="431"/>
                </a:cxn>
                <a:cxn ang="0">
                  <a:pos x="367" y="451"/>
                </a:cxn>
                <a:cxn ang="0">
                  <a:pos x="367" y="452"/>
                </a:cxn>
                <a:cxn ang="0">
                  <a:pos x="375" y="466"/>
                </a:cxn>
                <a:cxn ang="0">
                  <a:pos x="407" y="472"/>
                </a:cxn>
                <a:cxn ang="0">
                  <a:pos x="433" y="472"/>
                </a:cxn>
                <a:cxn ang="0">
                  <a:pos x="513" y="469"/>
                </a:cxn>
                <a:cxn ang="0">
                  <a:pos x="518" y="412"/>
                </a:cxn>
              </a:cxnLst>
              <a:rect l="0" t="0" r="r" b="b"/>
              <a:pathLst>
                <a:path w="541" h="473">
                  <a:moveTo>
                    <a:pt x="518" y="412"/>
                  </a:moveTo>
                  <a:cubicBezTo>
                    <a:pt x="510" y="393"/>
                    <a:pt x="497" y="361"/>
                    <a:pt x="489" y="34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15" y="1"/>
                    <a:pt x="278" y="0"/>
                    <a:pt x="248" y="0"/>
                  </a:cubicBezTo>
                  <a:cubicBezTo>
                    <a:pt x="222" y="0"/>
                    <a:pt x="203" y="1"/>
                    <a:pt x="194" y="2"/>
                  </a:cubicBezTo>
                  <a:cubicBezTo>
                    <a:pt x="187" y="3"/>
                    <a:pt x="176" y="9"/>
                    <a:pt x="174" y="13"/>
                  </a:cubicBezTo>
                  <a:cubicBezTo>
                    <a:pt x="172" y="17"/>
                    <a:pt x="172" y="20"/>
                    <a:pt x="172" y="23"/>
                  </a:cubicBezTo>
                  <a:cubicBezTo>
                    <a:pt x="172" y="24"/>
                    <a:pt x="172" y="24"/>
                    <a:pt x="172" y="24"/>
                  </a:cubicBezTo>
                  <a:cubicBezTo>
                    <a:pt x="172" y="24"/>
                    <a:pt x="172" y="25"/>
                    <a:pt x="172" y="25"/>
                  </a:cubicBezTo>
                  <a:cubicBezTo>
                    <a:pt x="172" y="30"/>
                    <a:pt x="174" y="34"/>
                    <a:pt x="175" y="36"/>
                  </a:cubicBezTo>
                  <a:cubicBezTo>
                    <a:pt x="177" y="39"/>
                    <a:pt x="179" y="41"/>
                    <a:pt x="180" y="43"/>
                  </a:cubicBezTo>
                  <a:cubicBezTo>
                    <a:pt x="182" y="45"/>
                    <a:pt x="183" y="46"/>
                    <a:pt x="184" y="48"/>
                  </a:cubicBezTo>
                  <a:cubicBezTo>
                    <a:pt x="187" y="52"/>
                    <a:pt x="189" y="56"/>
                    <a:pt x="192" y="65"/>
                  </a:cubicBezTo>
                  <a:cubicBezTo>
                    <a:pt x="192" y="65"/>
                    <a:pt x="192" y="65"/>
                    <a:pt x="192" y="66"/>
                  </a:cubicBezTo>
                  <a:cubicBezTo>
                    <a:pt x="193" y="69"/>
                    <a:pt x="193" y="72"/>
                    <a:pt x="193" y="74"/>
                  </a:cubicBezTo>
                  <a:cubicBezTo>
                    <a:pt x="193" y="74"/>
                    <a:pt x="193" y="75"/>
                    <a:pt x="193" y="75"/>
                  </a:cubicBezTo>
                  <a:cubicBezTo>
                    <a:pt x="193" y="89"/>
                    <a:pt x="187" y="101"/>
                    <a:pt x="176" y="110"/>
                  </a:cubicBezTo>
                  <a:cubicBezTo>
                    <a:pt x="164" y="119"/>
                    <a:pt x="148" y="125"/>
                    <a:pt x="130" y="125"/>
                  </a:cubicBezTo>
                  <a:cubicBezTo>
                    <a:pt x="129" y="125"/>
                    <a:pt x="128" y="125"/>
                    <a:pt x="127" y="125"/>
                  </a:cubicBezTo>
                  <a:cubicBezTo>
                    <a:pt x="125" y="125"/>
                    <a:pt x="123" y="125"/>
                    <a:pt x="121" y="125"/>
                  </a:cubicBezTo>
                  <a:cubicBezTo>
                    <a:pt x="122" y="142"/>
                    <a:pt x="122" y="158"/>
                    <a:pt x="122" y="171"/>
                  </a:cubicBezTo>
                  <a:cubicBezTo>
                    <a:pt x="122" y="174"/>
                    <a:pt x="122" y="177"/>
                    <a:pt x="122" y="180"/>
                  </a:cubicBezTo>
                  <a:cubicBezTo>
                    <a:pt x="122" y="186"/>
                    <a:pt x="122" y="192"/>
                    <a:pt x="122" y="197"/>
                  </a:cubicBezTo>
                  <a:cubicBezTo>
                    <a:pt x="122" y="206"/>
                    <a:pt x="121" y="212"/>
                    <a:pt x="120" y="217"/>
                  </a:cubicBezTo>
                  <a:cubicBezTo>
                    <a:pt x="120" y="221"/>
                    <a:pt x="119" y="225"/>
                    <a:pt x="117" y="229"/>
                  </a:cubicBezTo>
                  <a:cubicBezTo>
                    <a:pt x="115" y="231"/>
                    <a:pt x="114" y="233"/>
                    <a:pt x="110" y="235"/>
                  </a:cubicBezTo>
                  <a:cubicBezTo>
                    <a:pt x="108" y="236"/>
                    <a:pt x="105" y="237"/>
                    <a:pt x="102" y="237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102" y="237"/>
                    <a:pt x="101" y="237"/>
                    <a:pt x="101" y="237"/>
                  </a:cubicBezTo>
                  <a:cubicBezTo>
                    <a:pt x="97" y="237"/>
                    <a:pt x="93" y="235"/>
                    <a:pt x="88" y="233"/>
                  </a:cubicBezTo>
                  <a:cubicBezTo>
                    <a:pt x="86" y="231"/>
                    <a:pt x="84" y="229"/>
                    <a:pt x="82" y="228"/>
                  </a:cubicBezTo>
                  <a:cubicBezTo>
                    <a:pt x="81" y="227"/>
                    <a:pt x="80" y="226"/>
                    <a:pt x="79" y="225"/>
                  </a:cubicBezTo>
                  <a:cubicBezTo>
                    <a:pt x="72" y="221"/>
                    <a:pt x="65" y="216"/>
                    <a:pt x="53" y="214"/>
                  </a:cubicBezTo>
                  <a:cubicBezTo>
                    <a:pt x="48" y="213"/>
                    <a:pt x="44" y="212"/>
                    <a:pt x="41" y="212"/>
                  </a:cubicBezTo>
                  <a:cubicBezTo>
                    <a:pt x="33" y="213"/>
                    <a:pt x="27" y="214"/>
                    <a:pt x="22" y="218"/>
                  </a:cubicBezTo>
                  <a:cubicBezTo>
                    <a:pt x="17" y="221"/>
                    <a:pt x="13" y="226"/>
                    <a:pt x="9" y="232"/>
                  </a:cubicBezTo>
                  <a:cubicBezTo>
                    <a:pt x="3" y="244"/>
                    <a:pt x="0" y="261"/>
                    <a:pt x="0" y="281"/>
                  </a:cubicBezTo>
                  <a:cubicBezTo>
                    <a:pt x="0" y="282"/>
                    <a:pt x="0" y="283"/>
                    <a:pt x="0" y="284"/>
                  </a:cubicBezTo>
                  <a:cubicBezTo>
                    <a:pt x="0" y="301"/>
                    <a:pt x="5" y="318"/>
                    <a:pt x="14" y="329"/>
                  </a:cubicBezTo>
                  <a:cubicBezTo>
                    <a:pt x="24" y="341"/>
                    <a:pt x="35" y="347"/>
                    <a:pt x="49" y="347"/>
                  </a:cubicBezTo>
                  <a:cubicBezTo>
                    <a:pt x="49" y="347"/>
                    <a:pt x="49" y="347"/>
                    <a:pt x="50" y="347"/>
                  </a:cubicBezTo>
                  <a:cubicBezTo>
                    <a:pt x="52" y="346"/>
                    <a:pt x="55" y="346"/>
                    <a:pt x="58" y="345"/>
                  </a:cubicBezTo>
                  <a:cubicBezTo>
                    <a:pt x="58" y="345"/>
                    <a:pt x="59" y="345"/>
                    <a:pt x="59" y="345"/>
                  </a:cubicBezTo>
                  <a:cubicBezTo>
                    <a:pt x="67" y="343"/>
                    <a:pt x="72" y="340"/>
                    <a:pt x="76" y="337"/>
                  </a:cubicBezTo>
                  <a:cubicBezTo>
                    <a:pt x="77" y="336"/>
                    <a:pt x="79" y="335"/>
                    <a:pt x="80" y="334"/>
                  </a:cubicBezTo>
                  <a:cubicBezTo>
                    <a:pt x="82" y="332"/>
                    <a:pt x="85" y="330"/>
                    <a:pt x="88" y="329"/>
                  </a:cubicBezTo>
                  <a:cubicBezTo>
                    <a:pt x="90" y="327"/>
                    <a:pt x="94" y="325"/>
                    <a:pt x="99" y="325"/>
                  </a:cubicBezTo>
                  <a:cubicBezTo>
                    <a:pt x="99" y="325"/>
                    <a:pt x="99" y="325"/>
                    <a:pt x="99" y="325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3" y="325"/>
                    <a:pt x="106" y="326"/>
                    <a:pt x="110" y="327"/>
                  </a:cubicBezTo>
                  <a:cubicBezTo>
                    <a:pt x="114" y="329"/>
                    <a:pt x="120" y="341"/>
                    <a:pt x="121" y="347"/>
                  </a:cubicBezTo>
                  <a:cubicBezTo>
                    <a:pt x="123" y="356"/>
                    <a:pt x="123" y="375"/>
                    <a:pt x="123" y="401"/>
                  </a:cubicBezTo>
                  <a:cubicBezTo>
                    <a:pt x="123" y="420"/>
                    <a:pt x="123" y="441"/>
                    <a:pt x="122" y="463"/>
                  </a:cubicBezTo>
                  <a:cubicBezTo>
                    <a:pt x="122" y="465"/>
                    <a:pt x="123" y="466"/>
                    <a:pt x="123" y="468"/>
                  </a:cubicBezTo>
                  <a:cubicBezTo>
                    <a:pt x="123" y="466"/>
                    <a:pt x="123" y="464"/>
                    <a:pt x="123" y="462"/>
                  </a:cubicBezTo>
                  <a:cubicBezTo>
                    <a:pt x="123" y="464"/>
                    <a:pt x="123" y="466"/>
                    <a:pt x="123" y="468"/>
                  </a:cubicBezTo>
                  <a:cubicBezTo>
                    <a:pt x="123" y="468"/>
                    <a:pt x="123" y="469"/>
                    <a:pt x="123" y="469"/>
                  </a:cubicBezTo>
                  <a:cubicBezTo>
                    <a:pt x="123" y="469"/>
                    <a:pt x="123" y="469"/>
                    <a:pt x="123" y="469"/>
                  </a:cubicBezTo>
                  <a:cubicBezTo>
                    <a:pt x="123" y="469"/>
                    <a:pt x="178" y="473"/>
                    <a:pt x="202" y="473"/>
                  </a:cubicBezTo>
                  <a:cubicBezTo>
                    <a:pt x="228" y="473"/>
                    <a:pt x="246" y="472"/>
                    <a:pt x="256" y="471"/>
                  </a:cubicBezTo>
                  <a:cubicBezTo>
                    <a:pt x="262" y="470"/>
                    <a:pt x="274" y="464"/>
                    <a:pt x="276" y="460"/>
                  </a:cubicBezTo>
                  <a:cubicBezTo>
                    <a:pt x="277" y="456"/>
                    <a:pt x="278" y="453"/>
                    <a:pt x="278" y="450"/>
                  </a:cubicBezTo>
                  <a:cubicBezTo>
                    <a:pt x="278" y="449"/>
                    <a:pt x="278" y="449"/>
                    <a:pt x="278" y="449"/>
                  </a:cubicBezTo>
                  <a:cubicBezTo>
                    <a:pt x="278" y="449"/>
                    <a:pt x="278" y="448"/>
                    <a:pt x="278" y="448"/>
                  </a:cubicBezTo>
                  <a:cubicBezTo>
                    <a:pt x="278" y="444"/>
                    <a:pt x="276" y="440"/>
                    <a:pt x="274" y="437"/>
                  </a:cubicBezTo>
                  <a:cubicBezTo>
                    <a:pt x="273" y="434"/>
                    <a:pt x="271" y="432"/>
                    <a:pt x="269" y="430"/>
                  </a:cubicBezTo>
                  <a:cubicBezTo>
                    <a:pt x="268" y="428"/>
                    <a:pt x="267" y="427"/>
                    <a:pt x="266" y="425"/>
                  </a:cubicBezTo>
                  <a:cubicBezTo>
                    <a:pt x="263" y="421"/>
                    <a:pt x="260" y="417"/>
                    <a:pt x="258" y="409"/>
                  </a:cubicBezTo>
                  <a:cubicBezTo>
                    <a:pt x="258" y="408"/>
                    <a:pt x="258" y="408"/>
                    <a:pt x="258" y="407"/>
                  </a:cubicBezTo>
                  <a:cubicBezTo>
                    <a:pt x="257" y="404"/>
                    <a:pt x="256" y="401"/>
                    <a:pt x="256" y="399"/>
                  </a:cubicBezTo>
                  <a:cubicBezTo>
                    <a:pt x="256" y="399"/>
                    <a:pt x="256" y="398"/>
                    <a:pt x="256" y="398"/>
                  </a:cubicBezTo>
                  <a:cubicBezTo>
                    <a:pt x="256" y="384"/>
                    <a:pt x="262" y="373"/>
                    <a:pt x="274" y="363"/>
                  </a:cubicBezTo>
                  <a:cubicBezTo>
                    <a:pt x="286" y="354"/>
                    <a:pt x="302" y="348"/>
                    <a:pt x="320" y="348"/>
                  </a:cubicBezTo>
                  <a:cubicBezTo>
                    <a:pt x="321" y="348"/>
                    <a:pt x="322" y="348"/>
                    <a:pt x="322" y="348"/>
                  </a:cubicBezTo>
                  <a:cubicBezTo>
                    <a:pt x="343" y="348"/>
                    <a:pt x="360" y="352"/>
                    <a:pt x="372" y="358"/>
                  </a:cubicBezTo>
                  <a:cubicBezTo>
                    <a:pt x="378" y="361"/>
                    <a:pt x="383" y="366"/>
                    <a:pt x="386" y="371"/>
                  </a:cubicBezTo>
                  <a:cubicBezTo>
                    <a:pt x="390" y="376"/>
                    <a:pt x="392" y="382"/>
                    <a:pt x="392" y="390"/>
                  </a:cubicBezTo>
                  <a:cubicBezTo>
                    <a:pt x="392" y="394"/>
                    <a:pt x="391" y="397"/>
                    <a:pt x="391" y="402"/>
                  </a:cubicBezTo>
                  <a:cubicBezTo>
                    <a:pt x="388" y="414"/>
                    <a:pt x="383" y="422"/>
                    <a:pt x="379" y="428"/>
                  </a:cubicBezTo>
                  <a:cubicBezTo>
                    <a:pt x="378" y="429"/>
                    <a:pt x="377" y="430"/>
                    <a:pt x="376" y="431"/>
                  </a:cubicBezTo>
                  <a:cubicBezTo>
                    <a:pt x="375" y="433"/>
                    <a:pt x="373" y="435"/>
                    <a:pt x="371" y="438"/>
                  </a:cubicBezTo>
                  <a:cubicBezTo>
                    <a:pt x="369" y="442"/>
                    <a:pt x="367" y="447"/>
                    <a:pt x="367" y="451"/>
                  </a:cubicBezTo>
                  <a:cubicBezTo>
                    <a:pt x="367" y="451"/>
                    <a:pt x="367" y="451"/>
                    <a:pt x="367" y="451"/>
                  </a:cubicBezTo>
                  <a:cubicBezTo>
                    <a:pt x="367" y="452"/>
                    <a:pt x="367" y="452"/>
                    <a:pt x="367" y="452"/>
                  </a:cubicBezTo>
                  <a:cubicBezTo>
                    <a:pt x="367" y="454"/>
                    <a:pt x="368" y="457"/>
                    <a:pt x="369" y="460"/>
                  </a:cubicBezTo>
                  <a:cubicBezTo>
                    <a:pt x="371" y="463"/>
                    <a:pt x="373" y="465"/>
                    <a:pt x="375" y="466"/>
                  </a:cubicBezTo>
                  <a:cubicBezTo>
                    <a:pt x="380" y="469"/>
                    <a:pt x="383" y="469"/>
                    <a:pt x="387" y="470"/>
                  </a:cubicBezTo>
                  <a:cubicBezTo>
                    <a:pt x="392" y="471"/>
                    <a:pt x="398" y="472"/>
                    <a:pt x="407" y="472"/>
                  </a:cubicBezTo>
                  <a:cubicBezTo>
                    <a:pt x="412" y="472"/>
                    <a:pt x="418" y="472"/>
                    <a:pt x="425" y="472"/>
                  </a:cubicBezTo>
                  <a:cubicBezTo>
                    <a:pt x="428" y="472"/>
                    <a:pt x="430" y="472"/>
                    <a:pt x="433" y="472"/>
                  </a:cubicBezTo>
                  <a:cubicBezTo>
                    <a:pt x="451" y="472"/>
                    <a:pt x="473" y="471"/>
                    <a:pt x="496" y="470"/>
                  </a:cubicBezTo>
                  <a:cubicBezTo>
                    <a:pt x="500" y="469"/>
                    <a:pt x="506" y="469"/>
                    <a:pt x="513" y="469"/>
                  </a:cubicBezTo>
                  <a:cubicBezTo>
                    <a:pt x="521" y="468"/>
                    <a:pt x="531" y="468"/>
                    <a:pt x="541" y="467"/>
                  </a:cubicBezTo>
                  <a:lnTo>
                    <a:pt x="518" y="41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70">
              <a:extLst>
                <a:ext uri="{FF2B5EF4-FFF2-40B4-BE49-F238E27FC236}">
                  <a16:creationId xmlns:a16="http://schemas.microsoft.com/office/drawing/2014/main" id="{DA92E433-9B2A-48D5-9019-A83EBE583226}"/>
                </a:ext>
              </a:extLst>
            </p:cNvPr>
            <p:cNvSpPr>
              <a:spLocks/>
            </p:cNvSpPr>
            <p:nvPr/>
          </p:nvSpPr>
          <p:spPr bwMode="auto">
            <a:xfrm rot="1777028">
              <a:off x="2231446" y="1294151"/>
              <a:ext cx="1186192" cy="1494924"/>
            </a:xfrm>
            <a:custGeom>
              <a:avLst/>
              <a:gdLst/>
              <a:ahLst/>
              <a:cxnLst>
                <a:cxn ang="0">
                  <a:pos x="109" y="537"/>
                </a:cxn>
                <a:cxn ang="0">
                  <a:pos x="163" y="505"/>
                </a:cxn>
                <a:cxn ang="0">
                  <a:pos x="171" y="501"/>
                </a:cxn>
                <a:cxn ang="0">
                  <a:pos x="186" y="493"/>
                </a:cxn>
                <a:cxn ang="0">
                  <a:pos x="205" y="485"/>
                </a:cxn>
                <a:cxn ang="0">
                  <a:pos x="217" y="482"/>
                </a:cxn>
                <a:cxn ang="0">
                  <a:pos x="226" y="485"/>
                </a:cxn>
                <a:cxn ang="0">
                  <a:pos x="231" y="491"/>
                </a:cxn>
                <a:cxn ang="0">
                  <a:pos x="231" y="492"/>
                </a:cxn>
                <a:cxn ang="0">
                  <a:pos x="232" y="492"/>
                </a:cxn>
                <a:cxn ang="0">
                  <a:pos x="234" y="505"/>
                </a:cxn>
                <a:cxn ang="0">
                  <a:pos x="233" y="514"/>
                </a:cxn>
                <a:cxn ang="0">
                  <a:pos x="232" y="517"/>
                </a:cxn>
                <a:cxn ang="0">
                  <a:pos x="235" y="546"/>
                </a:cxn>
                <a:cxn ang="0">
                  <a:pos x="239" y="557"/>
                </a:cxn>
                <a:cxn ang="0">
                  <a:pos x="253" y="572"/>
                </a:cxn>
                <a:cxn ang="0">
                  <a:pos x="272" y="576"/>
                </a:cxn>
                <a:cxn ang="0">
                  <a:pos x="314" y="564"/>
                </a:cxn>
                <a:cxn ang="0">
                  <a:pos x="314" y="563"/>
                </a:cxn>
                <a:cxn ang="0">
                  <a:pos x="314" y="564"/>
                </a:cxn>
                <a:cxn ang="0">
                  <a:pos x="320" y="561"/>
                </a:cxn>
                <a:cxn ang="0">
                  <a:pos x="322" y="559"/>
                </a:cxn>
                <a:cxn ang="0">
                  <a:pos x="355" y="524"/>
                </a:cxn>
                <a:cxn ang="0">
                  <a:pos x="354" y="486"/>
                </a:cxn>
                <a:cxn ang="0">
                  <a:pos x="354" y="485"/>
                </a:cxn>
                <a:cxn ang="0">
                  <a:pos x="349" y="478"/>
                </a:cxn>
                <a:cxn ang="0">
                  <a:pos x="348" y="477"/>
                </a:cxn>
                <a:cxn ang="0">
                  <a:pos x="333" y="466"/>
                </a:cxn>
                <a:cxn ang="0">
                  <a:pos x="328" y="464"/>
                </a:cxn>
                <a:cxn ang="0">
                  <a:pos x="320" y="460"/>
                </a:cxn>
                <a:cxn ang="0">
                  <a:pos x="311" y="452"/>
                </a:cxn>
                <a:cxn ang="0">
                  <a:pos x="311" y="451"/>
                </a:cxn>
                <a:cxn ang="0">
                  <a:pos x="310" y="451"/>
                </a:cxn>
                <a:cxn ang="0">
                  <a:pos x="307" y="441"/>
                </a:cxn>
                <a:cxn ang="0">
                  <a:pos x="319" y="421"/>
                </a:cxn>
                <a:cxn ang="0">
                  <a:pos x="366" y="393"/>
                </a:cxn>
                <a:cxn ang="0">
                  <a:pos x="457" y="346"/>
                </a:cxn>
                <a:cxn ang="0">
                  <a:pos x="57" y="21"/>
                </a:cxn>
                <a:cxn ang="0">
                  <a:pos x="5" y="49"/>
                </a:cxn>
                <a:cxn ang="0">
                  <a:pos x="63" y="566"/>
                </a:cxn>
                <a:cxn ang="0">
                  <a:pos x="95" y="546"/>
                </a:cxn>
                <a:cxn ang="0">
                  <a:pos x="109" y="537"/>
                </a:cxn>
              </a:cxnLst>
              <a:rect l="0" t="0" r="r" b="b"/>
              <a:pathLst>
                <a:path w="457" h="576">
                  <a:moveTo>
                    <a:pt x="109" y="537"/>
                  </a:moveTo>
                  <a:cubicBezTo>
                    <a:pt x="129" y="525"/>
                    <a:pt x="148" y="514"/>
                    <a:pt x="163" y="505"/>
                  </a:cubicBezTo>
                  <a:cubicBezTo>
                    <a:pt x="166" y="504"/>
                    <a:pt x="168" y="502"/>
                    <a:pt x="171" y="501"/>
                  </a:cubicBezTo>
                  <a:cubicBezTo>
                    <a:pt x="176" y="498"/>
                    <a:pt x="182" y="495"/>
                    <a:pt x="186" y="493"/>
                  </a:cubicBezTo>
                  <a:cubicBezTo>
                    <a:pt x="194" y="489"/>
                    <a:pt x="200" y="486"/>
                    <a:pt x="205" y="485"/>
                  </a:cubicBezTo>
                  <a:cubicBezTo>
                    <a:pt x="209" y="483"/>
                    <a:pt x="212" y="482"/>
                    <a:pt x="217" y="482"/>
                  </a:cubicBezTo>
                  <a:cubicBezTo>
                    <a:pt x="219" y="482"/>
                    <a:pt x="223" y="483"/>
                    <a:pt x="226" y="485"/>
                  </a:cubicBezTo>
                  <a:cubicBezTo>
                    <a:pt x="228" y="487"/>
                    <a:pt x="230" y="489"/>
                    <a:pt x="231" y="491"/>
                  </a:cubicBezTo>
                  <a:cubicBezTo>
                    <a:pt x="231" y="491"/>
                    <a:pt x="231" y="491"/>
                    <a:pt x="231" y="492"/>
                  </a:cubicBezTo>
                  <a:cubicBezTo>
                    <a:pt x="231" y="492"/>
                    <a:pt x="231" y="492"/>
                    <a:pt x="232" y="492"/>
                  </a:cubicBezTo>
                  <a:cubicBezTo>
                    <a:pt x="234" y="496"/>
                    <a:pt x="234" y="500"/>
                    <a:pt x="234" y="505"/>
                  </a:cubicBezTo>
                  <a:cubicBezTo>
                    <a:pt x="234" y="508"/>
                    <a:pt x="233" y="511"/>
                    <a:pt x="233" y="514"/>
                  </a:cubicBezTo>
                  <a:cubicBezTo>
                    <a:pt x="233" y="515"/>
                    <a:pt x="233" y="516"/>
                    <a:pt x="232" y="517"/>
                  </a:cubicBezTo>
                  <a:cubicBezTo>
                    <a:pt x="231" y="525"/>
                    <a:pt x="231" y="534"/>
                    <a:pt x="235" y="546"/>
                  </a:cubicBezTo>
                  <a:cubicBezTo>
                    <a:pt x="236" y="551"/>
                    <a:pt x="237" y="554"/>
                    <a:pt x="239" y="557"/>
                  </a:cubicBezTo>
                  <a:cubicBezTo>
                    <a:pt x="243" y="564"/>
                    <a:pt x="248" y="569"/>
                    <a:pt x="253" y="572"/>
                  </a:cubicBezTo>
                  <a:cubicBezTo>
                    <a:pt x="259" y="574"/>
                    <a:pt x="265" y="576"/>
                    <a:pt x="272" y="576"/>
                  </a:cubicBezTo>
                  <a:cubicBezTo>
                    <a:pt x="284" y="576"/>
                    <a:pt x="299" y="571"/>
                    <a:pt x="314" y="564"/>
                  </a:cubicBezTo>
                  <a:cubicBezTo>
                    <a:pt x="314" y="563"/>
                    <a:pt x="314" y="563"/>
                    <a:pt x="314" y="563"/>
                  </a:cubicBezTo>
                  <a:cubicBezTo>
                    <a:pt x="314" y="563"/>
                    <a:pt x="314" y="563"/>
                    <a:pt x="314" y="564"/>
                  </a:cubicBezTo>
                  <a:cubicBezTo>
                    <a:pt x="316" y="563"/>
                    <a:pt x="318" y="562"/>
                    <a:pt x="320" y="561"/>
                  </a:cubicBezTo>
                  <a:cubicBezTo>
                    <a:pt x="321" y="560"/>
                    <a:pt x="322" y="560"/>
                    <a:pt x="322" y="559"/>
                  </a:cubicBezTo>
                  <a:cubicBezTo>
                    <a:pt x="338" y="551"/>
                    <a:pt x="350" y="538"/>
                    <a:pt x="355" y="524"/>
                  </a:cubicBezTo>
                  <a:cubicBezTo>
                    <a:pt x="361" y="511"/>
                    <a:pt x="361" y="497"/>
                    <a:pt x="354" y="486"/>
                  </a:cubicBezTo>
                  <a:cubicBezTo>
                    <a:pt x="354" y="485"/>
                    <a:pt x="354" y="485"/>
                    <a:pt x="354" y="485"/>
                  </a:cubicBezTo>
                  <a:cubicBezTo>
                    <a:pt x="352" y="482"/>
                    <a:pt x="351" y="480"/>
                    <a:pt x="349" y="478"/>
                  </a:cubicBezTo>
                  <a:cubicBezTo>
                    <a:pt x="348" y="478"/>
                    <a:pt x="348" y="477"/>
                    <a:pt x="348" y="477"/>
                  </a:cubicBezTo>
                  <a:cubicBezTo>
                    <a:pt x="342" y="471"/>
                    <a:pt x="337" y="468"/>
                    <a:pt x="333" y="466"/>
                  </a:cubicBezTo>
                  <a:cubicBezTo>
                    <a:pt x="331" y="465"/>
                    <a:pt x="329" y="464"/>
                    <a:pt x="328" y="464"/>
                  </a:cubicBezTo>
                  <a:cubicBezTo>
                    <a:pt x="325" y="463"/>
                    <a:pt x="322" y="461"/>
                    <a:pt x="320" y="460"/>
                  </a:cubicBezTo>
                  <a:cubicBezTo>
                    <a:pt x="317" y="458"/>
                    <a:pt x="313" y="456"/>
                    <a:pt x="311" y="452"/>
                  </a:cubicBezTo>
                  <a:cubicBezTo>
                    <a:pt x="311" y="452"/>
                    <a:pt x="311" y="451"/>
                    <a:pt x="311" y="451"/>
                  </a:cubicBezTo>
                  <a:cubicBezTo>
                    <a:pt x="311" y="451"/>
                    <a:pt x="310" y="451"/>
                    <a:pt x="310" y="451"/>
                  </a:cubicBezTo>
                  <a:cubicBezTo>
                    <a:pt x="309" y="448"/>
                    <a:pt x="308" y="444"/>
                    <a:pt x="307" y="441"/>
                  </a:cubicBezTo>
                  <a:cubicBezTo>
                    <a:pt x="307" y="436"/>
                    <a:pt x="314" y="425"/>
                    <a:pt x="319" y="421"/>
                  </a:cubicBezTo>
                  <a:cubicBezTo>
                    <a:pt x="327" y="415"/>
                    <a:pt x="343" y="406"/>
                    <a:pt x="366" y="393"/>
                  </a:cubicBezTo>
                  <a:cubicBezTo>
                    <a:pt x="392" y="379"/>
                    <a:pt x="425" y="362"/>
                    <a:pt x="457" y="346"/>
                  </a:cubicBezTo>
                  <a:cubicBezTo>
                    <a:pt x="457" y="346"/>
                    <a:pt x="83" y="42"/>
                    <a:pt x="57" y="21"/>
                  </a:cubicBezTo>
                  <a:cubicBezTo>
                    <a:pt x="32" y="0"/>
                    <a:pt x="0" y="3"/>
                    <a:pt x="5" y="49"/>
                  </a:cubicBezTo>
                  <a:cubicBezTo>
                    <a:pt x="10" y="94"/>
                    <a:pt x="63" y="566"/>
                    <a:pt x="63" y="566"/>
                  </a:cubicBezTo>
                  <a:cubicBezTo>
                    <a:pt x="74" y="559"/>
                    <a:pt x="86" y="552"/>
                    <a:pt x="95" y="546"/>
                  </a:cubicBezTo>
                  <a:cubicBezTo>
                    <a:pt x="101" y="543"/>
                    <a:pt x="106" y="539"/>
                    <a:pt x="109" y="537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71">
              <a:extLst>
                <a:ext uri="{FF2B5EF4-FFF2-40B4-BE49-F238E27FC236}">
                  <a16:creationId xmlns:a16="http://schemas.microsoft.com/office/drawing/2014/main" id="{135DDBC0-275E-4E8F-B04F-86922DDB65F5}"/>
                </a:ext>
              </a:extLst>
            </p:cNvPr>
            <p:cNvSpPr txBox="1"/>
            <p:nvPr/>
          </p:nvSpPr>
          <p:spPr>
            <a:xfrm>
              <a:off x="1474088" y="510669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72">
              <a:extLst>
                <a:ext uri="{FF2B5EF4-FFF2-40B4-BE49-F238E27FC236}">
                  <a16:creationId xmlns:a16="http://schemas.microsoft.com/office/drawing/2014/main" id="{5D8F4987-CE25-4FCE-9E84-F35EEADE8D6A}"/>
                </a:ext>
              </a:extLst>
            </p:cNvPr>
            <p:cNvSpPr txBox="1"/>
            <p:nvPr/>
          </p:nvSpPr>
          <p:spPr>
            <a:xfrm>
              <a:off x="1654510" y="4048776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73">
              <a:extLst>
                <a:ext uri="{FF2B5EF4-FFF2-40B4-BE49-F238E27FC236}">
                  <a16:creationId xmlns:a16="http://schemas.microsoft.com/office/drawing/2014/main" id="{0F20E8D6-F12F-4600-AA3F-145B9F672410}"/>
                </a:ext>
              </a:extLst>
            </p:cNvPr>
            <p:cNvSpPr txBox="1"/>
            <p:nvPr/>
          </p:nvSpPr>
          <p:spPr>
            <a:xfrm>
              <a:off x="1867733" y="286784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5" name="TextBox 74">
              <a:extLst>
                <a:ext uri="{FF2B5EF4-FFF2-40B4-BE49-F238E27FC236}">
                  <a16:creationId xmlns:a16="http://schemas.microsoft.com/office/drawing/2014/main" id="{AA55E268-0C38-4D1A-B10C-EDE524153748}"/>
                </a:ext>
              </a:extLst>
            </p:cNvPr>
            <p:cNvSpPr txBox="1"/>
            <p:nvPr/>
          </p:nvSpPr>
          <p:spPr>
            <a:xfrm>
              <a:off x="2408994" y="177712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Oval 77">
              <a:extLst>
                <a:ext uri="{FF2B5EF4-FFF2-40B4-BE49-F238E27FC236}">
                  <a16:creationId xmlns:a16="http://schemas.microsoft.com/office/drawing/2014/main" id="{3DD3B600-FBE2-4C10-9CA9-F1CB976273E0}"/>
                </a:ext>
              </a:extLst>
            </p:cNvPr>
            <p:cNvSpPr/>
            <p:nvPr/>
          </p:nvSpPr>
          <p:spPr bwMode="auto">
            <a:xfrm>
              <a:off x="2651120" y="1420387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85">
              <a:extLst>
                <a:ext uri="{FF2B5EF4-FFF2-40B4-BE49-F238E27FC236}">
                  <a16:creationId xmlns:a16="http://schemas.microsoft.com/office/drawing/2014/main" id="{F598B092-422C-48D1-A36E-5A236F7E0BE4}"/>
                </a:ext>
              </a:extLst>
            </p:cNvPr>
            <p:cNvSpPr/>
            <p:nvPr/>
          </p:nvSpPr>
          <p:spPr bwMode="auto">
            <a:xfrm>
              <a:off x="3093974" y="2613616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93">
              <a:extLst>
                <a:ext uri="{FF2B5EF4-FFF2-40B4-BE49-F238E27FC236}">
                  <a16:creationId xmlns:a16="http://schemas.microsoft.com/office/drawing/2014/main" id="{44B8767B-F202-463E-941A-9697AA2279FD}"/>
                </a:ext>
              </a:extLst>
            </p:cNvPr>
            <p:cNvSpPr/>
            <p:nvPr/>
          </p:nvSpPr>
          <p:spPr bwMode="auto">
            <a:xfrm>
              <a:off x="3487618" y="3819150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124">
              <a:extLst>
                <a:ext uri="{FF2B5EF4-FFF2-40B4-BE49-F238E27FC236}">
                  <a16:creationId xmlns:a16="http://schemas.microsoft.com/office/drawing/2014/main" id="{624DF439-26A1-48F4-A479-81BAF0328C62}"/>
                </a:ext>
              </a:extLst>
            </p:cNvPr>
            <p:cNvSpPr/>
            <p:nvPr/>
          </p:nvSpPr>
          <p:spPr bwMode="auto">
            <a:xfrm>
              <a:off x="3979673" y="4975479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千图设计师MC：ID 29795607库_组合 40">
            <a:extLst>
              <a:ext uri="{FF2B5EF4-FFF2-40B4-BE49-F238E27FC236}">
                <a16:creationId xmlns:a16="http://schemas.microsoft.com/office/drawing/2014/main" id="{D16EC5D6-DC65-470F-9A42-FF7C856DDE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36829" y="3880653"/>
            <a:ext cx="7210655" cy="872748"/>
            <a:chOff x="3536829" y="3880653"/>
            <a:chExt cx="7210655" cy="872748"/>
          </a:xfrm>
        </p:grpSpPr>
        <p:sp>
          <p:nvSpPr>
            <p:cNvPr id="8" name="Freeform: Shape 94">
              <a:extLst>
                <a:ext uri="{FF2B5EF4-FFF2-40B4-BE49-F238E27FC236}">
                  <a16:creationId xmlns:a16="http://schemas.microsoft.com/office/drawing/2014/main" id="{88DDCC9F-EA6A-495C-A48D-236DE383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829" y="3880653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95">
              <a:extLst>
                <a:ext uri="{FF2B5EF4-FFF2-40B4-BE49-F238E27FC236}">
                  <a16:creationId xmlns:a16="http://schemas.microsoft.com/office/drawing/2014/main" id="{7A5FE7E1-1FCC-4748-839B-7F9EF8CCB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5170" y="4221545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39">
              <a:extLst>
                <a:ext uri="{FF2B5EF4-FFF2-40B4-BE49-F238E27FC236}">
                  <a16:creationId xmlns:a16="http://schemas.microsoft.com/office/drawing/2014/main" id="{DA1496B6-FE77-4D4A-8BCB-F8610223677D}"/>
                </a:ext>
              </a:extLst>
            </p:cNvPr>
            <p:cNvGrpSpPr/>
            <p:nvPr/>
          </p:nvGrpSpPr>
          <p:grpSpPr>
            <a:xfrm>
              <a:off x="7834293" y="3896764"/>
              <a:ext cx="2913191" cy="856637"/>
              <a:chOff x="1415480" y="1651350"/>
              <a:chExt cx="2913191" cy="856637"/>
            </a:xfrm>
          </p:grpSpPr>
          <p:sp>
            <p:nvSpPr>
              <p:cNvPr id="23" name="TextBox 40">
                <a:extLst>
                  <a:ext uri="{FF2B5EF4-FFF2-40B4-BE49-F238E27FC236}">
                    <a16:creationId xmlns:a16="http://schemas.microsoft.com/office/drawing/2014/main" id="{B909AB5D-F383-403E-971E-4EEDD861E2A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4" name="TextBox 41">
                <a:extLst>
                  <a:ext uri="{FF2B5EF4-FFF2-40B4-BE49-F238E27FC236}">
                    <a16:creationId xmlns:a16="http://schemas.microsoft.com/office/drawing/2014/main" id="{A58BD85C-16DE-4B53-A9F5-D45F27ACA33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2" name="千图设计师MC：ID 29795607库_组合 41">
            <a:extLst>
              <a:ext uri="{FF2B5EF4-FFF2-40B4-BE49-F238E27FC236}">
                <a16:creationId xmlns:a16="http://schemas.microsoft.com/office/drawing/2014/main" id="{311F2FAC-77A1-43D8-804C-99C8FAB2AC3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028884" y="5036982"/>
            <a:ext cx="7193530" cy="880545"/>
            <a:chOff x="4028884" y="5036982"/>
            <a:chExt cx="7193530" cy="880545"/>
          </a:xfrm>
        </p:grpSpPr>
        <p:sp>
          <p:nvSpPr>
            <p:cNvPr id="10" name="Freeform: Shape 125">
              <a:extLst>
                <a:ext uri="{FF2B5EF4-FFF2-40B4-BE49-F238E27FC236}">
                  <a16:creationId xmlns:a16="http://schemas.microsoft.com/office/drawing/2014/main" id="{27BA0CD6-BB5D-40D8-BBA4-A33A7D151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884" y="5036982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26">
              <a:extLst>
                <a:ext uri="{FF2B5EF4-FFF2-40B4-BE49-F238E27FC236}">
                  <a16:creationId xmlns:a16="http://schemas.microsoft.com/office/drawing/2014/main" id="{E05CCACA-657C-4629-802A-DB8EDE2E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0100" y="5385671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42">
              <a:extLst>
                <a:ext uri="{FF2B5EF4-FFF2-40B4-BE49-F238E27FC236}">
                  <a16:creationId xmlns:a16="http://schemas.microsoft.com/office/drawing/2014/main" id="{596C2546-DA71-4946-A9C4-CE2CC5F6FED2}"/>
                </a:ext>
              </a:extLst>
            </p:cNvPr>
            <p:cNvGrpSpPr/>
            <p:nvPr/>
          </p:nvGrpSpPr>
          <p:grpSpPr>
            <a:xfrm>
              <a:off x="8309223" y="5060890"/>
              <a:ext cx="2913191" cy="856637"/>
              <a:chOff x="1415480" y="1651350"/>
              <a:chExt cx="2913191" cy="856637"/>
            </a:xfrm>
          </p:grpSpPr>
          <p:sp>
            <p:nvSpPr>
              <p:cNvPr id="21" name="TextBox 43">
                <a:extLst>
                  <a:ext uri="{FF2B5EF4-FFF2-40B4-BE49-F238E27FC236}">
                    <a16:creationId xmlns:a16="http://schemas.microsoft.com/office/drawing/2014/main" id="{C182A2FA-3F28-4853-84E0-054D8AD4E9F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2" name="TextBox 44">
                <a:extLst>
                  <a:ext uri="{FF2B5EF4-FFF2-40B4-BE49-F238E27FC236}">
                    <a16:creationId xmlns:a16="http://schemas.microsoft.com/office/drawing/2014/main" id="{E42F8617-86A3-445C-893C-80F3B119AF6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0" name="千图设计师MC：ID 29795607库_组合 39">
            <a:extLst>
              <a:ext uri="{FF2B5EF4-FFF2-40B4-BE49-F238E27FC236}">
                <a16:creationId xmlns:a16="http://schemas.microsoft.com/office/drawing/2014/main" id="{851BBBFF-9FF6-4B66-82F1-4A13964EA22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143185" y="2623563"/>
            <a:ext cx="7210656" cy="856637"/>
            <a:chOff x="3143185" y="2623563"/>
            <a:chExt cx="7210656" cy="856637"/>
          </a:xfrm>
        </p:grpSpPr>
        <p:sp>
          <p:nvSpPr>
            <p:cNvPr id="6" name="Freeform: Shape 86">
              <a:extLst>
                <a:ext uri="{FF2B5EF4-FFF2-40B4-BE49-F238E27FC236}">
                  <a16:creationId xmlns:a16="http://schemas.microsoft.com/office/drawing/2014/main" id="{4F08CBC8-B7CD-4C01-8583-C724554A4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185" y="2675119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87">
              <a:extLst>
                <a:ext uri="{FF2B5EF4-FFF2-40B4-BE49-F238E27FC236}">
                  <a16:creationId xmlns:a16="http://schemas.microsoft.com/office/drawing/2014/main" id="{A39D9A16-5E4F-457B-9CCE-E2651B330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527" y="302160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45">
              <a:extLst>
                <a:ext uri="{FF2B5EF4-FFF2-40B4-BE49-F238E27FC236}">
                  <a16:creationId xmlns:a16="http://schemas.microsoft.com/office/drawing/2014/main" id="{276A6C16-D820-48E1-8D04-4B0C5761942D}"/>
                </a:ext>
              </a:extLst>
            </p:cNvPr>
            <p:cNvGrpSpPr/>
            <p:nvPr/>
          </p:nvGrpSpPr>
          <p:grpSpPr>
            <a:xfrm>
              <a:off x="7440650" y="2623563"/>
              <a:ext cx="2913191" cy="856637"/>
              <a:chOff x="1415480" y="1651350"/>
              <a:chExt cx="2913191" cy="856637"/>
            </a:xfrm>
          </p:grpSpPr>
          <p:sp>
            <p:nvSpPr>
              <p:cNvPr id="19" name="TextBox 46">
                <a:extLst>
                  <a:ext uri="{FF2B5EF4-FFF2-40B4-BE49-F238E27FC236}">
                    <a16:creationId xmlns:a16="http://schemas.microsoft.com/office/drawing/2014/main" id="{730F7124-6651-42A4-931B-29F9D5B971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0" name="TextBox 47">
                <a:extLst>
                  <a:ext uri="{FF2B5EF4-FFF2-40B4-BE49-F238E27FC236}">
                    <a16:creationId xmlns:a16="http://schemas.microsoft.com/office/drawing/2014/main" id="{C321E5CE-F0FA-435B-BE1B-CF01329B97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0F3F898B-5DC0-4F01-9188-BE86798E5A9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700331" y="1481890"/>
            <a:ext cx="7210656" cy="873563"/>
            <a:chOff x="2700331" y="1481890"/>
            <a:chExt cx="7210656" cy="873563"/>
          </a:xfrm>
        </p:grpSpPr>
        <p:sp>
          <p:nvSpPr>
            <p:cNvPr id="4" name="Freeform: Shape 78">
              <a:extLst>
                <a:ext uri="{FF2B5EF4-FFF2-40B4-BE49-F238E27FC236}">
                  <a16:creationId xmlns:a16="http://schemas.microsoft.com/office/drawing/2014/main" id="{12EA88D7-040D-473D-9AF5-1E758D979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331" y="1481890"/>
              <a:ext cx="4151753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79">
              <a:extLst>
                <a:ext uri="{FF2B5EF4-FFF2-40B4-BE49-F238E27FC236}">
                  <a16:creationId xmlns:a16="http://schemas.microsoft.com/office/drawing/2014/main" id="{13CEF0A8-64E9-41C6-8805-81D6D4BDB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673" y="182359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8">
              <a:extLst>
                <a:ext uri="{FF2B5EF4-FFF2-40B4-BE49-F238E27FC236}">
                  <a16:creationId xmlns:a16="http://schemas.microsoft.com/office/drawing/2014/main" id="{6535BB35-FB49-4216-86FA-3A381829D033}"/>
                </a:ext>
              </a:extLst>
            </p:cNvPr>
            <p:cNvGrpSpPr/>
            <p:nvPr/>
          </p:nvGrpSpPr>
          <p:grpSpPr>
            <a:xfrm>
              <a:off x="6997796" y="1498816"/>
              <a:ext cx="2913191" cy="856637"/>
              <a:chOff x="1415480" y="1651350"/>
              <a:chExt cx="2913191" cy="856637"/>
            </a:xfrm>
          </p:grpSpPr>
          <p:sp>
            <p:nvSpPr>
              <p:cNvPr id="17" name="TextBox 49">
                <a:extLst>
                  <a:ext uri="{FF2B5EF4-FFF2-40B4-BE49-F238E27FC236}">
                    <a16:creationId xmlns:a16="http://schemas.microsoft.com/office/drawing/2014/main" id="{93907819-7DD6-4B31-BB41-DF3C2C538C7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8" name="TextBox 50">
                <a:extLst>
                  <a:ext uri="{FF2B5EF4-FFF2-40B4-BE49-F238E27FC236}">
                    <a16:creationId xmlns:a16="http://schemas.microsoft.com/office/drawing/2014/main" id="{5CCD0179-E4D7-4BD0-A73D-07F4BA59C9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7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">
            <a:extLst>
              <a:ext uri="{FF2B5EF4-FFF2-40B4-BE49-F238E27FC236}">
                <a16:creationId xmlns:a16="http://schemas.microsoft.com/office/drawing/2014/main" id="{8B168418-4FBB-4F79-A6F3-109621D0E88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267043" y="1736812"/>
            <a:ext cx="3657914" cy="3657919"/>
            <a:chOff x="4267043" y="2514595"/>
            <a:chExt cx="3657914" cy="3657919"/>
          </a:xfrm>
        </p:grpSpPr>
        <p:sp>
          <p:nvSpPr>
            <p:cNvPr id="23" name="Freeform: Shape 2">
              <a:extLst>
                <a:ext uri="{FF2B5EF4-FFF2-40B4-BE49-F238E27FC236}">
                  <a16:creationId xmlns:a16="http://schemas.microsoft.com/office/drawing/2014/main" id="{20A77C6C-4373-4821-8823-4D5FED3DA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043" y="2514600"/>
              <a:ext cx="2181055" cy="2122372"/>
            </a:xfrm>
            <a:custGeom>
              <a:avLst/>
              <a:gdLst>
                <a:gd name="T0" fmla="*/ 131 w 164"/>
                <a:gd name="T1" fmla="*/ 15 h 159"/>
                <a:gd name="T2" fmla="*/ 85 w 164"/>
                <a:gd name="T3" fmla="*/ 0 h 159"/>
                <a:gd name="T4" fmla="*/ 0 w 164"/>
                <a:gd name="T5" fmla="*/ 86 h 159"/>
                <a:gd name="T6" fmla="*/ 0 w 164"/>
                <a:gd name="T7" fmla="*/ 159 h 159"/>
                <a:gd name="T8" fmla="*/ 10 w 164"/>
                <a:gd name="T9" fmla="*/ 140 h 159"/>
                <a:gd name="T10" fmla="*/ 57 w 164"/>
                <a:gd name="T11" fmla="*/ 104 h 159"/>
                <a:gd name="T12" fmla="*/ 164 w 164"/>
                <a:gd name="T13" fmla="*/ 56 h 159"/>
                <a:gd name="T14" fmla="*/ 131 w 164"/>
                <a:gd name="T15" fmla="*/ 1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59">
                  <a:moveTo>
                    <a:pt x="131" y="15"/>
                  </a:moveTo>
                  <a:cubicBezTo>
                    <a:pt x="112" y="2"/>
                    <a:pt x="92" y="0"/>
                    <a:pt x="85" y="0"/>
                  </a:cubicBezTo>
                  <a:cubicBezTo>
                    <a:pt x="38" y="1"/>
                    <a:pt x="0" y="39"/>
                    <a:pt x="0" y="8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3" y="153"/>
                    <a:pt x="6" y="146"/>
                    <a:pt x="10" y="140"/>
                  </a:cubicBezTo>
                  <a:cubicBezTo>
                    <a:pt x="28" y="115"/>
                    <a:pt x="55" y="104"/>
                    <a:pt x="57" y="104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1" y="49"/>
                    <a:pt x="150" y="29"/>
                    <a:pt x="13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3">
              <a:extLst>
                <a:ext uri="{FF2B5EF4-FFF2-40B4-BE49-F238E27FC236}">
                  <a16:creationId xmlns:a16="http://schemas.microsoft.com/office/drawing/2014/main" id="{67621C96-CB3F-4E50-BA9B-BA7F2A0F0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043" y="4001238"/>
              <a:ext cx="2122372" cy="2171271"/>
            </a:xfrm>
            <a:custGeom>
              <a:avLst/>
              <a:gdLst>
                <a:gd name="T0" fmla="*/ 56 w 159"/>
                <a:gd name="T1" fmla="*/ 0 h 163"/>
                <a:gd name="T2" fmla="*/ 15 w 159"/>
                <a:gd name="T3" fmla="*/ 33 h 163"/>
                <a:gd name="T4" fmla="*/ 0 w 159"/>
                <a:gd name="T5" fmla="*/ 79 h 163"/>
                <a:gd name="T6" fmla="*/ 86 w 159"/>
                <a:gd name="T7" fmla="*/ 163 h 163"/>
                <a:gd name="T8" fmla="*/ 159 w 159"/>
                <a:gd name="T9" fmla="*/ 163 h 163"/>
                <a:gd name="T10" fmla="*/ 140 w 159"/>
                <a:gd name="T11" fmla="*/ 153 h 163"/>
                <a:gd name="T12" fmla="*/ 104 w 159"/>
                <a:gd name="T13" fmla="*/ 107 h 163"/>
                <a:gd name="T14" fmla="*/ 56 w 159"/>
                <a:gd name="T1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163">
                  <a:moveTo>
                    <a:pt x="56" y="0"/>
                  </a:moveTo>
                  <a:cubicBezTo>
                    <a:pt x="49" y="3"/>
                    <a:pt x="29" y="13"/>
                    <a:pt x="15" y="33"/>
                  </a:cubicBezTo>
                  <a:cubicBezTo>
                    <a:pt x="2" y="52"/>
                    <a:pt x="0" y="71"/>
                    <a:pt x="0" y="79"/>
                  </a:cubicBezTo>
                  <a:cubicBezTo>
                    <a:pt x="1" y="125"/>
                    <a:pt x="39" y="163"/>
                    <a:pt x="86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3" y="161"/>
                    <a:pt x="146" y="158"/>
                    <a:pt x="140" y="153"/>
                  </a:cubicBezTo>
                  <a:cubicBezTo>
                    <a:pt x="115" y="136"/>
                    <a:pt x="104" y="109"/>
                    <a:pt x="104" y="107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">
              <a:extLst>
                <a:ext uri="{FF2B5EF4-FFF2-40B4-BE49-F238E27FC236}">
                  <a16:creationId xmlns:a16="http://schemas.microsoft.com/office/drawing/2014/main" id="{BAAEBF72-991D-4476-89BA-8F61E2EE9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2364" y="2514601"/>
              <a:ext cx="2112588" cy="2190832"/>
            </a:xfrm>
            <a:custGeom>
              <a:avLst/>
              <a:gdLst>
                <a:gd name="T0" fmla="*/ 73 w 158"/>
                <a:gd name="T1" fmla="*/ 0 h 164"/>
                <a:gd name="T2" fmla="*/ 0 w 158"/>
                <a:gd name="T3" fmla="*/ 0 h 164"/>
                <a:gd name="T4" fmla="*/ 18 w 158"/>
                <a:gd name="T5" fmla="*/ 10 h 164"/>
                <a:gd name="T6" fmla="*/ 55 w 158"/>
                <a:gd name="T7" fmla="*/ 57 h 164"/>
                <a:gd name="T8" fmla="*/ 102 w 158"/>
                <a:gd name="T9" fmla="*/ 164 h 164"/>
                <a:gd name="T10" fmla="*/ 143 w 158"/>
                <a:gd name="T11" fmla="*/ 131 h 164"/>
                <a:gd name="T12" fmla="*/ 158 w 158"/>
                <a:gd name="T13" fmla="*/ 85 h 164"/>
                <a:gd name="T14" fmla="*/ 73 w 158"/>
                <a:gd name="T1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64">
                  <a:moveTo>
                    <a:pt x="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3"/>
                    <a:pt x="12" y="6"/>
                    <a:pt x="18" y="10"/>
                  </a:cubicBezTo>
                  <a:cubicBezTo>
                    <a:pt x="43" y="28"/>
                    <a:pt x="54" y="55"/>
                    <a:pt x="55" y="57"/>
                  </a:cubicBezTo>
                  <a:cubicBezTo>
                    <a:pt x="102" y="164"/>
                    <a:pt x="102" y="164"/>
                    <a:pt x="102" y="164"/>
                  </a:cubicBezTo>
                  <a:cubicBezTo>
                    <a:pt x="109" y="161"/>
                    <a:pt x="130" y="150"/>
                    <a:pt x="143" y="131"/>
                  </a:cubicBezTo>
                  <a:cubicBezTo>
                    <a:pt x="157" y="112"/>
                    <a:pt x="158" y="92"/>
                    <a:pt x="158" y="85"/>
                  </a:cubicBezTo>
                  <a:cubicBezTo>
                    <a:pt x="158" y="38"/>
                    <a:pt x="119" y="0"/>
                    <a:pt x="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5">
              <a:extLst>
                <a:ext uri="{FF2B5EF4-FFF2-40B4-BE49-F238E27FC236}">
                  <a16:creationId xmlns:a16="http://schemas.microsoft.com/office/drawing/2014/main" id="{B3574656-8B06-4C03-90E5-FA489E4BD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3902" y="4069703"/>
              <a:ext cx="2181055" cy="2102811"/>
            </a:xfrm>
            <a:custGeom>
              <a:avLst/>
              <a:gdLst>
                <a:gd name="T0" fmla="*/ 107 w 163"/>
                <a:gd name="T1" fmla="*/ 55 h 158"/>
                <a:gd name="T2" fmla="*/ 0 w 163"/>
                <a:gd name="T3" fmla="*/ 102 h 158"/>
                <a:gd name="T4" fmla="*/ 33 w 163"/>
                <a:gd name="T5" fmla="*/ 143 h 158"/>
                <a:gd name="T6" fmla="*/ 78 w 163"/>
                <a:gd name="T7" fmla="*/ 158 h 158"/>
                <a:gd name="T8" fmla="*/ 163 w 163"/>
                <a:gd name="T9" fmla="*/ 73 h 158"/>
                <a:gd name="T10" fmla="*/ 163 w 163"/>
                <a:gd name="T11" fmla="*/ 0 h 158"/>
                <a:gd name="T12" fmla="*/ 153 w 163"/>
                <a:gd name="T13" fmla="*/ 18 h 158"/>
                <a:gd name="T14" fmla="*/ 107 w 163"/>
                <a:gd name="T15" fmla="*/ 5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58">
                  <a:moveTo>
                    <a:pt x="107" y="55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3" y="109"/>
                    <a:pt x="13" y="130"/>
                    <a:pt x="33" y="143"/>
                  </a:cubicBezTo>
                  <a:cubicBezTo>
                    <a:pt x="52" y="157"/>
                    <a:pt x="71" y="158"/>
                    <a:pt x="78" y="158"/>
                  </a:cubicBezTo>
                  <a:cubicBezTo>
                    <a:pt x="125" y="158"/>
                    <a:pt x="163" y="119"/>
                    <a:pt x="163" y="73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1" y="6"/>
                    <a:pt x="158" y="12"/>
                    <a:pt x="153" y="18"/>
                  </a:cubicBezTo>
                  <a:cubicBezTo>
                    <a:pt x="136" y="43"/>
                    <a:pt x="109" y="54"/>
                    <a:pt x="107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: Rounded Corners 6">
              <a:extLst>
                <a:ext uri="{FF2B5EF4-FFF2-40B4-BE49-F238E27FC236}">
                  <a16:creationId xmlns:a16="http://schemas.microsoft.com/office/drawing/2014/main" id="{10FA95F8-C6FF-4950-9D13-5EDFCFFF93E0}"/>
                </a:ext>
              </a:extLst>
            </p:cNvPr>
            <p:cNvSpPr/>
            <p:nvPr/>
          </p:nvSpPr>
          <p:spPr>
            <a:xfrm>
              <a:off x="7329528" y="2514600"/>
              <a:ext cx="595424" cy="595424"/>
            </a:xfrm>
            <a:prstGeom prst="roundRect">
              <a:avLst>
                <a:gd name="adj" fmla="val 23810"/>
              </a:avLst>
            </a:prstGeom>
            <a:solidFill>
              <a:schemeClr val="accent2"/>
            </a:solidFill>
            <a:ln w="381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8" name="Rectangle: Rounded Corners 7">
              <a:extLst>
                <a:ext uri="{FF2B5EF4-FFF2-40B4-BE49-F238E27FC236}">
                  <a16:creationId xmlns:a16="http://schemas.microsoft.com/office/drawing/2014/main" id="{0B0F4350-62CB-4D59-AC32-87DC72DCFCED}"/>
                </a:ext>
              </a:extLst>
            </p:cNvPr>
            <p:cNvSpPr/>
            <p:nvPr/>
          </p:nvSpPr>
          <p:spPr>
            <a:xfrm>
              <a:off x="4267043" y="2514595"/>
              <a:ext cx="595424" cy="595424"/>
            </a:xfrm>
            <a:prstGeom prst="roundRect">
              <a:avLst>
                <a:gd name="adj" fmla="val 23810"/>
              </a:avLst>
            </a:prstGeom>
            <a:solidFill>
              <a:schemeClr val="accent1"/>
            </a:solidFill>
            <a:ln w="381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9" name="Rectangle: Rounded Corners 8">
              <a:extLst>
                <a:ext uri="{FF2B5EF4-FFF2-40B4-BE49-F238E27FC236}">
                  <a16:creationId xmlns:a16="http://schemas.microsoft.com/office/drawing/2014/main" id="{2024DCEC-C7F7-4461-976D-3565CFA70C5F}"/>
                </a:ext>
              </a:extLst>
            </p:cNvPr>
            <p:cNvSpPr/>
            <p:nvPr/>
          </p:nvSpPr>
          <p:spPr>
            <a:xfrm>
              <a:off x="7329528" y="5576196"/>
              <a:ext cx="595424" cy="595424"/>
            </a:xfrm>
            <a:prstGeom prst="roundRect">
              <a:avLst>
                <a:gd name="adj" fmla="val 23810"/>
              </a:avLst>
            </a:prstGeom>
            <a:solidFill>
              <a:schemeClr val="accent1"/>
            </a:solidFill>
            <a:ln w="381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0" name="Rectangle: Rounded Corners 9">
              <a:extLst>
                <a:ext uri="{FF2B5EF4-FFF2-40B4-BE49-F238E27FC236}">
                  <a16:creationId xmlns:a16="http://schemas.microsoft.com/office/drawing/2014/main" id="{E172D779-6F3F-46CF-BDBC-D3F4E49490CD}"/>
                </a:ext>
              </a:extLst>
            </p:cNvPr>
            <p:cNvSpPr/>
            <p:nvPr/>
          </p:nvSpPr>
          <p:spPr>
            <a:xfrm>
              <a:off x="4267043" y="5576196"/>
              <a:ext cx="595424" cy="595424"/>
            </a:xfrm>
            <a:prstGeom prst="roundRect">
              <a:avLst>
                <a:gd name="adj" fmla="val 23810"/>
              </a:avLst>
            </a:prstGeom>
            <a:solidFill>
              <a:schemeClr val="accent2"/>
            </a:solidFill>
            <a:ln w="3810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5" name="千图设计师MC：ID 29795607库_组合 44">
            <a:extLst>
              <a:ext uri="{FF2B5EF4-FFF2-40B4-BE49-F238E27FC236}">
                <a16:creationId xmlns:a16="http://schemas.microsoft.com/office/drawing/2014/main" id="{5999685D-09D7-48AE-825B-304BF6DD0DC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170814" y="2624665"/>
            <a:ext cx="2749722" cy="2139516"/>
            <a:chOff x="8170814" y="1912116"/>
            <a:chExt cx="2749722" cy="2139516"/>
          </a:xfrm>
        </p:grpSpPr>
        <p:grpSp>
          <p:nvGrpSpPr>
            <p:cNvPr id="15" name="Group 45">
              <a:extLst>
                <a:ext uri="{FF2B5EF4-FFF2-40B4-BE49-F238E27FC236}">
                  <a16:creationId xmlns:a16="http://schemas.microsoft.com/office/drawing/2014/main" id="{7C3AF4D2-782F-4578-96B6-3E49CCB6F2F3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38E59A55-EECE-43AA-B885-366DA5260A8D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1" name="TextBox 55">
                  <a:extLst>
                    <a:ext uri="{FF2B5EF4-FFF2-40B4-BE49-F238E27FC236}">
                      <a16:creationId xmlns:a16="http://schemas.microsoft.com/office/drawing/2014/main" id="{AF2884D2-BE84-4676-9F9B-A5827868479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2" name="Rectangle 56">
                  <a:extLst>
                    <a:ext uri="{FF2B5EF4-FFF2-40B4-BE49-F238E27FC236}">
                      <a16:creationId xmlns:a16="http://schemas.microsoft.com/office/drawing/2014/main" id="{BE92558D-B1FC-4F11-AE4F-139CB18A97D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8" name="Group 49">
                <a:extLst>
                  <a:ext uri="{FF2B5EF4-FFF2-40B4-BE49-F238E27FC236}">
                    <a16:creationId xmlns:a16="http://schemas.microsoft.com/office/drawing/2014/main" id="{09FEE1DA-71B7-4D99-BD74-DE1BF7D2C29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9" name="TextBox 53">
                  <a:extLst>
                    <a:ext uri="{FF2B5EF4-FFF2-40B4-BE49-F238E27FC236}">
                      <a16:creationId xmlns:a16="http://schemas.microsoft.com/office/drawing/2014/main" id="{8695AAA5-082F-4C8C-8442-A317A1D58C6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0" name="Rectangle 54">
                  <a:extLst>
                    <a:ext uri="{FF2B5EF4-FFF2-40B4-BE49-F238E27FC236}">
                      <a16:creationId xmlns:a16="http://schemas.microsoft.com/office/drawing/2014/main" id="{B61A5E34-A7AD-47B3-8248-D3EF483CD4F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</p:grpSp>
        <p:cxnSp>
          <p:nvCxnSpPr>
            <p:cNvPr id="16" name="Straight Connector 46">
              <a:extLst>
                <a:ext uri="{FF2B5EF4-FFF2-40B4-BE49-F238E27FC236}">
                  <a16:creationId xmlns:a16="http://schemas.microsoft.com/office/drawing/2014/main" id="{46852CD6-EB84-451A-9C0D-0299B543E082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设计师MC：ID 29795607库_组合 57">
            <a:extLst>
              <a:ext uri="{FF2B5EF4-FFF2-40B4-BE49-F238E27FC236}">
                <a16:creationId xmlns:a16="http://schemas.microsoft.com/office/drawing/2014/main" id="{9BE12868-F3B2-4C73-8975-AC09519560C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07468" y="2624665"/>
            <a:ext cx="2713719" cy="2139516"/>
            <a:chOff x="1307468" y="1697288"/>
            <a:chExt cx="2713719" cy="2139516"/>
          </a:xfrm>
        </p:grpSpPr>
        <p:grpSp>
          <p:nvGrpSpPr>
            <p:cNvPr id="7" name="Group 58">
              <a:extLst>
                <a:ext uri="{FF2B5EF4-FFF2-40B4-BE49-F238E27FC236}">
                  <a16:creationId xmlns:a16="http://schemas.microsoft.com/office/drawing/2014/main" id="{2148FDCA-40C9-4917-B1B2-F9126076E44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9" name="Group 62">
                <a:extLst>
                  <a:ext uri="{FF2B5EF4-FFF2-40B4-BE49-F238E27FC236}">
                    <a16:creationId xmlns:a16="http://schemas.microsoft.com/office/drawing/2014/main" id="{BE885B7B-C79C-4BE4-AC15-A48504707084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69">
                  <a:extLst>
                    <a:ext uri="{FF2B5EF4-FFF2-40B4-BE49-F238E27FC236}">
                      <a16:creationId xmlns:a16="http://schemas.microsoft.com/office/drawing/2014/main" id="{79CDA99E-BBA8-4C5B-8998-F3FDDFAD890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4" name="Rectangle 70">
                  <a:extLst>
                    <a:ext uri="{FF2B5EF4-FFF2-40B4-BE49-F238E27FC236}">
                      <a16:creationId xmlns:a16="http://schemas.microsoft.com/office/drawing/2014/main" id="{172F2DA1-5706-45D0-9994-4C356AB105C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0" name="Group 63">
                <a:extLst>
                  <a:ext uri="{FF2B5EF4-FFF2-40B4-BE49-F238E27FC236}">
                    <a16:creationId xmlns:a16="http://schemas.microsoft.com/office/drawing/2014/main" id="{0546004D-8B2F-4A50-A430-629D6A19C3B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1" name="TextBox 67">
                  <a:extLst>
                    <a:ext uri="{FF2B5EF4-FFF2-40B4-BE49-F238E27FC236}">
                      <a16:creationId xmlns:a16="http://schemas.microsoft.com/office/drawing/2014/main" id="{8DF86C1F-D584-4E1F-BF26-EE34C9ACD61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2" name="Rectangle 68">
                  <a:extLst>
                    <a:ext uri="{FF2B5EF4-FFF2-40B4-BE49-F238E27FC236}">
                      <a16:creationId xmlns:a16="http://schemas.microsoft.com/office/drawing/2014/main" id="{7E3778A5-96D3-4311-A74E-A3075184FA0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</p:grpSp>
        <p:cxnSp>
          <p:nvCxnSpPr>
            <p:cNvPr id="8" name="Straight Connector 60">
              <a:extLst>
                <a:ext uri="{FF2B5EF4-FFF2-40B4-BE49-F238E27FC236}">
                  <a16:creationId xmlns:a16="http://schemas.microsoft.com/office/drawing/2014/main" id="{BBA23022-905A-4633-AFF7-383FE53774A1}"/>
                </a:ext>
              </a:extLst>
            </p:cNvPr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234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595F117A-D94E-46DA-AED1-14559CCA07D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971764" y="1516889"/>
            <a:ext cx="4248472" cy="4227736"/>
            <a:chOff x="3971764" y="1516889"/>
            <a:chExt cx="4248472" cy="4227736"/>
          </a:xfrm>
        </p:grpSpPr>
        <p:sp>
          <p:nvSpPr>
            <p:cNvPr id="4" name="Freeform: Shape 4">
              <a:extLst>
                <a:ext uri="{FF2B5EF4-FFF2-40B4-BE49-F238E27FC236}">
                  <a16:creationId xmlns:a16="http://schemas.microsoft.com/office/drawing/2014/main" id="{2CF51240-67A1-4179-B50C-A784F4915C15}"/>
                </a:ext>
              </a:extLst>
            </p:cNvPr>
            <p:cNvSpPr/>
            <p:nvPr/>
          </p:nvSpPr>
          <p:spPr>
            <a:xfrm>
              <a:off x="5070076" y="3640295"/>
              <a:ext cx="794376" cy="2104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98" y="16737"/>
                  </a:moveTo>
                  <a:lnTo>
                    <a:pt x="21398" y="0"/>
                  </a:lnTo>
                  <a:lnTo>
                    <a:pt x="2" y="0"/>
                  </a:lnTo>
                  <a:lnTo>
                    <a:pt x="2" y="17498"/>
                  </a:lnTo>
                  <a:cubicBezTo>
                    <a:pt x="2" y="17506"/>
                    <a:pt x="0" y="17514"/>
                    <a:pt x="0" y="17523"/>
                  </a:cubicBezTo>
                  <a:cubicBezTo>
                    <a:pt x="0" y="17531"/>
                    <a:pt x="2" y="17540"/>
                    <a:pt x="2" y="17548"/>
                  </a:cubicBezTo>
                  <a:lnTo>
                    <a:pt x="2" y="18095"/>
                  </a:lnTo>
                  <a:lnTo>
                    <a:pt x="46" y="18095"/>
                  </a:lnTo>
                  <a:lnTo>
                    <a:pt x="104" y="18084"/>
                  </a:lnTo>
                  <a:cubicBezTo>
                    <a:pt x="829" y="20070"/>
                    <a:pt x="5339" y="21600"/>
                    <a:pt x="10800" y="21600"/>
                  </a:cubicBezTo>
                  <a:cubicBezTo>
                    <a:pt x="16765" y="21600"/>
                    <a:pt x="21600" y="19774"/>
                    <a:pt x="21600" y="17523"/>
                  </a:cubicBezTo>
                  <a:cubicBezTo>
                    <a:pt x="21600" y="17254"/>
                    <a:pt x="21529" y="16992"/>
                    <a:pt x="21398" y="167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id="{6D622E83-A0D2-4A6A-8411-E1DDB78419AA}"/>
                </a:ext>
              </a:extLst>
            </p:cNvPr>
            <p:cNvSpPr/>
            <p:nvPr/>
          </p:nvSpPr>
          <p:spPr>
            <a:xfrm>
              <a:off x="6095169" y="3851773"/>
              <a:ext cx="2125067" cy="794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63" y="0"/>
                  </a:moveTo>
                  <a:cubicBezTo>
                    <a:pt x="17347" y="0"/>
                    <a:pt x="17136" y="46"/>
                    <a:pt x="16930" y="133"/>
                  </a:cubicBezTo>
                  <a:lnTo>
                    <a:pt x="0" y="133"/>
                  </a:lnTo>
                  <a:lnTo>
                    <a:pt x="0" y="21529"/>
                  </a:lnTo>
                  <a:lnTo>
                    <a:pt x="17105" y="21529"/>
                  </a:lnTo>
                  <a:cubicBezTo>
                    <a:pt x="17255" y="21574"/>
                    <a:pt x="17408" y="21600"/>
                    <a:pt x="17563" y="21600"/>
                  </a:cubicBezTo>
                  <a:cubicBezTo>
                    <a:pt x="19792" y="21600"/>
                    <a:pt x="21600" y="16764"/>
                    <a:pt x="21600" y="10800"/>
                  </a:cubicBezTo>
                  <a:cubicBezTo>
                    <a:pt x="21600" y="4835"/>
                    <a:pt x="19792" y="0"/>
                    <a:pt x="17563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id="{96DB96C3-1481-4FC0-BC7E-846C35E2E543}"/>
                </a:ext>
              </a:extLst>
            </p:cNvPr>
            <p:cNvSpPr/>
            <p:nvPr/>
          </p:nvSpPr>
          <p:spPr>
            <a:xfrm>
              <a:off x="6314833" y="1516889"/>
              <a:ext cx="794376" cy="2120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045"/>
                  </a:moveTo>
                  <a:cubicBezTo>
                    <a:pt x="21600" y="1811"/>
                    <a:pt x="16765" y="0"/>
                    <a:pt x="10800" y="0"/>
                  </a:cubicBezTo>
                  <a:cubicBezTo>
                    <a:pt x="4835" y="0"/>
                    <a:pt x="0" y="1811"/>
                    <a:pt x="0" y="4045"/>
                  </a:cubicBezTo>
                  <a:cubicBezTo>
                    <a:pt x="0" y="4231"/>
                    <a:pt x="37" y="4414"/>
                    <a:pt x="101" y="4594"/>
                  </a:cubicBezTo>
                  <a:lnTo>
                    <a:pt x="101" y="21600"/>
                  </a:lnTo>
                  <a:lnTo>
                    <a:pt x="21498" y="21600"/>
                  </a:lnTo>
                  <a:lnTo>
                    <a:pt x="21498" y="4594"/>
                  </a:lnTo>
                  <a:cubicBezTo>
                    <a:pt x="21563" y="4414"/>
                    <a:pt x="21600" y="4231"/>
                    <a:pt x="21600" y="404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:a16="http://schemas.microsoft.com/office/drawing/2014/main" id="{5A858453-0488-443E-8D51-E18EE921CD31}"/>
                </a:ext>
              </a:extLst>
            </p:cNvPr>
            <p:cNvSpPr/>
            <p:nvPr/>
          </p:nvSpPr>
          <p:spPr>
            <a:xfrm>
              <a:off x="3971764" y="2600558"/>
              <a:ext cx="2116012" cy="794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"/>
                  </a:moveTo>
                  <a:lnTo>
                    <a:pt x="4504" y="68"/>
                  </a:lnTo>
                  <a:cubicBezTo>
                    <a:pt x="4357" y="24"/>
                    <a:pt x="4206" y="0"/>
                    <a:pt x="4054" y="0"/>
                  </a:cubicBezTo>
                  <a:cubicBezTo>
                    <a:pt x="1815" y="0"/>
                    <a:pt x="0" y="4835"/>
                    <a:pt x="0" y="10800"/>
                  </a:cubicBezTo>
                  <a:cubicBezTo>
                    <a:pt x="0" y="16765"/>
                    <a:pt x="1815" y="21600"/>
                    <a:pt x="4054" y="21600"/>
                  </a:cubicBezTo>
                  <a:cubicBezTo>
                    <a:pt x="4273" y="21600"/>
                    <a:pt x="4487" y="21553"/>
                    <a:pt x="4697" y="21464"/>
                  </a:cubicBezTo>
                  <a:lnTo>
                    <a:pt x="21600" y="21464"/>
                  </a:lnTo>
                  <a:cubicBezTo>
                    <a:pt x="21600" y="21464"/>
                    <a:pt x="21600" y="68"/>
                    <a:pt x="21600" y="68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:a16="http://schemas.microsoft.com/office/drawing/2014/main" id="{F01D37D7-603A-4DF4-A709-20E5FCE27602}"/>
                </a:ext>
              </a:extLst>
            </p:cNvPr>
            <p:cNvSpPr/>
            <p:nvPr/>
          </p:nvSpPr>
          <p:spPr>
            <a:xfrm>
              <a:off x="6095169" y="2600558"/>
              <a:ext cx="1016070" cy="1415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84" y="21600"/>
                  </a:moveTo>
                  <a:cubicBezTo>
                    <a:pt x="8294" y="21600"/>
                    <a:pt x="4844" y="18872"/>
                    <a:pt x="4844" y="15440"/>
                  </a:cubicBezTo>
                  <a:cubicBezTo>
                    <a:pt x="4844" y="15422"/>
                    <a:pt x="4829" y="15283"/>
                    <a:pt x="4829" y="15283"/>
                  </a:cubicBezTo>
                  <a:cubicBezTo>
                    <a:pt x="4724" y="13662"/>
                    <a:pt x="2570" y="12052"/>
                    <a:pt x="0" y="12052"/>
                  </a:cubicBezTo>
                  <a:lnTo>
                    <a:pt x="0" y="0"/>
                  </a:lnTo>
                  <a:cubicBezTo>
                    <a:pt x="11929" y="0"/>
                    <a:pt x="21599" y="6742"/>
                    <a:pt x="21599" y="15303"/>
                  </a:cubicBezTo>
                  <a:lnTo>
                    <a:pt x="21598" y="15303"/>
                  </a:lnTo>
                  <a:cubicBezTo>
                    <a:pt x="21598" y="15320"/>
                    <a:pt x="21600" y="15336"/>
                    <a:pt x="21600" y="15352"/>
                  </a:cubicBezTo>
                  <a:cubicBezTo>
                    <a:pt x="21600" y="15506"/>
                    <a:pt x="21573" y="15658"/>
                    <a:pt x="21573" y="15809"/>
                  </a:cubicBezTo>
                  <a:cubicBezTo>
                    <a:pt x="21573" y="19235"/>
                    <a:pt x="17713" y="21600"/>
                    <a:pt x="12884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:a16="http://schemas.microsoft.com/office/drawing/2014/main" id="{B412AFD4-8010-49C9-9135-4AE202B0BD8C}"/>
                </a:ext>
              </a:extLst>
            </p:cNvPr>
            <p:cNvSpPr/>
            <p:nvPr/>
          </p:nvSpPr>
          <p:spPr>
            <a:xfrm>
              <a:off x="5070076" y="2600558"/>
              <a:ext cx="1412134" cy="1016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6958" y="2"/>
                    <a:pt x="15541" y="2"/>
                  </a:cubicBezTo>
                  <a:lnTo>
                    <a:pt x="15541" y="2"/>
                  </a:lnTo>
                  <a:cubicBezTo>
                    <a:pt x="15557" y="2"/>
                    <a:pt x="15574" y="0"/>
                    <a:pt x="15590" y="0"/>
                  </a:cubicBezTo>
                  <a:cubicBezTo>
                    <a:pt x="18909" y="0"/>
                    <a:pt x="21600" y="3740"/>
                    <a:pt x="21600" y="8353"/>
                  </a:cubicBezTo>
                  <a:cubicBezTo>
                    <a:pt x="21600" y="12966"/>
                    <a:pt x="18909" y="16707"/>
                    <a:pt x="15590" y="16707"/>
                  </a:cubicBezTo>
                  <a:cubicBezTo>
                    <a:pt x="15574" y="16707"/>
                    <a:pt x="15558" y="16705"/>
                    <a:pt x="15541" y="16705"/>
                  </a:cubicBezTo>
                  <a:lnTo>
                    <a:pt x="15541" y="16722"/>
                  </a:lnTo>
                  <a:cubicBezTo>
                    <a:pt x="13603" y="16722"/>
                    <a:pt x="12031" y="18906"/>
                    <a:pt x="12031" y="21600"/>
                  </a:cubicBezTo>
                  <a:cubicBezTo>
                    <a:pt x="12031" y="21600"/>
                    <a:pt x="0" y="21600"/>
                    <a:pt x="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:a16="http://schemas.microsoft.com/office/drawing/2014/main" id="{FD75F517-B08E-4B2D-92A5-64C21A78F3F1}"/>
                </a:ext>
              </a:extLst>
            </p:cNvPr>
            <p:cNvSpPr/>
            <p:nvPr/>
          </p:nvSpPr>
          <p:spPr>
            <a:xfrm>
              <a:off x="5070076" y="3230259"/>
              <a:ext cx="1016084" cy="1412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2" y="14642"/>
                    <a:pt x="2" y="6059"/>
                  </a:cubicBezTo>
                  <a:lnTo>
                    <a:pt x="2" y="6059"/>
                  </a:lnTo>
                  <a:cubicBezTo>
                    <a:pt x="2" y="6043"/>
                    <a:pt x="0" y="6026"/>
                    <a:pt x="0" y="6011"/>
                  </a:cubicBezTo>
                  <a:cubicBezTo>
                    <a:pt x="0" y="2691"/>
                    <a:pt x="3740" y="0"/>
                    <a:pt x="8353" y="0"/>
                  </a:cubicBezTo>
                  <a:cubicBezTo>
                    <a:pt x="12966" y="0"/>
                    <a:pt x="16706" y="2691"/>
                    <a:pt x="16706" y="6011"/>
                  </a:cubicBezTo>
                  <a:cubicBezTo>
                    <a:pt x="16706" y="6026"/>
                    <a:pt x="16705" y="6042"/>
                    <a:pt x="16705" y="6059"/>
                  </a:cubicBezTo>
                  <a:lnTo>
                    <a:pt x="16722" y="6059"/>
                  </a:lnTo>
                  <a:cubicBezTo>
                    <a:pt x="16722" y="7998"/>
                    <a:pt x="18906" y="9569"/>
                    <a:pt x="21600" y="9569"/>
                  </a:cubicBezTo>
                  <a:cubicBezTo>
                    <a:pt x="21600" y="9569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:a16="http://schemas.microsoft.com/office/drawing/2014/main" id="{99546737-244B-4A3B-A73C-09452FC76BC4}"/>
                </a:ext>
              </a:extLst>
            </p:cNvPr>
            <p:cNvSpPr/>
            <p:nvPr/>
          </p:nvSpPr>
          <p:spPr>
            <a:xfrm>
              <a:off x="5693318" y="3617467"/>
              <a:ext cx="1411761" cy="1016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12" y="4894"/>
                  </a:moveTo>
                  <a:cubicBezTo>
                    <a:pt x="6028" y="4894"/>
                    <a:pt x="6044" y="4895"/>
                    <a:pt x="6060" y="4895"/>
                  </a:cubicBezTo>
                  <a:lnTo>
                    <a:pt x="6060" y="4878"/>
                  </a:lnTo>
                  <a:cubicBezTo>
                    <a:pt x="8000" y="4878"/>
                    <a:pt x="9592" y="2789"/>
                    <a:pt x="9592" y="95"/>
                  </a:cubicBezTo>
                  <a:lnTo>
                    <a:pt x="9597" y="0"/>
                  </a:lnTo>
                  <a:cubicBezTo>
                    <a:pt x="9625" y="4579"/>
                    <a:pt x="12305" y="8280"/>
                    <a:pt x="15608" y="8280"/>
                  </a:cubicBezTo>
                  <a:cubicBezTo>
                    <a:pt x="18773" y="8280"/>
                    <a:pt x="21366" y="4880"/>
                    <a:pt x="21600" y="565"/>
                  </a:cubicBezTo>
                  <a:cubicBezTo>
                    <a:pt x="21385" y="12233"/>
                    <a:pt x="14510" y="21599"/>
                    <a:pt x="6060" y="21599"/>
                  </a:cubicBezTo>
                  <a:lnTo>
                    <a:pt x="6060" y="21598"/>
                  </a:lnTo>
                  <a:cubicBezTo>
                    <a:pt x="6044" y="21598"/>
                    <a:pt x="6028" y="21600"/>
                    <a:pt x="6012" y="21600"/>
                  </a:cubicBezTo>
                  <a:cubicBezTo>
                    <a:pt x="2692" y="21600"/>
                    <a:pt x="0" y="17860"/>
                    <a:pt x="0" y="13247"/>
                  </a:cubicBezTo>
                  <a:cubicBezTo>
                    <a:pt x="0" y="8633"/>
                    <a:pt x="2692" y="4894"/>
                    <a:pt x="6012" y="489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2044342-8518-428A-B37E-0D5B9880E6A5}"/>
                </a:ext>
              </a:extLst>
            </p:cNvPr>
            <p:cNvGrpSpPr/>
            <p:nvPr/>
          </p:nvGrpSpPr>
          <p:grpSpPr>
            <a:xfrm>
              <a:off x="6399770" y="1607844"/>
              <a:ext cx="624501" cy="624502"/>
              <a:chOff x="0" y="0"/>
              <a:chExt cx="969008" cy="969008"/>
            </a:xfrm>
          </p:grpSpPr>
          <p:sp>
            <p:nvSpPr>
              <p:cNvPr id="34" name="Freeform: Shape 13">
                <a:extLst>
                  <a:ext uri="{FF2B5EF4-FFF2-40B4-BE49-F238E27FC236}">
                    <a16:creationId xmlns:a16="http://schemas.microsoft.com/office/drawing/2014/main" id="{8B074C93-C74D-4D02-9AA0-77DEFEB8D7AE}"/>
                  </a:ext>
                </a:extLst>
              </p:cNvPr>
              <p:cNvSpPr/>
              <p:nvPr/>
            </p:nvSpPr>
            <p:spPr>
              <a:xfrm>
                <a:off x="0" y="0"/>
                <a:ext cx="969008" cy="969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4">
                <a:extLst>
                  <a:ext uri="{FF2B5EF4-FFF2-40B4-BE49-F238E27FC236}">
                    <a16:creationId xmlns:a16="http://schemas.microsoft.com/office/drawing/2014/main" id="{474381FF-FCAF-42FA-A3C7-757677985943}"/>
                  </a:ext>
                </a:extLst>
              </p:cNvPr>
              <p:cNvSpPr/>
              <p:nvPr/>
            </p:nvSpPr>
            <p:spPr>
              <a:xfrm>
                <a:off x="321391" y="205103"/>
                <a:ext cx="326225" cy="558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8" h="21528" extrusionOk="0">
                    <a:moveTo>
                      <a:pt x="18320" y="12415"/>
                    </a:moveTo>
                    <a:cubicBezTo>
                      <a:pt x="17718" y="12671"/>
                      <a:pt x="17077" y="12897"/>
                      <a:pt x="16403" y="13091"/>
                    </a:cubicBezTo>
                    <a:lnTo>
                      <a:pt x="14954" y="17891"/>
                    </a:lnTo>
                    <a:lnTo>
                      <a:pt x="21478" y="15820"/>
                    </a:lnTo>
                    <a:cubicBezTo>
                      <a:pt x="21478" y="15820"/>
                      <a:pt x="18320" y="12415"/>
                      <a:pt x="18320" y="12415"/>
                    </a:cubicBezTo>
                    <a:close/>
                    <a:moveTo>
                      <a:pt x="2856" y="12360"/>
                    </a:moveTo>
                    <a:lnTo>
                      <a:pt x="449" y="20347"/>
                    </a:lnTo>
                    <a:lnTo>
                      <a:pt x="6506" y="19822"/>
                    </a:lnTo>
                    <a:lnTo>
                      <a:pt x="11891" y="21528"/>
                    </a:lnTo>
                    <a:lnTo>
                      <a:pt x="14289" y="13573"/>
                    </a:lnTo>
                    <a:cubicBezTo>
                      <a:pt x="13132" y="13769"/>
                      <a:pt x="11912" y="13880"/>
                      <a:pt x="10648" y="13880"/>
                    </a:cubicBezTo>
                    <a:cubicBezTo>
                      <a:pt x="7726" y="13880"/>
                      <a:pt x="5035" y="13311"/>
                      <a:pt x="2856" y="12360"/>
                    </a:cubicBezTo>
                    <a:close/>
                    <a:moveTo>
                      <a:pt x="10650" y="10083"/>
                    </a:moveTo>
                    <a:cubicBezTo>
                      <a:pt x="7013" y="10083"/>
                      <a:pt x="4066" y="8357"/>
                      <a:pt x="4066" y="6231"/>
                    </a:cubicBezTo>
                    <a:cubicBezTo>
                      <a:pt x="4066" y="4103"/>
                      <a:pt x="7013" y="2378"/>
                      <a:pt x="10650" y="2378"/>
                    </a:cubicBezTo>
                    <a:cubicBezTo>
                      <a:pt x="14287" y="2378"/>
                      <a:pt x="17234" y="4103"/>
                      <a:pt x="17234" y="6231"/>
                    </a:cubicBezTo>
                    <a:cubicBezTo>
                      <a:pt x="17234" y="8357"/>
                      <a:pt x="14284" y="10083"/>
                      <a:pt x="10650" y="10083"/>
                    </a:cubicBezTo>
                    <a:close/>
                    <a:moveTo>
                      <a:pt x="16120" y="11504"/>
                    </a:moveTo>
                    <a:cubicBezTo>
                      <a:pt x="16349" y="11211"/>
                      <a:pt x="16982" y="10941"/>
                      <a:pt x="17528" y="10904"/>
                    </a:cubicBezTo>
                    <a:cubicBezTo>
                      <a:pt x="18074" y="10868"/>
                      <a:pt x="18572" y="10576"/>
                      <a:pt x="18634" y="10256"/>
                    </a:cubicBezTo>
                    <a:cubicBezTo>
                      <a:pt x="18699" y="9939"/>
                      <a:pt x="19160" y="9567"/>
                      <a:pt x="19658" y="9432"/>
                    </a:cubicBezTo>
                    <a:cubicBezTo>
                      <a:pt x="20157" y="9298"/>
                      <a:pt x="20477" y="8930"/>
                      <a:pt x="20373" y="8617"/>
                    </a:cubicBezTo>
                    <a:cubicBezTo>
                      <a:pt x="20260" y="8301"/>
                      <a:pt x="20504" y="7865"/>
                      <a:pt x="20907" y="7649"/>
                    </a:cubicBezTo>
                    <a:cubicBezTo>
                      <a:pt x="21312" y="7429"/>
                      <a:pt x="21422" y="7022"/>
                      <a:pt x="21153" y="6741"/>
                    </a:cubicBezTo>
                    <a:cubicBezTo>
                      <a:pt x="20884" y="6463"/>
                      <a:pt x="20884" y="6004"/>
                      <a:pt x="21153" y="5725"/>
                    </a:cubicBezTo>
                    <a:cubicBezTo>
                      <a:pt x="21422" y="5443"/>
                      <a:pt x="21312" y="5036"/>
                      <a:pt x="20907" y="4817"/>
                    </a:cubicBezTo>
                    <a:cubicBezTo>
                      <a:pt x="20504" y="4599"/>
                      <a:pt x="20262" y="4164"/>
                      <a:pt x="20373" y="3850"/>
                    </a:cubicBezTo>
                    <a:cubicBezTo>
                      <a:pt x="20477" y="3535"/>
                      <a:pt x="20157" y="3166"/>
                      <a:pt x="19658" y="3032"/>
                    </a:cubicBezTo>
                    <a:cubicBezTo>
                      <a:pt x="19162" y="2897"/>
                      <a:pt x="18699" y="2527"/>
                      <a:pt x="18634" y="2208"/>
                    </a:cubicBezTo>
                    <a:cubicBezTo>
                      <a:pt x="18570" y="1891"/>
                      <a:pt x="18072" y="1598"/>
                      <a:pt x="17528" y="1560"/>
                    </a:cubicBezTo>
                    <a:cubicBezTo>
                      <a:pt x="16982" y="1522"/>
                      <a:pt x="16349" y="1252"/>
                      <a:pt x="16120" y="961"/>
                    </a:cubicBezTo>
                    <a:cubicBezTo>
                      <a:pt x="15888" y="669"/>
                      <a:pt x="15260" y="482"/>
                      <a:pt x="14722" y="547"/>
                    </a:cubicBezTo>
                    <a:cubicBezTo>
                      <a:pt x="14184" y="609"/>
                      <a:pt x="13440" y="467"/>
                      <a:pt x="13068" y="232"/>
                    </a:cubicBezTo>
                    <a:cubicBezTo>
                      <a:pt x="12695" y="-6"/>
                      <a:pt x="11998" y="-70"/>
                      <a:pt x="11519" y="88"/>
                    </a:cubicBezTo>
                    <a:cubicBezTo>
                      <a:pt x="11041" y="245"/>
                      <a:pt x="10257" y="245"/>
                      <a:pt x="9781" y="88"/>
                    </a:cubicBezTo>
                    <a:cubicBezTo>
                      <a:pt x="9302" y="-72"/>
                      <a:pt x="8607" y="-9"/>
                      <a:pt x="8229" y="229"/>
                    </a:cubicBezTo>
                    <a:cubicBezTo>
                      <a:pt x="7860" y="465"/>
                      <a:pt x="7116" y="607"/>
                      <a:pt x="6576" y="545"/>
                    </a:cubicBezTo>
                    <a:cubicBezTo>
                      <a:pt x="6039" y="481"/>
                      <a:pt x="5410" y="668"/>
                      <a:pt x="5182" y="960"/>
                    </a:cubicBezTo>
                    <a:cubicBezTo>
                      <a:pt x="4951" y="1250"/>
                      <a:pt x="4318" y="1521"/>
                      <a:pt x="3772" y="1557"/>
                    </a:cubicBezTo>
                    <a:cubicBezTo>
                      <a:pt x="3226" y="1597"/>
                      <a:pt x="2728" y="1888"/>
                      <a:pt x="2664" y="2207"/>
                    </a:cubicBezTo>
                    <a:cubicBezTo>
                      <a:pt x="2599" y="2525"/>
                      <a:pt x="2140" y="2896"/>
                      <a:pt x="1640" y="3029"/>
                    </a:cubicBezTo>
                    <a:cubicBezTo>
                      <a:pt x="1144" y="3164"/>
                      <a:pt x="823" y="3532"/>
                      <a:pt x="931" y="3847"/>
                    </a:cubicBezTo>
                    <a:cubicBezTo>
                      <a:pt x="1038" y="4161"/>
                      <a:pt x="796" y="4598"/>
                      <a:pt x="393" y="4815"/>
                    </a:cubicBezTo>
                    <a:cubicBezTo>
                      <a:pt x="-10" y="5033"/>
                      <a:pt x="-122" y="5440"/>
                      <a:pt x="147" y="5723"/>
                    </a:cubicBezTo>
                    <a:cubicBezTo>
                      <a:pt x="416" y="6001"/>
                      <a:pt x="416" y="6460"/>
                      <a:pt x="147" y="6739"/>
                    </a:cubicBezTo>
                    <a:cubicBezTo>
                      <a:pt x="-122" y="7020"/>
                      <a:pt x="-12" y="7427"/>
                      <a:pt x="393" y="7648"/>
                    </a:cubicBezTo>
                    <a:cubicBezTo>
                      <a:pt x="798" y="7863"/>
                      <a:pt x="1038" y="8299"/>
                      <a:pt x="931" y="8615"/>
                    </a:cubicBezTo>
                    <a:cubicBezTo>
                      <a:pt x="823" y="8929"/>
                      <a:pt x="1144" y="9298"/>
                      <a:pt x="1640" y="9431"/>
                    </a:cubicBezTo>
                    <a:cubicBezTo>
                      <a:pt x="2140" y="9566"/>
                      <a:pt x="2599" y="9938"/>
                      <a:pt x="2663" y="10255"/>
                    </a:cubicBezTo>
                    <a:cubicBezTo>
                      <a:pt x="2728" y="10575"/>
                      <a:pt x="3224" y="10867"/>
                      <a:pt x="3770" y="10903"/>
                    </a:cubicBezTo>
                    <a:cubicBezTo>
                      <a:pt x="4316" y="10939"/>
                      <a:pt x="4949" y="11211"/>
                      <a:pt x="5180" y="11502"/>
                    </a:cubicBezTo>
                    <a:cubicBezTo>
                      <a:pt x="5408" y="11793"/>
                      <a:pt x="6037" y="11980"/>
                      <a:pt x="6574" y="11917"/>
                    </a:cubicBezTo>
                    <a:cubicBezTo>
                      <a:pt x="7112" y="11855"/>
                      <a:pt x="7858" y="11995"/>
                      <a:pt x="8227" y="12232"/>
                    </a:cubicBezTo>
                    <a:cubicBezTo>
                      <a:pt x="8603" y="12468"/>
                      <a:pt x="9298" y="12534"/>
                      <a:pt x="9778" y="12376"/>
                    </a:cubicBezTo>
                    <a:cubicBezTo>
                      <a:pt x="10255" y="12219"/>
                      <a:pt x="11039" y="12219"/>
                      <a:pt x="11517" y="12376"/>
                    </a:cubicBezTo>
                    <a:cubicBezTo>
                      <a:pt x="11996" y="12534"/>
                      <a:pt x="12693" y="12468"/>
                      <a:pt x="13067" y="12232"/>
                    </a:cubicBezTo>
                    <a:cubicBezTo>
                      <a:pt x="13440" y="11994"/>
                      <a:pt x="14182" y="11855"/>
                      <a:pt x="14720" y="11917"/>
                    </a:cubicBezTo>
                    <a:cubicBezTo>
                      <a:pt x="15260" y="11981"/>
                      <a:pt x="15890" y="11794"/>
                      <a:pt x="16120" y="1150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8722F88B-C5D9-46B7-9589-ADA381ABAE14}"/>
                </a:ext>
              </a:extLst>
            </p:cNvPr>
            <p:cNvGrpSpPr/>
            <p:nvPr/>
          </p:nvGrpSpPr>
          <p:grpSpPr>
            <a:xfrm>
              <a:off x="7466820" y="3936719"/>
              <a:ext cx="624503" cy="624502"/>
              <a:chOff x="0" y="0"/>
              <a:chExt cx="969008" cy="969008"/>
            </a:xfrm>
          </p:grpSpPr>
          <p:sp>
            <p:nvSpPr>
              <p:cNvPr id="32" name="Freeform: Shape 16">
                <a:extLst>
                  <a:ext uri="{FF2B5EF4-FFF2-40B4-BE49-F238E27FC236}">
                    <a16:creationId xmlns:a16="http://schemas.microsoft.com/office/drawing/2014/main" id="{6C8704ED-0C76-4A45-927F-12BDA8D388E0}"/>
                  </a:ext>
                </a:extLst>
              </p:cNvPr>
              <p:cNvSpPr/>
              <p:nvPr/>
            </p:nvSpPr>
            <p:spPr>
              <a:xfrm>
                <a:off x="0" y="0"/>
                <a:ext cx="969008" cy="969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7">
                <a:extLst>
                  <a:ext uri="{FF2B5EF4-FFF2-40B4-BE49-F238E27FC236}">
                    <a16:creationId xmlns:a16="http://schemas.microsoft.com/office/drawing/2014/main" id="{358BF16B-6770-4045-8803-672EB373438A}"/>
                  </a:ext>
                </a:extLst>
              </p:cNvPr>
              <p:cNvSpPr/>
              <p:nvPr/>
            </p:nvSpPr>
            <p:spPr>
              <a:xfrm>
                <a:off x="231862" y="281303"/>
                <a:ext cx="505283" cy="406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364" extrusionOk="0">
                    <a:moveTo>
                      <a:pt x="7274" y="21020"/>
                    </a:moveTo>
                    <a:cubicBezTo>
                      <a:pt x="7274" y="21375"/>
                      <a:pt x="7436" y="21475"/>
                      <a:pt x="7659" y="21224"/>
                    </a:cubicBezTo>
                    <a:cubicBezTo>
                      <a:pt x="7951" y="20893"/>
                      <a:pt x="10973" y="17527"/>
                      <a:pt x="10973" y="17527"/>
                    </a:cubicBezTo>
                    <a:lnTo>
                      <a:pt x="7274" y="15154"/>
                    </a:lnTo>
                    <a:cubicBezTo>
                      <a:pt x="7274" y="15154"/>
                      <a:pt x="7274" y="21020"/>
                      <a:pt x="7274" y="21020"/>
                    </a:cubicBezTo>
                    <a:close/>
                    <a:moveTo>
                      <a:pt x="20811" y="50"/>
                    </a:moveTo>
                    <a:cubicBezTo>
                      <a:pt x="20411" y="224"/>
                      <a:pt x="667" y="8860"/>
                      <a:pt x="277" y="9031"/>
                    </a:cubicBezTo>
                    <a:cubicBezTo>
                      <a:pt x="-53" y="9175"/>
                      <a:pt x="-126" y="9529"/>
                      <a:pt x="266" y="9722"/>
                    </a:cubicBezTo>
                    <a:cubicBezTo>
                      <a:pt x="732" y="9955"/>
                      <a:pt x="4681" y="11918"/>
                      <a:pt x="4681" y="11918"/>
                    </a:cubicBezTo>
                    <a:lnTo>
                      <a:pt x="4681" y="11918"/>
                    </a:lnTo>
                    <a:lnTo>
                      <a:pt x="7297" y="13218"/>
                    </a:lnTo>
                    <a:cubicBezTo>
                      <a:pt x="7297" y="13218"/>
                      <a:pt x="19902" y="1731"/>
                      <a:pt x="20071" y="1575"/>
                    </a:cubicBezTo>
                    <a:cubicBezTo>
                      <a:pt x="20244" y="1419"/>
                      <a:pt x="20441" y="1712"/>
                      <a:pt x="20317" y="1880"/>
                    </a:cubicBezTo>
                    <a:cubicBezTo>
                      <a:pt x="20192" y="2049"/>
                      <a:pt x="11163" y="14168"/>
                      <a:pt x="11163" y="14168"/>
                    </a:cubicBezTo>
                    <a:lnTo>
                      <a:pt x="11163" y="14171"/>
                    </a:lnTo>
                    <a:lnTo>
                      <a:pt x="10637" y="14897"/>
                    </a:lnTo>
                    <a:lnTo>
                      <a:pt x="11334" y="15362"/>
                    </a:lnTo>
                    <a:lnTo>
                      <a:pt x="11334" y="15362"/>
                    </a:lnTo>
                    <a:cubicBezTo>
                      <a:pt x="11334" y="15362"/>
                      <a:pt x="16742" y="18976"/>
                      <a:pt x="17128" y="19233"/>
                    </a:cubicBezTo>
                    <a:cubicBezTo>
                      <a:pt x="17466" y="19458"/>
                      <a:pt x="17905" y="19272"/>
                      <a:pt x="18002" y="18751"/>
                    </a:cubicBezTo>
                    <a:cubicBezTo>
                      <a:pt x="18118" y="18136"/>
                      <a:pt x="21311" y="1053"/>
                      <a:pt x="21382" y="672"/>
                    </a:cubicBezTo>
                    <a:cubicBezTo>
                      <a:pt x="21474" y="177"/>
                      <a:pt x="21210" y="-125"/>
                      <a:pt x="20811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5">
              <a:extLst>
                <a:ext uri="{FF2B5EF4-FFF2-40B4-BE49-F238E27FC236}">
                  <a16:creationId xmlns:a16="http://schemas.microsoft.com/office/drawing/2014/main" id="{18EA893A-6BB3-455A-BDEC-7A31ACDF4DA8}"/>
                </a:ext>
              </a:extLst>
            </p:cNvPr>
            <p:cNvGrpSpPr/>
            <p:nvPr/>
          </p:nvGrpSpPr>
          <p:grpSpPr>
            <a:xfrm>
              <a:off x="5155014" y="5027857"/>
              <a:ext cx="624503" cy="624502"/>
              <a:chOff x="5155014" y="5027857"/>
              <a:chExt cx="624503" cy="624502"/>
            </a:xfrm>
          </p:grpSpPr>
          <p:sp>
            <p:nvSpPr>
              <p:cNvPr id="30" name="Freeform: Shape 19">
                <a:extLst>
                  <a:ext uri="{FF2B5EF4-FFF2-40B4-BE49-F238E27FC236}">
                    <a16:creationId xmlns:a16="http://schemas.microsoft.com/office/drawing/2014/main" id="{087BF645-E23F-413A-8F23-2CECD699BF14}"/>
                  </a:ext>
                </a:extLst>
              </p:cNvPr>
              <p:cNvSpPr/>
              <p:nvPr/>
            </p:nvSpPr>
            <p:spPr>
              <a:xfrm>
                <a:off x="5155014" y="5027857"/>
                <a:ext cx="624503" cy="624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0">
                <a:extLst>
                  <a:ext uri="{FF2B5EF4-FFF2-40B4-BE49-F238E27FC236}">
                    <a16:creationId xmlns:a16="http://schemas.microsoft.com/office/drawing/2014/main" id="{6E1E03E4-D2BC-4009-8BB7-6C6C3BDBDF60}"/>
                  </a:ext>
                </a:extLst>
              </p:cNvPr>
              <p:cNvSpPr/>
              <p:nvPr/>
            </p:nvSpPr>
            <p:spPr>
              <a:xfrm rot="1023685">
                <a:off x="5297720" y="5187378"/>
                <a:ext cx="338615" cy="311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002" extrusionOk="0">
                    <a:moveTo>
                      <a:pt x="19234" y="13313"/>
                    </a:moveTo>
                    <a:cubicBezTo>
                      <a:pt x="18443" y="13276"/>
                      <a:pt x="17330" y="13364"/>
                      <a:pt x="15977" y="13831"/>
                    </a:cubicBezTo>
                    <a:cubicBezTo>
                      <a:pt x="14635" y="14294"/>
                      <a:pt x="13761" y="15133"/>
                      <a:pt x="13199" y="15912"/>
                    </a:cubicBezTo>
                    <a:lnTo>
                      <a:pt x="9797" y="4790"/>
                    </a:lnTo>
                    <a:cubicBezTo>
                      <a:pt x="10172" y="3871"/>
                      <a:pt x="10923" y="2742"/>
                      <a:pt x="12427" y="2223"/>
                    </a:cubicBezTo>
                    <a:cubicBezTo>
                      <a:pt x="14022" y="1673"/>
                      <a:pt x="15183" y="1749"/>
                      <a:pt x="15724" y="1840"/>
                    </a:cubicBezTo>
                    <a:cubicBezTo>
                      <a:pt x="15724" y="1840"/>
                      <a:pt x="19234" y="13313"/>
                      <a:pt x="19234" y="13313"/>
                    </a:cubicBezTo>
                    <a:close/>
                    <a:moveTo>
                      <a:pt x="11774" y="16403"/>
                    </a:moveTo>
                    <a:cubicBezTo>
                      <a:pt x="10888" y="16123"/>
                      <a:pt x="9717" y="15992"/>
                      <a:pt x="8376" y="16454"/>
                    </a:cubicBezTo>
                    <a:cubicBezTo>
                      <a:pt x="7022" y="16921"/>
                      <a:pt x="6074" y="17545"/>
                      <a:pt x="5455" y="18068"/>
                    </a:cubicBezTo>
                    <a:lnTo>
                      <a:pt x="1944" y="6595"/>
                    </a:lnTo>
                    <a:cubicBezTo>
                      <a:pt x="2332" y="6184"/>
                      <a:pt x="3229" y="5398"/>
                      <a:pt x="4825" y="4847"/>
                    </a:cubicBezTo>
                    <a:cubicBezTo>
                      <a:pt x="6328" y="4329"/>
                      <a:pt x="7560" y="4773"/>
                      <a:pt x="8372" y="5282"/>
                    </a:cubicBezTo>
                    <a:cubicBezTo>
                      <a:pt x="8372" y="5282"/>
                      <a:pt x="11774" y="16403"/>
                      <a:pt x="11774" y="16403"/>
                    </a:cubicBezTo>
                    <a:close/>
                    <a:moveTo>
                      <a:pt x="11897" y="490"/>
                    </a:moveTo>
                    <a:cubicBezTo>
                      <a:pt x="10032" y="1134"/>
                      <a:pt x="9058" y="2504"/>
                      <a:pt x="8593" y="3431"/>
                    </a:cubicBezTo>
                    <a:cubicBezTo>
                      <a:pt x="7704" y="2972"/>
                      <a:pt x="6159" y="2472"/>
                      <a:pt x="4294" y="3115"/>
                    </a:cubicBezTo>
                    <a:cubicBezTo>
                      <a:pt x="1565" y="4058"/>
                      <a:pt x="0" y="6135"/>
                      <a:pt x="0" y="6135"/>
                    </a:cubicBezTo>
                    <a:lnTo>
                      <a:pt x="4431" y="20601"/>
                    </a:lnTo>
                    <a:cubicBezTo>
                      <a:pt x="4567" y="21045"/>
                      <a:pt x="5130" y="21149"/>
                      <a:pt x="5381" y="20765"/>
                    </a:cubicBezTo>
                    <a:cubicBezTo>
                      <a:pt x="5921" y="19939"/>
                      <a:pt x="6961" y="18859"/>
                      <a:pt x="8905" y="18188"/>
                    </a:cubicBezTo>
                    <a:cubicBezTo>
                      <a:pt x="10764" y="17547"/>
                      <a:pt x="12118" y="18251"/>
                      <a:pt x="12860" y="18853"/>
                    </a:cubicBezTo>
                    <a:cubicBezTo>
                      <a:pt x="13154" y="19092"/>
                      <a:pt x="13576" y="18922"/>
                      <a:pt x="13684" y="18545"/>
                    </a:cubicBezTo>
                    <a:cubicBezTo>
                      <a:pt x="13957" y="17594"/>
                      <a:pt x="14665" y="16200"/>
                      <a:pt x="16508" y="15565"/>
                    </a:cubicBezTo>
                    <a:cubicBezTo>
                      <a:pt x="18455" y="14892"/>
                      <a:pt x="19894" y="15117"/>
                      <a:pt x="20788" y="15450"/>
                    </a:cubicBezTo>
                    <a:cubicBezTo>
                      <a:pt x="21205" y="15604"/>
                      <a:pt x="21600" y="15171"/>
                      <a:pt x="21465" y="14727"/>
                    </a:cubicBezTo>
                    <a:lnTo>
                      <a:pt x="17042" y="252"/>
                    </a:lnTo>
                    <a:cubicBezTo>
                      <a:pt x="17042" y="252"/>
                      <a:pt x="14627" y="-451"/>
                      <a:pt x="11897" y="490"/>
                    </a:cubicBezTo>
                    <a:close/>
                    <a:moveTo>
                      <a:pt x="4751" y="10619"/>
                    </a:moveTo>
                    <a:lnTo>
                      <a:pt x="5216" y="12140"/>
                    </a:lnTo>
                    <a:cubicBezTo>
                      <a:pt x="5667" y="11880"/>
                      <a:pt x="6192" y="11628"/>
                      <a:pt x="6831" y="11409"/>
                    </a:cubicBezTo>
                    <a:cubicBezTo>
                      <a:pt x="7486" y="11182"/>
                      <a:pt x="8074" y="11131"/>
                      <a:pt x="8597" y="11175"/>
                    </a:cubicBezTo>
                    <a:lnTo>
                      <a:pt x="8116" y="9599"/>
                    </a:lnTo>
                    <a:cubicBezTo>
                      <a:pt x="7576" y="9601"/>
                      <a:pt x="6993" y="9679"/>
                      <a:pt x="6369" y="9894"/>
                    </a:cubicBezTo>
                    <a:cubicBezTo>
                      <a:pt x="5742" y="10110"/>
                      <a:pt x="5211" y="10362"/>
                      <a:pt x="4751" y="10619"/>
                    </a:cubicBezTo>
                    <a:close/>
                    <a:moveTo>
                      <a:pt x="3748" y="7338"/>
                    </a:moveTo>
                    <a:lnTo>
                      <a:pt x="4213" y="8858"/>
                    </a:lnTo>
                    <a:cubicBezTo>
                      <a:pt x="4664" y="8599"/>
                      <a:pt x="5189" y="8348"/>
                      <a:pt x="5828" y="8127"/>
                    </a:cubicBezTo>
                    <a:cubicBezTo>
                      <a:pt x="6483" y="7901"/>
                      <a:pt x="7071" y="7849"/>
                      <a:pt x="7594" y="7894"/>
                    </a:cubicBezTo>
                    <a:lnTo>
                      <a:pt x="7113" y="6317"/>
                    </a:lnTo>
                    <a:cubicBezTo>
                      <a:pt x="6573" y="6321"/>
                      <a:pt x="5990" y="6398"/>
                      <a:pt x="5364" y="6614"/>
                    </a:cubicBezTo>
                    <a:cubicBezTo>
                      <a:pt x="4738" y="6830"/>
                      <a:pt x="4208" y="7081"/>
                      <a:pt x="3748" y="7338"/>
                    </a:cubicBezTo>
                    <a:close/>
                    <a:moveTo>
                      <a:pt x="5755" y="13899"/>
                    </a:moveTo>
                    <a:lnTo>
                      <a:pt x="6220" y="15420"/>
                    </a:lnTo>
                    <a:cubicBezTo>
                      <a:pt x="6672" y="15160"/>
                      <a:pt x="7196" y="14908"/>
                      <a:pt x="7835" y="14689"/>
                    </a:cubicBezTo>
                    <a:cubicBezTo>
                      <a:pt x="8490" y="14462"/>
                      <a:pt x="9078" y="14411"/>
                      <a:pt x="9601" y="14456"/>
                    </a:cubicBezTo>
                    <a:lnTo>
                      <a:pt x="9119" y="12880"/>
                    </a:lnTo>
                    <a:cubicBezTo>
                      <a:pt x="8579" y="12882"/>
                      <a:pt x="7996" y="12960"/>
                      <a:pt x="7372" y="13175"/>
                    </a:cubicBezTo>
                    <a:cubicBezTo>
                      <a:pt x="6745" y="13391"/>
                      <a:pt x="6215" y="13642"/>
                      <a:pt x="5755" y="13899"/>
                    </a:cubicBezTo>
                    <a:close/>
                    <a:moveTo>
                      <a:pt x="13396" y="11403"/>
                    </a:moveTo>
                    <a:lnTo>
                      <a:pt x="13879" y="12979"/>
                    </a:lnTo>
                    <a:cubicBezTo>
                      <a:pt x="14278" y="12615"/>
                      <a:pt x="14782" y="12290"/>
                      <a:pt x="15438" y="12065"/>
                    </a:cubicBezTo>
                    <a:cubicBezTo>
                      <a:pt x="16076" y="11844"/>
                      <a:pt x="16640" y="11720"/>
                      <a:pt x="17150" y="11649"/>
                    </a:cubicBezTo>
                    <a:lnTo>
                      <a:pt x="16685" y="10128"/>
                    </a:lnTo>
                    <a:cubicBezTo>
                      <a:pt x="16170" y="10208"/>
                      <a:pt x="15601" y="10335"/>
                      <a:pt x="14975" y="10551"/>
                    </a:cubicBezTo>
                    <a:cubicBezTo>
                      <a:pt x="14348" y="10766"/>
                      <a:pt x="13833" y="11069"/>
                      <a:pt x="13396" y="11403"/>
                    </a:cubicBezTo>
                    <a:close/>
                    <a:moveTo>
                      <a:pt x="12392" y="8123"/>
                    </a:moveTo>
                    <a:lnTo>
                      <a:pt x="12875" y="9698"/>
                    </a:lnTo>
                    <a:cubicBezTo>
                      <a:pt x="13274" y="9335"/>
                      <a:pt x="13778" y="9010"/>
                      <a:pt x="14434" y="8785"/>
                    </a:cubicBezTo>
                    <a:cubicBezTo>
                      <a:pt x="15072" y="8564"/>
                      <a:pt x="15636" y="8440"/>
                      <a:pt x="16146" y="8369"/>
                    </a:cubicBezTo>
                    <a:lnTo>
                      <a:pt x="15680" y="6848"/>
                    </a:lnTo>
                    <a:cubicBezTo>
                      <a:pt x="15166" y="6928"/>
                      <a:pt x="14597" y="7055"/>
                      <a:pt x="13971" y="7271"/>
                    </a:cubicBezTo>
                    <a:cubicBezTo>
                      <a:pt x="13345" y="7486"/>
                      <a:pt x="12830" y="7787"/>
                      <a:pt x="12392" y="8123"/>
                    </a:cubicBezTo>
                    <a:close/>
                    <a:moveTo>
                      <a:pt x="11389" y="4842"/>
                    </a:moveTo>
                    <a:lnTo>
                      <a:pt x="11872" y="6417"/>
                    </a:lnTo>
                    <a:cubicBezTo>
                      <a:pt x="12271" y="6054"/>
                      <a:pt x="12775" y="5729"/>
                      <a:pt x="13431" y="5504"/>
                    </a:cubicBezTo>
                    <a:cubicBezTo>
                      <a:pt x="14069" y="5283"/>
                      <a:pt x="14633" y="5159"/>
                      <a:pt x="15143" y="5088"/>
                    </a:cubicBezTo>
                    <a:lnTo>
                      <a:pt x="14677" y="3567"/>
                    </a:lnTo>
                    <a:cubicBezTo>
                      <a:pt x="14162" y="3646"/>
                      <a:pt x="13594" y="3774"/>
                      <a:pt x="12968" y="3990"/>
                    </a:cubicBezTo>
                    <a:cubicBezTo>
                      <a:pt x="12342" y="4206"/>
                      <a:pt x="11826" y="4507"/>
                      <a:pt x="11389" y="48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21">
              <a:extLst>
                <a:ext uri="{FF2B5EF4-FFF2-40B4-BE49-F238E27FC236}">
                  <a16:creationId xmlns:a16="http://schemas.microsoft.com/office/drawing/2014/main" id="{4A6D566A-3BD6-49CA-A455-489E67D4A6B0}"/>
                </a:ext>
              </a:extLst>
            </p:cNvPr>
            <p:cNvGrpSpPr/>
            <p:nvPr/>
          </p:nvGrpSpPr>
          <p:grpSpPr>
            <a:xfrm>
              <a:off x="4075268" y="2685488"/>
              <a:ext cx="624501" cy="624502"/>
              <a:chOff x="0" y="0"/>
              <a:chExt cx="969008" cy="969008"/>
            </a:xfrm>
          </p:grpSpPr>
          <p:sp>
            <p:nvSpPr>
              <p:cNvPr id="28" name="Freeform: Shape 22">
                <a:extLst>
                  <a:ext uri="{FF2B5EF4-FFF2-40B4-BE49-F238E27FC236}">
                    <a16:creationId xmlns:a16="http://schemas.microsoft.com/office/drawing/2014/main" id="{7452A933-A130-4723-A51C-EFF3F2F6ED2C}"/>
                  </a:ext>
                </a:extLst>
              </p:cNvPr>
              <p:cNvSpPr/>
              <p:nvPr/>
            </p:nvSpPr>
            <p:spPr>
              <a:xfrm>
                <a:off x="0" y="0"/>
                <a:ext cx="969008" cy="969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3">
                <a:extLst>
                  <a:ext uri="{FF2B5EF4-FFF2-40B4-BE49-F238E27FC236}">
                    <a16:creationId xmlns:a16="http://schemas.microsoft.com/office/drawing/2014/main" id="{6115079F-22DA-4A00-92AE-904F47204162}"/>
                  </a:ext>
                </a:extLst>
              </p:cNvPr>
              <p:cNvSpPr/>
              <p:nvPr/>
            </p:nvSpPr>
            <p:spPr>
              <a:xfrm>
                <a:off x="321391" y="272922"/>
                <a:ext cx="326225" cy="423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28" h="21164" extrusionOk="0">
                    <a:moveTo>
                      <a:pt x="13691" y="4182"/>
                    </a:moveTo>
                    <a:cubicBezTo>
                      <a:pt x="12508" y="3546"/>
                      <a:pt x="11931" y="2543"/>
                      <a:pt x="12404" y="1937"/>
                    </a:cubicBezTo>
                    <a:cubicBezTo>
                      <a:pt x="12876" y="1334"/>
                      <a:pt x="14218" y="1362"/>
                      <a:pt x="15398" y="1998"/>
                    </a:cubicBezTo>
                    <a:cubicBezTo>
                      <a:pt x="16583" y="2634"/>
                      <a:pt x="17155" y="3639"/>
                      <a:pt x="16684" y="4242"/>
                    </a:cubicBezTo>
                    <a:cubicBezTo>
                      <a:pt x="16213" y="4845"/>
                      <a:pt x="14874" y="4818"/>
                      <a:pt x="13691" y="4182"/>
                    </a:cubicBezTo>
                    <a:close/>
                    <a:moveTo>
                      <a:pt x="14777" y="15159"/>
                    </a:moveTo>
                    <a:cubicBezTo>
                      <a:pt x="14795" y="15127"/>
                      <a:pt x="14807" y="15091"/>
                      <a:pt x="14825" y="15057"/>
                    </a:cubicBezTo>
                    <a:cubicBezTo>
                      <a:pt x="14896" y="14928"/>
                      <a:pt x="14958" y="14799"/>
                      <a:pt x="15009" y="14664"/>
                    </a:cubicBezTo>
                    <a:cubicBezTo>
                      <a:pt x="15017" y="14639"/>
                      <a:pt x="15021" y="14615"/>
                      <a:pt x="15030" y="14593"/>
                    </a:cubicBezTo>
                    <a:cubicBezTo>
                      <a:pt x="15082" y="14443"/>
                      <a:pt x="15126" y="14295"/>
                      <a:pt x="15161" y="14143"/>
                    </a:cubicBezTo>
                    <a:cubicBezTo>
                      <a:pt x="15161" y="14136"/>
                      <a:pt x="15161" y="14130"/>
                      <a:pt x="15161" y="14120"/>
                    </a:cubicBezTo>
                    <a:cubicBezTo>
                      <a:pt x="15421" y="12832"/>
                      <a:pt x="14968" y="11394"/>
                      <a:pt x="13930" y="10096"/>
                    </a:cubicBezTo>
                    <a:lnTo>
                      <a:pt x="15410" y="8206"/>
                    </a:lnTo>
                    <a:cubicBezTo>
                      <a:pt x="17115" y="8386"/>
                      <a:pt x="18589" y="8031"/>
                      <a:pt x="19298" y="7124"/>
                    </a:cubicBezTo>
                    <a:cubicBezTo>
                      <a:pt x="20528" y="5555"/>
                      <a:pt x="19031" y="2944"/>
                      <a:pt x="15959" y="1289"/>
                    </a:cubicBezTo>
                    <a:cubicBezTo>
                      <a:pt x="12884" y="-367"/>
                      <a:pt x="9398" y="-436"/>
                      <a:pt x="8170" y="1130"/>
                    </a:cubicBezTo>
                    <a:cubicBezTo>
                      <a:pt x="7458" y="2039"/>
                      <a:pt x="7666" y="3299"/>
                      <a:pt x="8560" y="4518"/>
                    </a:cubicBezTo>
                    <a:lnTo>
                      <a:pt x="7078" y="6407"/>
                    </a:lnTo>
                    <a:cubicBezTo>
                      <a:pt x="5227" y="6150"/>
                      <a:pt x="3458" y="6390"/>
                      <a:pt x="2143" y="7113"/>
                    </a:cubicBezTo>
                    <a:cubicBezTo>
                      <a:pt x="2135" y="7115"/>
                      <a:pt x="2126" y="7117"/>
                      <a:pt x="2120" y="7122"/>
                    </a:cubicBezTo>
                    <a:cubicBezTo>
                      <a:pt x="1967" y="7208"/>
                      <a:pt x="1817" y="7302"/>
                      <a:pt x="1677" y="7402"/>
                    </a:cubicBezTo>
                    <a:cubicBezTo>
                      <a:pt x="1655" y="7417"/>
                      <a:pt x="1628" y="7431"/>
                      <a:pt x="1610" y="7447"/>
                    </a:cubicBezTo>
                    <a:cubicBezTo>
                      <a:pt x="1479" y="7539"/>
                      <a:pt x="1362" y="7643"/>
                      <a:pt x="1249" y="7747"/>
                    </a:cubicBezTo>
                    <a:cubicBezTo>
                      <a:pt x="1222" y="7773"/>
                      <a:pt x="1185" y="7796"/>
                      <a:pt x="1159" y="7824"/>
                    </a:cubicBezTo>
                    <a:cubicBezTo>
                      <a:pt x="1018" y="7957"/>
                      <a:pt x="887" y="8098"/>
                      <a:pt x="773" y="8248"/>
                    </a:cubicBezTo>
                    <a:cubicBezTo>
                      <a:pt x="-1072" y="10599"/>
                      <a:pt x="502" y="14158"/>
                      <a:pt x="4282" y="16195"/>
                    </a:cubicBezTo>
                    <a:cubicBezTo>
                      <a:pt x="8065" y="18232"/>
                      <a:pt x="12626" y="17974"/>
                      <a:pt x="14466" y="15623"/>
                    </a:cubicBezTo>
                    <a:cubicBezTo>
                      <a:pt x="14582" y="15474"/>
                      <a:pt x="14689" y="15318"/>
                      <a:pt x="14777" y="15159"/>
                    </a:cubicBezTo>
                    <a:close/>
                    <a:moveTo>
                      <a:pt x="2898" y="16410"/>
                    </a:moveTo>
                    <a:lnTo>
                      <a:pt x="93" y="19992"/>
                    </a:lnTo>
                    <a:lnTo>
                      <a:pt x="391" y="21164"/>
                    </a:lnTo>
                    <a:lnTo>
                      <a:pt x="1804" y="20914"/>
                    </a:lnTo>
                    <a:lnTo>
                      <a:pt x="4609" y="17333"/>
                    </a:lnTo>
                    <a:cubicBezTo>
                      <a:pt x="4310" y="17201"/>
                      <a:pt x="4014" y="17060"/>
                      <a:pt x="3727" y="16904"/>
                    </a:cubicBezTo>
                    <a:cubicBezTo>
                      <a:pt x="3437" y="16748"/>
                      <a:pt x="3160" y="16582"/>
                      <a:pt x="2898" y="164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6" name="千图设计师MC：ID 29795607库_组合 30">
            <a:extLst>
              <a:ext uri="{FF2B5EF4-FFF2-40B4-BE49-F238E27FC236}">
                <a16:creationId xmlns:a16="http://schemas.microsoft.com/office/drawing/2014/main" id="{67F26158-3943-4A03-86B0-A3CDBCE5B3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220236" y="3851773"/>
            <a:ext cx="3288631" cy="951390"/>
            <a:chOff x="719138" y="4748567"/>
            <a:chExt cx="2186768" cy="951390"/>
          </a:xfrm>
        </p:grpSpPr>
        <p:sp>
          <p:nvSpPr>
            <p:cNvPr id="26" name="TextBox 31">
              <a:extLst>
                <a:ext uri="{FF2B5EF4-FFF2-40B4-BE49-F238E27FC236}">
                  <a16:creationId xmlns:a16="http://schemas.microsoft.com/office/drawing/2014/main" id="{E0FA8689-AC29-43D8-BA7F-8A5E432D52A7}"/>
                </a:ext>
              </a:extLst>
            </p:cNvPr>
            <p:cNvSpPr txBox="1"/>
            <p:nvPr/>
          </p:nvSpPr>
          <p:spPr>
            <a:xfrm>
              <a:off x="719138" y="4748567"/>
              <a:ext cx="2186768" cy="365384"/>
            </a:xfrm>
            <a:prstGeom prst="rect">
              <a:avLst/>
            </a:prstGeom>
            <a:noFill/>
          </p:spPr>
          <p:txBody>
            <a:bodyPr wrap="none" lIns="21600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7" name="TextBox 32">
              <a:extLst>
                <a:ext uri="{FF2B5EF4-FFF2-40B4-BE49-F238E27FC236}">
                  <a16:creationId xmlns:a16="http://schemas.microsoft.com/office/drawing/2014/main" id="{CA36118A-6E9A-4C2D-A2E4-51A29D6F84D9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216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设计师MC：ID 29795607库_组合 33">
            <a:extLst>
              <a:ext uri="{FF2B5EF4-FFF2-40B4-BE49-F238E27FC236}">
                <a16:creationId xmlns:a16="http://schemas.microsoft.com/office/drawing/2014/main" id="{DC146F7B-32C1-4E55-A38E-89A8F9FF3AF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67857" y="2504799"/>
            <a:ext cx="3207411" cy="951390"/>
            <a:chOff x="719138" y="4748567"/>
            <a:chExt cx="2186768" cy="951390"/>
          </a:xfrm>
        </p:grpSpPr>
        <p:sp>
          <p:nvSpPr>
            <p:cNvPr id="24" name="TextBox 34">
              <a:extLst>
                <a:ext uri="{FF2B5EF4-FFF2-40B4-BE49-F238E27FC236}">
                  <a16:creationId xmlns:a16="http://schemas.microsoft.com/office/drawing/2014/main" id="{C9D94E33-1595-42FE-B4BD-BDF6D152C587}"/>
                </a:ext>
              </a:extLst>
            </p:cNvPr>
            <p:cNvSpPr txBox="1"/>
            <p:nvPr/>
          </p:nvSpPr>
          <p:spPr>
            <a:xfrm>
              <a:off x="719138" y="4748567"/>
              <a:ext cx="2186768" cy="365384"/>
            </a:xfrm>
            <a:prstGeom prst="rect">
              <a:avLst/>
            </a:prstGeom>
            <a:noFill/>
          </p:spPr>
          <p:txBody>
            <a:bodyPr wrap="none" lIns="0" tIns="0" rIns="216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TextBox 35">
              <a:extLst>
                <a:ext uri="{FF2B5EF4-FFF2-40B4-BE49-F238E27FC236}">
                  <a16:creationId xmlns:a16="http://schemas.microsoft.com/office/drawing/2014/main" id="{2160D6FE-3FE8-4EAC-8970-8118946FDDB3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216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千图设计师MC：ID 29795607库_组合 36">
            <a:extLst>
              <a:ext uri="{FF2B5EF4-FFF2-40B4-BE49-F238E27FC236}">
                <a16:creationId xmlns:a16="http://schemas.microsoft.com/office/drawing/2014/main" id="{DE315909-5263-4B0C-937C-473FEC51879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109209" y="1515326"/>
            <a:ext cx="4099359" cy="682704"/>
            <a:chOff x="719138" y="4748567"/>
            <a:chExt cx="2186768" cy="682704"/>
          </a:xfrm>
        </p:grpSpPr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13F40B1F-31E4-472B-8D95-5DCD9DD12D92}"/>
                </a:ext>
              </a:extLst>
            </p:cNvPr>
            <p:cNvSpPr txBox="1"/>
            <p:nvPr/>
          </p:nvSpPr>
          <p:spPr>
            <a:xfrm>
              <a:off x="719138" y="4748567"/>
              <a:ext cx="2186768" cy="365384"/>
            </a:xfrm>
            <a:prstGeom prst="rect">
              <a:avLst/>
            </a:prstGeom>
            <a:noFill/>
          </p:spPr>
          <p:txBody>
            <a:bodyPr wrap="none" lIns="21600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id="{C41E9E33-AD4F-4797-9A82-38836FF602C6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317322"/>
            </a:xfrm>
            <a:prstGeom prst="rect">
              <a:avLst/>
            </a:prstGeom>
          </p:spPr>
          <p:txBody>
            <a:bodyPr vert="horz" wrap="square" lIns="216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</p:grpSp>
      <p:grpSp>
        <p:nvGrpSpPr>
          <p:cNvPr id="19" name="千图设计师MC：ID 29795607库_组合 39">
            <a:extLst>
              <a:ext uri="{FF2B5EF4-FFF2-40B4-BE49-F238E27FC236}">
                <a16:creationId xmlns:a16="http://schemas.microsoft.com/office/drawing/2014/main" id="{3A4FBC1E-8FA8-4D18-B9B7-E27805940EF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70717" y="4977805"/>
            <a:ext cx="4099359" cy="682704"/>
            <a:chOff x="719138" y="4748567"/>
            <a:chExt cx="2186768" cy="682704"/>
          </a:xfrm>
        </p:grpSpPr>
        <p:sp>
          <p:nvSpPr>
            <p:cNvPr id="20" name="TextBox 40">
              <a:extLst>
                <a:ext uri="{FF2B5EF4-FFF2-40B4-BE49-F238E27FC236}">
                  <a16:creationId xmlns:a16="http://schemas.microsoft.com/office/drawing/2014/main" id="{E7FA1D83-6E05-417A-8ED2-527107116DE4}"/>
                </a:ext>
              </a:extLst>
            </p:cNvPr>
            <p:cNvSpPr txBox="1"/>
            <p:nvPr/>
          </p:nvSpPr>
          <p:spPr>
            <a:xfrm>
              <a:off x="719138" y="4748567"/>
              <a:ext cx="2186768" cy="365384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TextBox 41">
              <a:extLst>
                <a:ext uri="{FF2B5EF4-FFF2-40B4-BE49-F238E27FC236}">
                  <a16:creationId xmlns:a16="http://schemas.microsoft.com/office/drawing/2014/main" id="{B72044DD-2000-47F7-96D0-B37D30407721}"/>
                </a:ext>
              </a:extLst>
            </p:cNvPr>
            <p:cNvSpPr txBox="1">
              <a:spLocks/>
            </p:cNvSpPr>
            <p:nvPr/>
          </p:nvSpPr>
          <p:spPr>
            <a:xfrm>
              <a:off x="719138" y="5113949"/>
              <a:ext cx="2186768" cy="317322"/>
            </a:xfrm>
            <a:prstGeom prst="rect">
              <a:avLst/>
            </a:prstGeom>
          </p:spPr>
          <p:txBody>
            <a:bodyPr vert="horz" wrap="square" lIns="216000" tIns="0" rIns="216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546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Freeform: Shape 3">
            <a:extLst>
              <a:ext uri="{FF2B5EF4-FFF2-40B4-BE49-F238E27FC236}">
                <a16:creationId xmlns:a16="http://schemas.microsoft.com/office/drawing/2014/main" id="{B1D9596A-3B31-4AE0-BD1B-63ED3C4AAC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154303" y="2132856"/>
            <a:ext cx="1579122" cy="1581418"/>
          </a:xfrm>
          <a:custGeom>
            <a:avLst/>
            <a:gdLst>
              <a:gd name="connsiteX0" fmla="*/ 651443 w 1055744"/>
              <a:gd name="connsiteY0" fmla="*/ 0 h 1057279"/>
              <a:gd name="connsiteX1" fmla="*/ 614774 w 1055744"/>
              <a:gd name="connsiteY1" fmla="*/ 13421 h 1057279"/>
              <a:gd name="connsiteX2" fmla="*/ 34573 w 1055744"/>
              <a:gd name="connsiteY2" fmla="*/ 566126 h 1057279"/>
              <a:gd name="connsiteX3" fmla="*/ 0 w 1055744"/>
              <a:gd name="connsiteY3" fmla="*/ 653872 h 1057279"/>
              <a:gd name="connsiteX4" fmla="*/ 67649 w 1055744"/>
              <a:gd name="connsiteY4" fmla="*/ 660692 h 1057279"/>
              <a:gd name="connsiteX5" fmla="*/ 390877 w 1055744"/>
              <a:gd name="connsiteY5" fmla="*/ 1057279 h 1057279"/>
              <a:gd name="connsiteX6" fmla="*/ 1055744 w 1055744"/>
              <a:gd name="connsiteY6" fmla="*/ 1057279 h 1057279"/>
              <a:gd name="connsiteX7" fmla="*/ 1055744 w 1055744"/>
              <a:gd name="connsiteY7" fmla="*/ 399748 h 1057279"/>
              <a:gd name="connsiteX8" fmla="*/ 659157 w 1055744"/>
              <a:gd name="connsiteY8" fmla="*/ 76520 h 105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744" h="1057279">
                <a:moveTo>
                  <a:pt x="651443" y="0"/>
                </a:moveTo>
                <a:lnTo>
                  <a:pt x="614774" y="13421"/>
                </a:lnTo>
                <a:cubicBezTo>
                  <a:pt x="360642" y="120909"/>
                  <a:pt x="153896" y="318491"/>
                  <a:pt x="34573" y="566126"/>
                </a:cubicBezTo>
                <a:lnTo>
                  <a:pt x="0" y="653872"/>
                </a:lnTo>
                <a:lnTo>
                  <a:pt x="67649" y="660692"/>
                </a:lnTo>
                <a:cubicBezTo>
                  <a:pt x="252115" y="698439"/>
                  <a:pt x="390877" y="861654"/>
                  <a:pt x="390877" y="1057279"/>
                </a:cubicBezTo>
                <a:lnTo>
                  <a:pt x="1055744" y="1057279"/>
                </a:lnTo>
                <a:lnTo>
                  <a:pt x="1055744" y="399748"/>
                </a:lnTo>
                <a:cubicBezTo>
                  <a:pt x="860120" y="399748"/>
                  <a:pt x="696904" y="260985"/>
                  <a:pt x="659157" y="765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设计师MC：ID 29795607库_Freeform: Shape 4">
            <a:extLst>
              <a:ext uri="{FF2B5EF4-FFF2-40B4-BE49-F238E27FC236}">
                <a16:creationId xmlns:a16="http://schemas.microsoft.com/office/drawing/2014/main" id="{7AEF3DD3-CA0E-49B0-A4A4-DFB690ED678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575183" y="2132856"/>
            <a:ext cx="1579122" cy="1581418"/>
          </a:xfrm>
          <a:custGeom>
            <a:avLst/>
            <a:gdLst>
              <a:gd name="connsiteX0" fmla="*/ 651443 w 1055744"/>
              <a:gd name="connsiteY0" fmla="*/ 0 h 1057279"/>
              <a:gd name="connsiteX1" fmla="*/ 614774 w 1055744"/>
              <a:gd name="connsiteY1" fmla="*/ 13421 h 1057279"/>
              <a:gd name="connsiteX2" fmla="*/ 34573 w 1055744"/>
              <a:gd name="connsiteY2" fmla="*/ 566126 h 1057279"/>
              <a:gd name="connsiteX3" fmla="*/ 0 w 1055744"/>
              <a:gd name="connsiteY3" fmla="*/ 653872 h 1057279"/>
              <a:gd name="connsiteX4" fmla="*/ 67649 w 1055744"/>
              <a:gd name="connsiteY4" fmla="*/ 660692 h 1057279"/>
              <a:gd name="connsiteX5" fmla="*/ 390877 w 1055744"/>
              <a:gd name="connsiteY5" fmla="*/ 1057279 h 1057279"/>
              <a:gd name="connsiteX6" fmla="*/ 1055744 w 1055744"/>
              <a:gd name="connsiteY6" fmla="*/ 1057279 h 1057279"/>
              <a:gd name="connsiteX7" fmla="*/ 1055744 w 1055744"/>
              <a:gd name="connsiteY7" fmla="*/ 399748 h 1057279"/>
              <a:gd name="connsiteX8" fmla="*/ 659157 w 1055744"/>
              <a:gd name="connsiteY8" fmla="*/ 76520 h 105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744" h="1057279">
                <a:moveTo>
                  <a:pt x="651443" y="0"/>
                </a:moveTo>
                <a:lnTo>
                  <a:pt x="614774" y="13421"/>
                </a:lnTo>
                <a:cubicBezTo>
                  <a:pt x="360642" y="120909"/>
                  <a:pt x="153896" y="318491"/>
                  <a:pt x="34573" y="566126"/>
                </a:cubicBezTo>
                <a:lnTo>
                  <a:pt x="0" y="653872"/>
                </a:lnTo>
                <a:lnTo>
                  <a:pt x="67649" y="660692"/>
                </a:lnTo>
                <a:cubicBezTo>
                  <a:pt x="252115" y="698439"/>
                  <a:pt x="390877" y="861654"/>
                  <a:pt x="390877" y="1057279"/>
                </a:cubicBezTo>
                <a:lnTo>
                  <a:pt x="1055744" y="1057279"/>
                </a:lnTo>
                <a:lnTo>
                  <a:pt x="1055744" y="399748"/>
                </a:lnTo>
                <a:cubicBezTo>
                  <a:pt x="860120" y="399748"/>
                  <a:pt x="696904" y="260985"/>
                  <a:pt x="659157" y="765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设计师MC：ID 29795607库_Freeform: Shape 5">
            <a:extLst>
              <a:ext uri="{FF2B5EF4-FFF2-40B4-BE49-F238E27FC236}">
                <a16:creationId xmlns:a16="http://schemas.microsoft.com/office/drawing/2014/main" id="{0BDB6122-E531-40C6-ADB8-F70F8D49F94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 flipV="1">
            <a:off x="6154303" y="3714274"/>
            <a:ext cx="1579122" cy="1581418"/>
          </a:xfrm>
          <a:custGeom>
            <a:avLst/>
            <a:gdLst>
              <a:gd name="connsiteX0" fmla="*/ 651443 w 1055744"/>
              <a:gd name="connsiteY0" fmla="*/ 0 h 1057279"/>
              <a:gd name="connsiteX1" fmla="*/ 614774 w 1055744"/>
              <a:gd name="connsiteY1" fmla="*/ 13421 h 1057279"/>
              <a:gd name="connsiteX2" fmla="*/ 34573 w 1055744"/>
              <a:gd name="connsiteY2" fmla="*/ 566126 h 1057279"/>
              <a:gd name="connsiteX3" fmla="*/ 0 w 1055744"/>
              <a:gd name="connsiteY3" fmla="*/ 653872 h 1057279"/>
              <a:gd name="connsiteX4" fmla="*/ 67649 w 1055744"/>
              <a:gd name="connsiteY4" fmla="*/ 660692 h 1057279"/>
              <a:gd name="connsiteX5" fmla="*/ 390877 w 1055744"/>
              <a:gd name="connsiteY5" fmla="*/ 1057279 h 1057279"/>
              <a:gd name="connsiteX6" fmla="*/ 1055744 w 1055744"/>
              <a:gd name="connsiteY6" fmla="*/ 1057279 h 1057279"/>
              <a:gd name="connsiteX7" fmla="*/ 1055744 w 1055744"/>
              <a:gd name="connsiteY7" fmla="*/ 399748 h 1057279"/>
              <a:gd name="connsiteX8" fmla="*/ 659157 w 1055744"/>
              <a:gd name="connsiteY8" fmla="*/ 76520 h 105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744" h="1057279">
                <a:moveTo>
                  <a:pt x="651443" y="0"/>
                </a:moveTo>
                <a:lnTo>
                  <a:pt x="614774" y="13421"/>
                </a:lnTo>
                <a:cubicBezTo>
                  <a:pt x="360642" y="120909"/>
                  <a:pt x="153896" y="318491"/>
                  <a:pt x="34573" y="566126"/>
                </a:cubicBezTo>
                <a:lnTo>
                  <a:pt x="0" y="653872"/>
                </a:lnTo>
                <a:lnTo>
                  <a:pt x="67649" y="660692"/>
                </a:lnTo>
                <a:cubicBezTo>
                  <a:pt x="252115" y="698439"/>
                  <a:pt x="390877" y="861654"/>
                  <a:pt x="390877" y="1057279"/>
                </a:cubicBezTo>
                <a:lnTo>
                  <a:pt x="1055744" y="1057279"/>
                </a:lnTo>
                <a:lnTo>
                  <a:pt x="1055744" y="399748"/>
                </a:lnTo>
                <a:cubicBezTo>
                  <a:pt x="860120" y="399748"/>
                  <a:pt x="696904" y="260985"/>
                  <a:pt x="659157" y="765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设计师MC：ID 29795607库_Freeform: Shape 6">
            <a:extLst>
              <a:ext uri="{FF2B5EF4-FFF2-40B4-BE49-F238E27FC236}">
                <a16:creationId xmlns:a16="http://schemas.microsoft.com/office/drawing/2014/main" id="{2AA55480-E4D1-47BD-AD85-19D63A1A62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4575183" y="3714274"/>
            <a:ext cx="1579122" cy="1581418"/>
          </a:xfrm>
          <a:custGeom>
            <a:avLst/>
            <a:gdLst>
              <a:gd name="connsiteX0" fmla="*/ 651443 w 1055744"/>
              <a:gd name="connsiteY0" fmla="*/ 0 h 1057279"/>
              <a:gd name="connsiteX1" fmla="*/ 614774 w 1055744"/>
              <a:gd name="connsiteY1" fmla="*/ 13421 h 1057279"/>
              <a:gd name="connsiteX2" fmla="*/ 34573 w 1055744"/>
              <a:gd name="connsiteY2" fmla="*/ 566126 h 1057279"/>
              <a:gd name="connsiteX3" fmla="*/ 0 w 1055744"/>
              <a:gd name="connsiteY3" fmla="*/ 653872 h 1057279"/>
              <a:gd name="connsiteX4" fmla="*/ 67649 w 1055744"/>
              <a:gd name="connsiteY4" fmla="*/ 660692 h 1057279"/>
              <a:gd name="connsiteX5" fmla="*/ 390877 w 1055744"/>
              <a:gd name="connsiteY5" fmla="*/ 1057279 h 1057279"/>
              <a:gd name="connsiteX6" fmla="*/ 1055744 w 1055744"/>
              <a:gd name="connsiteY6" fmla="*/ 1057279 h 1057279"/>
              <a:gd name="connsiteX7" fmla="*/ 1055744 w 1055744"/>
              <a:gd name="connsiteY7" fmla="*/ 399748 h 1057279"/>
              <a:gd name="connsiteX8" fmla="*/ 659157 w 1055744"/>
              <a:gd name="connsiteY8" fmla="*/ 76520 h 105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744" h="1057279">
                <a:moveTo>
                  <a:pt x="651443" y="0"/>
                </a:moveTo>
                <a:lnTo>
                  <a:pt x="614774" y="13421"/>
                </a:lnTo>
                <a:cubicBezTo>
                  <a:pt x="360642" y="120909"/>
                  <a:pt x="153896" y="318491"/>
                  <a:pt x="34573" y="566126"/>
                </a:cubicBezTo>
                <a:lnTo>
                  <a:pt x="0" y="653872"/>
                </a:lnTo>
                <a:lnTo>
                  <a:pt x="67649" y="660692"/>
                </a:lnTo>
                <a:cubicBezTo>
                  <a:pt x="252115" y="698439"/>
                  <a:pt x="390877" y="861654"/>
                  <a:pt x="390877" y="1057279"/>
                </a:cubicBezTo>
                <a:lnTo>
                  <a:pt x="1055744" y="1057279"/>
                </a:lnTo>
                <a:lnTo>
                  <a:pt x="1055744" y="399748"/>
                </a:lnTo>
                <a:cubicBezTo>
                  <a:pt x="860120" y="399748"/>
                  <a:pt x="696904" y="260985"/>
                  <a:pt x="659157" y="765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设计师MC：ID 29795607库_Freeform: Shape 15">
            <a:extLst>
              <a:ext uri="{FF2B5EF4-FFF2-40B4-BE49-F238E27FC236}">
                <a16:creationId xmlns:a16="http://schemas.microsoft.com/office/drawing/2014/main" id="{30DC28AD-85CC-4173-B4A4-D426EE1D1800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6506068" y="4105281"/>
            <a:ext cx="529433" cy="529433"/>
          </a:xfrm>
          <a:custGeom>
            <a:avLst/>
            <a:gdLst/>
            <a:ahLst/>
            <a:cxnLst>
              <a:cxn ang="0">
                <a:pos x="121" y="1"/>
              </a:cxn>
              <a:cxn ang="0">
                <a:pos x="119" y="0"/>
              </a:cxn>
              <a:cxn ang="0">
                <a:pos x="117" y="1"/>
              </a:cxn>
              <a:cxn ang="0">
                <a:pos x="2" y="77"/>
              </a:cxn>
              <a:cxn ang="0">
                <a:pos x="0" y="81"/>
              </a:cxn>
              <a:cxn ang="0">
                <a:pos x="2" y="84"/>
              </a:cxn>
              <a:cxn ang="0">
                <a:pos x="32" y="96"/>
              </a:cxn>
              <a:cxn ang="0">
                <a:pos x="46" y="121"/>
              </a:cxn>
              <a:cxn ang="0">
                <a:pos x="50" y="123"/>
              </a:cxn>
              <a:cxn ang="0">
                <a:pos x="50" y="123"/>
              </a:cxn>
              <a:cxn ang="0">
                <a:pos x="53" y="121"/>
              </a:cxn>
              <a:cxn ang="0">
                <a:pos x="61" y="107"/>
              </a:cxn>
              <a:cxn ang="0">
                <a:pos x="98" y="122"/>
              </a:cxn>
              <a:cxn ang="0">
                <a:pos x="100" y="123"/>
              </a:cxn>
              <a:cxn ang="0">
                <a:pos x="101" y="122"/>
              </a:cxn>
              <a:cxn ang="0">
                <a:pos x="103" y="119"/>
              </a:cxn>
              <a:cxn ang="0">
                <a:pos x="123" y="4"/>
              </a:cxn>
              <a:cxn ang="0">
                <a:pos x="121" y="1"/>
              </a:cxn>
              <a:cxn ang="0">
                <a:pos x="12" y="80"/>
              </a:cxn>
              <a:cxn ang="0">
                <a:pos x="101" y="20"/>
              </a:cxn>
              <a:cxn ang="0">
                <a:pos x="36" y="89"/>
              </a:cxn>
              <a:cxn ang="0">
                <a:pos x="35" y="89"/>
              </a:cxn>
              <a:cxn ang="0">
                <a:pos x="12" y="80"/>
              </a:cxn>
              <a:cxn ang="0">
                <a:pos x="39" y="92"/>
              </a:cxn>
              <a:cxn ang="0">
                <a:pos x="39" y="92"/>
              </a:cxn>
              <a:cxn ang="0">
                <a:pos x="112" y="14"/>
              </a:cxn>
              <a:cxn ang="0">
                <a:pos x="50" y="111"/>
              </a:cxn>
              <a:cxn ang="0">
                <a:pos x="39" y="92"/>
              </a:cxn>
              <a:cxn ang="0">
                <a:pos x="97" y="113"/>
              </a:cxn>
              <a:cxn ang="0">
                <a:pos x="64" y="100"/>
              </a:cxn>
              <a:cxn ang="0">
                <a:pos x="61" y="100"/>
              </a:cxn>
              <a:cxn ang="0">
                <a:pos x="112" y="22"/>
              </a:cxn>
              <a:cxn ang="0">
                <a:pos x="97" y="113"/>
              </a:cxn>
              <a:cxn ang="0">
                <a:pos x="97" y="113"/>
              </a:cxn>
              <a:cxn ang="0">
                <a:pos x="97" y="113"/>
              </a:cxn>
            </a:cxnLst>
            <a:rect l="0" t="0" r="r" b="b"/>
            <a:pathLst>
              <a:path w="123" h="123">
                <a:moveTo>
                  <a:pt x="121" y="1"/>
                </a:moveTo>
                <a:cubicBezTo>
                  <a:pt x="120" y="0"/>
                  <a:pt x="119" y="0"/>
                  <a:pt x="119" y="0"/>
                </a:cubicBezTo>
                <a:cubicBezTo>
                  <a:pt x="118" y="0"/>
                  <a:pt x="117" y="0"/>
                  <a:pt x="117" y="1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8"/>
                  <a:pt x="0" y="79"/>
                  <a:pt x="0" y="81"/>
                </a:cubicBezTo>
                <a:cubicBezTo>
                  <a:pt x="0" y="82"/>
                  <a:pt x="1" y="83"/>
                  <a:pt x="2" y="84"/>
                </a:cubicBezTo>
                <a:cubicBezTo>
                  <a:pt x="32" y="96"/>
                  <a:pt x="32" y="96"/>
                  <a:pt x="32" y="96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7" y="122"/>
                  <a:pt x="48" y="123"/>
                  <a:pt x="50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3"/>
                  <a:pt x="52" y="122"/>
                  <a:pt x="53" y="121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9" y="123"/>
                  <a:pt x="99" y="123"/>
                  <a:pt x="100" y="123"/>
                </a:cubicBezTo>
                <a:cubicBezTo>
                  <a:pt x="100" y="123"/>
                  <a:pt x="101" y="122"/>
                  <a:pt x="101" y="122"/>
                </a:cubicBezTo>
                <a:cubicBezTo>
                  <a:pt x="102" y="122"/>
                  <a:pt x="103" y="121"/>
                  <a:pt x="103" y="119"/>
                </a:cubicBezTo>
                <a:cubicBezTo>
                  <a:pt x="123" y="4"/>
                  <a:pt x="123" y="4"/>
                  <a:pt x="123" y="4"/>
                </a:cubicBezTo>
                <a:cubicBezTo>
                  <a:pt x="123" y="3"/>
                  <a:pt x="122" y="1"/>
                  <a:pt x="121" y="1"/>
                </a:cubicBezTo>
                <a:close/>
                <a:moveTo>
                  <a:pt x="12" y="80"/>
                </a:moveTo>
                <a:cubicBezTo>
                  <a:pt x="101" y="20"/>
                  <a:pt x="101" y="20"/>
                  <a:pt x="101" y="20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89"/>
                  <a:pt x="35" y="89"/>
                  <a:pt x="35" y="89"/>
                </a:cubicBezTo>
                <a:lnTo>
                  <a:pt x="12" y="80"/>
                </a:lnTo>
                <a:close/>
                <a:moveTo>
                  <a:pt x="39" y="92"/>
                </a:moveTo>
                <a:cubicBezTo>
                  <a:pt x="39" y="92"/>
                  <a:pt x="39" y="92"/>
                  <a:pt x="39" y="92"/>
                </a:cubicBezTo>
                <a:cubicBezTo>
                  <a:pt x="112" y="14"/>
                  <a:pt x="112" y="14"/>
                  <a:pt x="112" y="14"/>
                </a:cubicBezTo>
                <a:cubicBezTo>
                  <a:pt x="50" y="111"/>
                  <a:pt x="50" y="111"/>
                  <a:pt x="50" y="111"/>
                </a:cubicBezTo>
                <a:lnTo>
                  <a:pt x="39" y="92"/>
                </a:lnTo>
                <a:close/>
                <a:moveTo>
                  <a:pt x="97" y="113"/>
                </a:moveTo>
                <a:cubicBezTo>
                  <a:pt x="64" y="100"/>
                  <a:pt x="64" y="100"/>
                  <a:pt x="64" y="100"/>
                </a:cubicBezTo>
                <a:cubicBezTo>
                  <a:pt x="63" y="100"/>
                  <a:pt x="62" y="100"/>
                  <a:pt x="61" y="100"/>
                </a:cubicBezTo>
                <a:cubicBezTo>
                  <a:pt x="112" y="22"/>
                  <a:pt x="112" y="22"/>
                  <a:pt x="112" y="22"/>
                </a:cubicBezTo>
                <a:lnTo>
                  <a:pt x="97" y="113"/>
                </a:lnTo>
                <a:close/>
                <a:moveTo>
                  <a:pt x="97" y="113"/>
                </a:moveTo>
                <a:cubicBezTo>
                  <a:pt x="97" y="113"/>
                  <a:pt x="97" y="113"/>
                  <a:pt x="97" y="11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设计师MC：ID 29795607库_组合 16">
            <a:extLst>
              <a:ext uri="{FF2B5EF4-FFF2-40B4-BE49-F238E27FC236}">
                <a16:creationId xmlns:a16="http://schemas.microsoft.com/office/drawing/2014/main" id="{D717D8CF-4393-477C-93B7-096A2239580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283321" y="2864914"/>
            <a:ext cx="494446" cy="529433"/>
            <a:chOff x="2281238" y="1909763"/>
            <a:chExt cx="336550" cy="360363"/>
          </a:xfrm>
          <a:solidFill>
            <a:schemeClr val="bg1"/>
          </a:solidFill>
        </p:grpSpPr>
        <p:sp>
          <p:nvSpPr>
            <p:cNvPr id="26" name="Freeform: Shape 17">
              <a:extLst>
                <a:ext uri="{FF2B5EF4-FFF2-40B4-BE49-F238E27FC236}">
                  <a16:creationId xmlns:a16="http://schemas.microsoft.com/office/drawing/2014/main" id="{459C6026-3E7E-489C-B9E5-AA8B0CD0D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238" y="1909763"/>
              <a:ext cx="336550" cy="360363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0"/>
                </a:cxn>
                <a:cxn ang="0">
                  <a:pos x="0" y="15"/>
                </a:cxn>
                <a:cxn ang="0">
                  <a:pos x="0" y="107"/>
                </a:cxn>
                <a:cxn ang="0">
                  <a:pos x="15" y="123"/>
                </a:cxn>
                <a:cxn ang="0">
                  <a:pos x="99" y="123"/>
                </a:cxn>
                <a:cxn ang="0">
                  <a:pos x="115" y="107"/>
                </a:cxn>
                <a:cxn ang="0">
                  <a:pos x="115" y="15"/>
                </a:cxn>
                <a:cxn ang="0">
                  <a:pos x="99" y="0"/>
                </a:cxn>
                <a:cxn ang="0">
                  <a:pos x="107" y="107"/>
                </a:cxn>
                <a:cxn ang="0">
                  <a:pos x="99" y="115"/>
                </a:cxn>
                <a:cxn ang="0">
                  <a:pos x="15" y="115"/>
                </a:cxn>
                <a:cxn ang="0">
                  <a:pos x="7" y="107"/>
                </a:cxn>
                <a:cxn ang="0">
                  <a:pos x="7" y="15"/>
                </a:cxn>
                <a:cxn ang="0">
                  <a:pos x="15" y="8"/>
                </a:cxn>
                <a:cxn ang="0">
                  <a:pos x="99" y="8"/>
                </a:cxn>
                <a:cxn ang="0">
                  <a:pos x="107" y="15"/>
                </a:cxn>
                <a:cxn ang="0">
                  <a:pos x="107" y="107"/>
                </a:cxn>
                <a:cxn ang="0">
                  <a:pos x="107" y="107"/>
                </a:cxn>
                <a:cxn ang="0">
                  <a:pos x="107" y="107"/>
                </a:cxn>
              </a:cxnLst>
              <a:rect l="0" t="0" r="r" b="b"/>
              <a:pathLst>
                <a:path w="115" h="123">
                  <a:moveTo>
                    <a:pt x="9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6"/>
                    <a:pt x="7" y="123"/>
                    <a:pt x="15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8" y="123"/>
                    <a:pt x="115" y="116"/>
                    <a:pt x="115" y="107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7"/>
                    <a:pt x="108" y="0"/>
                    <a:pt x="99" y="0"/>
                  </a:cubicBezTo>
                  <a:close/>
                  <a:moveTo>
                    <a:pt x="107" y="107"/>
                  </a:moveTo>
                  <a:cubicBezTo>
                    <a:pt x="107" y="111"/>
                    <a:pt x="104" y="115"/>
                    <a:pt x="99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1" y="115"/>
                    <a:pt x="7" y="111"/>
                    <a:pt x="7" y="107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1"/>
                    <a:pt x="11" y="8"/>
                    <a:pt x="15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4" y="8"/>
                    <a:pt x="107" y="11"/>
                    <a:pt x="107" y="15"/>
                  </a:cubicBezTo>
                  <a:lnTo>
                    <a:pt x="107" y="107"/>
                  </a:lnTo>
                  <a:close/>
                  <a:moveTo>
                    <a:pt x="107" y="107"/>
                  </a:moveTo>
                  <a:cubicBezTo>
                    <a:pt x="107" y="107"/>
                    <a:pt x="107" y="107"/>
                    <a:pt x="107" y="10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8">
              <a:extLst>
                <a:ext uri="{FF2B5EF4-FFF2-40B4-BE49-F238E27FC236}">
                  <a16:creationId xmlns:a16="http://schemas.microsoft.com/office/drawing/2014/main" id="{9B6737D3-180E-49B0-9473-E6FD4C123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688" y="1952626"/>
              <a:ext cx="246063" cy="2270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3"/>
                </a:cxn>
                <a:cxn ang="0">
                  <a:pos x="4" y="77"/>
                </a:cxn>
                <a:cxn ang="0">
                  <a:pos x="81" y="77"/>
                </a:cxn>
                <a:cxn ang="0">
                  <a:pos x="84" y="73"/>
                </a:cxn>
                <a:cxn ang="0">
                  <a:pos x="84" y="4"/>
                </a:cxn>
                <a:cxn ang="0">
                  <a:pos x="81" y="0"/>
                </a:cxn>
                <a:cxn ang="0">
                  <a:pos x="81" y="4"/>
                </a:cxn>
                <a:cxn ang="0">
                  <a:pos x="81" y="57"/>
                </a:cxn>
                <a:cxn ang="0">
                  <a:pos x="68" y="44"/>
                </a:cxn>
                <a:cxn ang="0">
                  <a:pos x="65" y="42"/>
                </a:cxn>
                <a:cxn ang="0">
                  <a:pos x="62" y="44"/>
                </a:cxn>
                <a:cxn ang="0">
                  <a:pos x="52" y="55"/>
                </a:cxn>
                <a:cxn ang="0">
                  <a:pos x="22" y="21"/>
                </a:cxn>
                <a:cxn ang="0">
                  <a:pos x="19" y="19"/>
                </a:cxn>
                <a:cxn ang="0">
                  <a:pos x="16" y="21"/>
                </a:cxn>
                <a:cxn ang="0">
                  <a:pos x="4" y="35"/>
                </a:cxn>
                <a:cxn ang="0">
                  <a:pos x="4" y="4"/>
                </a:cxn>
                <a:cxn ang="0">
                  <a:pos x="81" y="4"/>
                </a:cxn>
                <a:cxn ang="0">
                  <a:pos x="4" y="41"/>
                </a:cxn>
                <a:cxn ang="0">
                  <a:pos x="19" y="23"/>
                </a:cxn>
                <a:cxn ang="0">
                  <a:pos x="50" y="58"/>
                </a:cxn>
                <a:cxn ang="0">
                  <a:pos x="52" y="61"/>
                </a:cxn>
                <a:cxn ang="0">
                  <a:pos x="63" y="73"/>
                </a:cxn>
                <a:cxn ang="0">
                  <a:pos x="4" y="73"/>
                </a:cxn>
                <a:cxn ang="0">
                  <a:pos x="4" y="41"/>
                </a:cxn>
                <a:cxn ang="0">
                  <a:pos x="68" y="73"/>
                </a:cxn>
                <a:cxn ang="0">
                  <a:pos x="55" y="58"/>
                </a:cxn>
                <a:cxn ang="0">
                  <a:pos x="65" y="46"/>
                </a:cxn>
                <a:cxn ang="0">
                  <a:pos x="81" y="63"/>
                </a:cxn>
                <a:cxn ang="0">
                  <a:pos x="81" y="73"/>
                </a:cxn>
                <a:cxn ang="0">
                  <a:pos x="68" y="73"/>
                </a:cxn>
                <a:cxn ang="0">
                  <a:pos x="68" y="73"/>
                </a:cxn>
                <a:cxn ang="0">
                  <a:pos x="68" y="73"/>
                </a:cxn>
              </a:cxnLst>
              <a:rect l="0" t="0" r="r" b="b"/>
              <a:pathLst>
                <a:path w="84" h="77">
                  <a:moveTo>
                    <a:pt x="8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3" y="77"/>
                    <a:pt x="84" y="75"/>
                    <a:pt x="84" y="73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3" y="0"/>
                    <a:pt x="81" y="0"/>
                  </a:cubicBezTo>
                  <a:close/>
                  <a:moveTo>
                    <a:pt x="81" y="4"/>
                  </a:moveTo>
                  <a:cubicBezTo>
                    <a:pt x="81" y="57"/>
                    <a:pt x="81" y="57"/>
                    <a:pt x="81" y="57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7" y="43"/>
                    <a:pt x="66" y="42"/>
                    <a:pt x="65" y="42"/>
                  </a:cubicBezTo>
                  <a:cubicBezTo>
                    <a:pt x="64" y="42"/>
                    <a:pt x="63" y="43"/>
                    <a:pt x="62" y="4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0"/>
                    <a:pt x="20" y="19"/>
                    <a:pt x="19" y="19"/>
                  </a:cubicBezTo>
                  <a:cubicBezTo>
                    <a:pt x="18" y="19"/>
                    <a:pt x="17" y="20"/>
                    <a:pt x="16" y="21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1" y="4"/>
                  </a:lnTo>
                  <a:close/>
                  <a:moveTo>
                    <a:pt x="4" y="41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4" y="73"/>
                    <a:pt x="4" y="73"/>
                    <a:pt x="4" y="73"/>
                  </a:cubicBezTo>
                  <a:lnTo>
                    <a:pt x="4" y="41"/>
                  </a:lnTo>
                  <a:close/>
                  <a:moveTo>
                    <a:pt x="68" y="73"/>
                  </a:moveTo>
                  <a:cubicBezTo>
                    <a:pt x="55" y="58"/>
                    <a:pt x="55" y="58"/>
                    <a:pt x="55" y="58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73"/>
                    <a:pt x="81" y="73"/>
                    <a:pt x="81" y="73"/>
                  </a:cubicBezTo>
                  <a:lnTo>
                    <a:pt x="68" y="73"/>
                  </a:lnTo>
                  <a:close/>
                  <a:moveTo>
                    <a:pt x="68" y="73"/>
                  </a:moveTo>
                  <a:cubicBezTo>
                    <a:pt x="68" y="73"/>
                    <a:pt x="68" y="73"/>
                    <a:pt x="68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9">
              <a:extLst>
                <a:ext uri="{FF2B5EF4-FFF2-40B4-BE49-F238E27FC236}">
                  <a16:creationId xmlns:a16="http://schemas.microsoft.com/office/drawing/2014/main" id="{1DE505B9-B397-4A67-B12D-091B48820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1989138"/>
              <a:ext cx="66675" cy="66675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23" y="11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12" y="23"/>
                </a:cxn>
                <a:cxn ang="0">
                  <a:pos x="12" y="4"/>
                </a:cxn>
                <a:cxn ang="0">
                  <a:pos x="19" y="11"/>
                </a:cxn>
                <a:cxn ang="0">
                  <a:pos x="12" y="19"/>
                </a:cxn>
                <a:cxn ang="0">
                  <a:pos x="4" y="11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2" y="4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cubicBezTo>
                    <a:pt x="18" y="23"/>
                    <a:pt x="23" y="18"/>
                    <a:pt x="23" y="11"/>
                  </a:cubicBezTo>
                  <a:cubicBezTo>
                    <a:pt x="23" y="5"/>
                    <a:pt x="18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2" y="23"/>
                  </a:cubicBezTo>
                  <a:close/>
                  <a:moveTo>
                    <a:pt x="12" y="4"/>
                  </a:moveTo>
                  <a:cubicBezTo>
                    <a:pt x="16" y="4"/>
                    <a:pt x="19" y="7"/>
                    <a:pt x="19" y="11"/>
                  </a:cubicBezTo>
                  <a:cubicBezTo>
                    <a:pt x="19" y="15"/>
                    <a:pt x="16" y="19"/>
                    <a:pt x="12" y="19"/>
                  </a:cubicBezTo>
                  <a:cubicBezTo>
                    <a:pt x="7" y="19"/>
                    <a:pt x="4" y="15"/>
                    <a:pt x="4" y="11"/>
                  </a:cubicBezTo>
                  <a:cubicBezTo>
                    <a:pt x="4" y="7"/>
                    <a:pt x="7" y="4"/>
                    <a:pt x="12" y="4"/>
                  </a:cubicBezTo>
                  <a:close/>
                  <a:moveTo>
                    <a:pt x="12" y="4"/>
                  </a:moveTo>
                  <a:cubicBezTo>
                    <a:pt x="12" y="4"/>
                    <a:pt x="12" y="4"/>
                    <a:pt x="12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千图设计师MC：ID 29795607库_组合 23">
            <a:extLst>
              <a:ext uri="{FF2B5EF4-FFF2-40B4-BE49-F238E27FC236}">
                <a16:creationId xmlns:a16="http://schemas.microsoft.com/office/drawing/2014/main" id="{B1830435-E070-4853-81A6-1C0E306972C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37332" y="2817135"/>
            <a:ext cx="545755" cy="513111"/>
            <a:chOff x="2266950" y="2713038"/>
            <a:chExt cx="371475" cy="349250"/>
          </a:xfrm>
          <a:solidFill>
            <a:schemeClr val="bg1"/>
          </a:solidFill>
        </p:grpSpPr>
        <p:sp>
          <p:nvSpPr>
            <p:cNvPr id="24" name="Freeform: Shape 24">
              <a:extLst>
                <a:ext uri="{FF2B5EF4-FFF2-40B4-BE49-F238E27FC236}">
                  <a16:creationId xmlns:a16="http://schemas.microsoft.com/office/drawing/2014/main" id="{10F1FC6C-0E57-46F6-9EE1-5F873DA6C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925" y="2903538"/>
              <a:ext cx="44450" cy="44450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7" y="15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7"/>
                </a:cxn>
              </a:cxnLst>
              <a:rect l="0" t="0" r="r" b="b"/>
              <a:pathLst>
                <a:path w="15" h="15">
                  <a:moveTo>
                    <a:pt x="15" y="7"/>
                  </a:moveTo>
                  <a:cubicBezTo>
                    <a:pt x="15" y="12"/>
                    <a:pt x="11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5" y="3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5">
              <a:extLst>
                <a:ext uri="{FF2B5EF4-FFF2-40B4-BE49-F238E27FC236}">
                  <a16:creationId xmlns:a16="http://schemas.microsoft.com/office/drawing/2014/main" id="{19DEE981-30A4-4420-BC8D-4923FF08A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2713038"/>
              <a:ext cx="371475" cy="349250"/>
            </a:xfrm>
            <a:custGeom>
              <a:avLst/>
              <a:gdLst/>
              <a:ahLst/>
              <a:cxnLst>
                <a:cxn ang="0">
                  <a:pos x="111" y="46"/>
                </a:cxn>
                <a:cxn ang="0">
                  <a:pos x="100" y="0"/>
                </a:cxn>
                <a:cxn ang="0">
                  <a:pos x="0" y="21"/>
                </a:cxn>
                <a:cxn ang="0">
                  <a:pos x="21" y="119"/>
                </a:cxn>
                <a:cxn ang="0">
                  <a:pos x="111" y="97"/>
                </a:cxn>
                <a:cxn ang="0">
                  <a:pos x="111" y="46"/>
                </a:cxn>
                <a:cxn ang="0">
                  <a:pos x="100" y="7"/>
                </a:cxn>
                <a:cxn ang="0">
                  <a:pos x="104" y="35"/>
                </a:cxn>
                <a:cxn ang="0">
                  <a:pos x="100" y="15"/>
                </a:cxn>
                <a:cxn ang="0">
                  <a:pos x="16" y="11"/>
                </a:cxn>
                <a:cxn ang="0">
                  <a:pos x="12" y="30"/>
                </a:cxn>
                <a:cxn ang="0">
                  <a:pos x="21" y="7"/>
                </a:cxn>
                <a:cxn ang="0">
                  <a:pos x="16" y="19"/>
                </a:cxn>
                <a:cxn ang="0">
                  <a:pos x="96" y="15"/>
                </a:cxn>
                <a:cxn ang="0">
                  <a:pos x="96" y="23"/>
                </a:cxn>
                <a:cxn ang="0">
                  <a:pos x="16" y="26"/>
                </a:cxn>
                <a:cxn ang="0">
                  <a:pos x="96" y="23"/>
                </a:cxn>
                <a:cxn ang="0">
                  <a:pos x="96" y="34"/>
                </a:cxn>
                <a:cxn ang="0">
                  <a:pos x="16" y="33"/>
                </a:cxn>
                <a:cxn ang="0">
                  <a:pos x="96" y="30"/>
                </a:cxn>
                <a:cxn ang="0">
                  <a:pos x="90" y="111"/>
                </a:cxn>
                <a:cxn ang="0">
                  <a:pos x="8" y="97"/>
                </a:cxn>
                <a:cxn ang="0">
                  <a:pos x="21" y="42"/>
                </a:cxn>
                <a:cxn ang="0">
                  <a:pos x="104" y="46"/>
                </a:cxn>
                <a:cxn ang="0">
                  <a:pos x="69" y="53"/>
                </a:cxn>
                <a:cxn ang="0">
                  <a:pos x="69" y="92"/>
                </a:cxn>
                <a:cxn ang="0">
                  <a:pos x="104" y="97"/>
                </a:cxn>
                <a:cxn ang="0">
                  <a:pos x="69" y="84"/>
                </a:cxn>
                <a:cxn ang="0">
                  <a:pos x="69" y="61"/>
                </a:cxn>
                <a:cxn ang="0">
                  <a:pos x="110" y="58"/>
                </a:cxn>
                <a:cxn ang="0">
                  <a:pos x="111" y="56"/>
                </a:cxn>
                <a:cxn ang="0">
                  <a:pos x="109" y="84"/>
                </a:cxn>
                <a:cxn ang="0">
                  <a:pos x="109" y="84"/>
                </a:cxn>
              </a:cxnLst>
              <a:rect l="0" t="0" r="r" b="b"/>
              <a:pathLst>
                <a:path w="127" h="119">
                  <a:moveTo>
                    <a:pt x="111" y="46"/>
                  </a:moveTo>
                  <a:cubicBezTo>
                    <a:pt x="111" y="46"/>
                    <a:pt x="111" y="46"/>
                    <a:pt x="111" y="46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5"/>
                    <a:pt x="106" y="0"/>
                    <a:pt x="10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9"/>
                    <a:pt x="10" y="119"/>
                    <a:pt x="21" y="119"/>
                  </a:cubicBezTo>
                  <a:cubicBezTo>
                    <a:pt x="90" y="119"/>
                    <a:pt x="90" y="119"/>
                    <a:pt x="90" y="119"/>
                  </a:cubicBezTo>
                  <a:cubicBezTo>
                    <a:pt x="102" y="119"/>
                    <a:pt x="111" y="109"/>
                    <a:pt x="111" y="97"/>
                  </a:cubicBezTo>
                  <a:cubicBezTo>
                    <a:pt x="111" y="92"/>
                    <a:pt x="111" y="92"/>
                    <a:pt x="111" y="92"/>
                  </a:cubicBezTo>
                  <a:cubicBezTo>
                    <a:pt x="127" y="80"/>
                    <a:pt x="127" y="57"/>
                    <a:pt x="111" y="46"/>
                  </a:cubicBezTo>
                  <a:close/>
                  <a:moveTo>
                    <a:pt x="21" y="7"/>
                  </a:moveTo>
                  <a:cubicBezTo>
                    <a:pt x="100" y="7"/>
                    <a:pt x="100" y="7"/>
                    <a:pt x="100" y="7"/>
                  </a:cubicBezTo>
                  <a:cubicBezTo>
                    <a:pt x="102" y="7"/>
                    <a:pt x="104" y="9"/>
                    <a:pt x="104" y="11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3" y="34"/>
                    <a:pt x="101" y="34"/>
                    <a:pt x="100" y="34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3"/>
                    <a:pt x="98" y="11"/>
                    <a:pt x="9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3" y="11"/>
                    <a:pt x="12" y="13"/>
                    <a:pt x="12" y="15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28"/>
                    <a:pt x="8" y="24"/>
                    <a:pt x="8" y="21"/>
                  </a:cubicBezTo>
                  <a:cubicBezTo>
                    <a:pt x="8" y="13"/>
                    <a:pt x="14" y="7"/>
                    <a:pt x="21" y="7"/>
                  </a:cubicBezTo>
                  <a:close/>
                  <a:moveTo>
                    <a:pt x="96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96" y="15"/>
                    <a:pt x="96" y="15"/>
                    <a:pt x="96" y="15"/>
                  </a:cubicBezTo>
                  <a:lnTo>
                    <a:pt x="96" y="19"/>
                  </a:lnTo>
                  <a:close/>
                  <a:moveTo>
                    <a:pt x="96" y="23"/>
                  </a:moveTo>
                  <a:cubicBezTo>
                    <a:pt x="96" y="26"/>
                    <a:pt x="96" y="26"/>
                    <a:pt x="9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3"/>
                    <a:pt x="16" y="23"/>
                    <a:pt x="16" y="23"/>
                  </a:cubicBezTo>
                  <a:lnTo>
                    <a:pt x="96" y="23"/>
                  </a:lnTo>
                  <a:close/>
                  <a:moveTo>
                    <a:pt x="96" y="30"/>
                  </a:moveTo>
                  <a:cubicBezTo>
                    <a:pt x="96" y="34"/>
                    <a:pt x="96" y="34"/>
                    <a:pt x="96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19" y="34"/>
                    <a:pt x="17" y="34"/>
                    <a:pt x="16" y="33"/>
                  </a:cubicBezTo>
                  <a:cubicBezTo>
                    <a:pt x="16" y="30"/>
                    <a:pt x="16" y="30"/>
                    <a:pt x="16" y="30"/>
                  </a:cubicBezTo>
                  <a:lnTo>
                    <a:pt x="96" y="30"/>
                  </a:lnTo>
                  <a:close/>
                  <a:moveTo>
                    <a:pt x="104" y="97"/>
                  </a:moveTo>
                  <a:cubicBezTo>
                    <a:pt x="104" y="105"/>
                    <a:pt x="98" y="111"/>
                    <a:pt x="90" y="11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14" y="111"/>
                    <a:pt x="8" y="105"/>
                    <a:pt x="8" y="9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1" y="40"/>
                    <a:pt x="16" y="42"/>
                    <a:pt x="21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2" y="42"/>
                    <a:pt x="104" y="44"/>
                    <a:pt x="104" y="4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59" y="53"/>
                    <a:pt x="50" y="62"/>
                    <a:pt x="50" y="72"/>
                  </a:cubicBezTo>
                  <a:cubicBezTo>
                    <a:pt x="50" y="83"/>
                    <a:pt x="59" y="92"/>
                    <a:pt x="69" y="92"/>
                  </a:cubicBezTo>
                  <a:cubicBezTo>
                    <a:pt x="104" y="92"/>
                    <a:pt x="104" y="92"/>
                    <a:pt x="104" y="92"/>
                  </a:cubicBezTo>
                  <a:lnTo>
                    <a:pt x="104" y="97"/>
                  </a:lnTo>
                  <a:close/>
                  <a:moveTo>
                    <a:pt x="109" y="84"/>
                  </a:moveTo>
                  <a:cubicBezTo>
                    <a:pt x="69" y="84"/>
                    <a:pt x="69" y="84"/>
                    <a:pt x="69" y="84"/>
                  </a:cubicBezTo>
                  <a:cubicBezTo>
                    <a:pt x="63" y="84"/>
                    <a:pt x="58" y="79"/>
                    <a:pt x="58" y="72"/>
                  </a:cubicBezTo>
                  <a:cubicBezTo>
                    <a:pt x="58" y="66"/>
                    <a:pt x="63" y="61"/>
                    <a:pt x="69" y="61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6" y="61"/>
                    <a:pt x="108" y="60"/>
                    <a:pt x="110" y="58"/>
                  </a:cubicBezTo>
                  <a:cubicBezTo>
                    <a:pt x="110" y="57"/>
                    <a:pt x="111" y="57"/>
                    <a:pt x="111" y="56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4" y="59"/>
                    <a:pt x="115" y="64"/>
                    <a:pt x="115" y="69"/>
                  </a:cubicBezTo>
                  <a:cubicBezTo>
                    <a:pt x="115" y="75"/>
                    <a:pt x="113" y="80"/>
                    <a:pt x="109" y="84"/>
                  </a:cubicBezTo>
                  <a:close/>
                  <a:moveTo>
                    <a:pt x="109" y="84"/>
                  </a:moveTo>
                  <a:cubicBezTo>
                    <a:pt x="109" y="84"/>
                    <a:pt x="109" y="84"/>
                    <a:pt x="109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" name="千图设计师MC：ID 29795607库_Freeform: Shape 26">
            <a:extLst>
              <a:ext uri="{FF2B5EF4-FFF2-40B4-BE49-F238E27FC236}">
                <a16:creationId xmlns:a16="http://schemas.microsoft.com/office/drawing/2014/main" id="{44106E2B-0D6D-4B9F-B202-780A8605BFFE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225760" y="4210056"/>
            <a:ext cx="527098" cy="396490"/>
          </a:xfrm>
          <a:custGeom>
            <a:avLst/>
            <a:gdLst/>
            <a:ahLst/>
            <a:cxnLst>
              <a:cxn ang="0">
                <a:pos x="101" y="2"/>
              </a:cxn>
              <a:cxn ang="0">
                <a:pos x="27" y="0"/>
              </a:cxn>
              <a:cxn ang="0">
                <a:pos x="2" y="22"/>
              </a:cxn>
              <a:cxn ang="0">
                <a:pos x="2" y="32"/>
              </a:cxn>
              <a:cxn ang="0">
                <a:pos x="61" y="92"/>
              </a:cxn>
              <a:cxn ang="0">
                <a:pos x="121" y="32"/>
              </a:cxn>
              <a:cxn ang="0">
                <a:pos x="120" y="22"/>
              </a:cxn>
              <a:cxn ang="0">
                <a:pos x="86" y="14"/>
              </a:cxn>
              <a:cxn ang="0">
                <a:pos x="93" y="8"/>
              </a:cxn>
              <a:cxn ang="0">
                <a:pos x="76" y="27"/>
              </a:cxn>
              <a:cxn ang="0">
                <a:pos x="93" y="27"/>
              </a:cxn>
              <a:cxn ang="0">
                <a:pos x="73" y="25"/>
              </a:cxn>
              <a:cxn ang="0">
                <a:pos x="75" y="9"/>
              </a:cxn>
              <a:cxn ang="0">
                <a:pos x="70" y="27"/>
              </a:cxn>
              <a:cxn ang="0">
                <a:pos x="61" y="20"/>
              </a:cxn>
              <a:cxn ang="0">
                <a:pos x="70" y="8"/>
              </a:cxn>
              <a:cxn ang="0">
                <a:pos x="53" y="8"/>
              </a:cxn>
              <a:cxn ang="0">
                <a:pos x="58" y="17"/>
              </a:cxn>
              <a:cxn ang="0">
                <a:pos x="40" y="16"/>
              </a:cxn>
              <a:cxn ang="0">
                <a:pos x="58" y="17"/>
              </a:cxn>
              <a:cxn ang="0">
                <a:pos x="30" y="27"/>
              </a:cxn>
              <a:cxn ang="0">
                <a:pos x="47" y="27"/>
              </a:cxn>
              <a:cxn ang="0">
                <a:pos x="37" y="14"/>
              </a:cxn>
              <a:cxn ang="0">
                <a:pos x="43" y="8"/>
              </a:cxn>
              <a:cxn ang="0">
                <a:pos x="34" y="17"/>
              </a:cxn>
              <a:cxn ang="0">
                <a:pos x="8" y="27"/>
              </a:cxn>
              <a:cxn ang="0">
                <a:pos x="11" y="31"/>
              </a:cxn>
              <a:cxn ang="0">
                <a:pos x="49" y="71"/>
              </a:cxn>
              <a:cxn ang="0">
                <a:pos x="29" y="31"/>
              </a:cxn>
              <a:cxn ang="0">
                <a:pos x="57" y="78"/>
              </a:cxn>
              <a:cxn ang="0">
                <a:pos x="52" y="31"/>
              </a:cxn>
              <a:cxn ang="0">
                <a:pos x="61" y="79"/>
              </a:cxn>
              <a:cxn ang="0">
                <a:pos x="65" y="78"/>
              </a:cxn>
              <a:cxn ang="0">
                <a:pos x="94" y="31"/>
              </a:cxn>
              <a:cxn ang="0">
                <a:pos x="74" y="71"/>
              </a:cxn>
              <a:cxn ang="0">
                <a:pos x="112" y="31"/>
              </a:cxn>
              <a:cxn ang="0">
                <a:pos x="99" y="27"/>
              </a:cxn>
              <a:cxn ang="0">
                <a:pos x="97" y="9"/>
              </a:cxn>
              <a:cxn ang="0">
                <a:pos x="99" y="27"/>
              </a:cxn>
              <a:cxn ang="0">
                <a:pos x="99" y="27"/>
              </a:cxn>
            </a:cxnLst>
            <a:rect l="0" t="0" r="r" b="b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2" name="千图设计师MC：ID 29795607库_组合 33">
            <a:extLst>
              <a:ext uri="{FF2B5EF4-FFF2-40B4-BE49-F238E27FC236}">
                <a16:creationId xmlns:a16="http://schemas.microsoft.com/office/drawing/2014/main" id="{098053CF-4EF5-4591-A654-1F681006436F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733425" y="4006185"/>
            <a:ext cx="3511147" cy="1006991"/>
            <a:chOff x="1197898" y="2503545"/>
            <a:chExt cx="2198693" cy="1006991"/>
          </a:xfrm>
        </p:grpSpPr>
        <p:sp>
          <p:nvSpPr>
            <p:cNvPr id="22" name="TextBox 34">
              <a:extLst>
                <a:ext uri="{FF2B5EF4-FFF2-40B4-BE49-F238E27FC236}">
                  <a16:creationId xmlns:a16="http://schemas.microsoft.com/office/drawing/2014/main" id="{4701C738-29BC-401D-9748-F1D9698636E9}"/>
                </a:ext>
              </a:extLst>
            </p:cNvPr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TextBox 35">
              <a:extLst>
                <a:ext uri="{FF2B5EF4-FFF2-40B4-BE49-F238E27FC236}">
                  <a16:creationId xmlns:a16="http://schemas.microsoft.com/office/drawing/2014/main" id="{E10E166A-85DE-432A-A571-1514456571A1}"/>
                </a:ext>
              </a:extLst>
            </p:cNvPr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3" name="千图设计师MC：ID 29795607库_组合 36">
            <a:extLst>
              <a:ext uri="{FF2B5EF4-FFF2-40B4-BE49-F238E27FC236}">
                <a16:creationId xmlns:a16="http://schemas.microsoft.com/office/drawing/2014/main" id="{82E762F2-68D0-41DB-9956-92C164F84E4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733425" y="2435023"/>
            <a:ext cx="3511147" cy="1006991"/>
            <a:chOff x="1197898" y="2503545"/>
            <a:chExt cx="2198693" cy="1006991"/>
          </a:xfrm>
        </p:grpSpPr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21C6EE21-80F2-4E90-BAB5-2647BC9F72D0}"/>
                </a:ext>
              </a:extLst>
            </p:cNvPr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TextBox 38">
              <a:extLst>
                <a:ext uri="{FF2B5EF4-FFF2-40B4-BE49-F238E27FC236}">
                  <a16:creationId xmlns:a16="http://schemas.microsoft.com/office/drawing/2014/main" id="{B3EF054F-27E9-4D7D-818F-A642D9E5B1F0}"/>
                </a:ext>
              </a:extLst>
            </p:cNvPr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设计师MC：ID 29795607库_组合 39">
            <a:extLst>
              <a:ext uri="{FF2B5EF4-FFF2-40B4-BE49-F238E27FC236}">
                <a16:creationId xmlns:a16="http://schemas.microsoft.com/office/drawing/2014/main" id="{02341480-9197-435D-BA55-17A1D6A7029E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47428" y="4008541"/>
            <a:ext cx="3627755" cy="1006991"/>
            <a:chOff x="8328246" y="2276873"/>
            <a:chExt cx="2198694" cy="1006991"/>
          </a:xfrm>
        </p:grpSpPr>
        <p:sp>
          <p:nvSpPr>
            <p:cNvPr id="18" name="TextBox 40">
              <a:extLst>
                <a:ext uri="{FF2B5EF4-FFF2-40B4-BE49-F238E27FC236}">
                  <a16:creationId xmlns:a16="http://schemas.microsoft.com/office/drawing/2014/main" id="{84374FF9-F86C-4294-AECC-0595D5CEC0B1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3CF2AD60-2430-41A0-AEE4-AA2AE3A59D1A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千图设计师MC：ID 29795607库_组合 42">
            <a:extLst>
              <a:ext uri="{FF2B5EF4-FFF2-40B4-BE49-F238E27FC236}">
                <a16:creationId xmlns:a16="http://schemas.microsoft.com/office/drawing/2014/main" id="{567E567B-47C0-4386-810F-E6000D4B5414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947428" y="2435023"/>
            <a:ext cx="3627755" cy="1006991"/>
            <a:chOff x="8328246" y="2276873"/>
            <a:chExt cx="2198694" cy="1006991"/>
          </a:xfrm>
        </p:grpSpPr>
        <p:sp>
          <p:nvSpPr>
            <p:cNvPr id="16" name="TextBox 43">
              <a:extLst>
                <a:ext uri="{FF2B5EF4-FFF2-40B4-BE49-F238E27FC236}">
                  <a16:creationId xmlns:a16="http://schemas.microsoft.com/office/drawing/2014/main" id="{66FADF5A-8112-42C0-9936-0EB6CA8F3F6A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TextBox 44">
              <a:extLst>
                <a:ext uri="{FF2B5EF4-FFF2-40B4-BE49-F238E27FC236}">
                  <a16:creationId xmlns:a16="http://schemas.microsoft.com/office/drawing/2014/main" id="{0F99653A-031D-413C-9E7C-4BF7FB6F800C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77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CD5CD32-C448-4E6F-9799-742AF03CD26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25F3052-8FE2-4305-A3C8-A500710470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8" r="10648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0B0001B-CF04-446B-B4EA-7D9529889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6675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F8B0BDD-EC6B-4282-A02F-7D6718DF7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19700"/>
              <a:ext cx="12192000" cy="16383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2BCCCA48-E856-441E-BEA2-595105602732}"/>
              </a:ext>
            </a:extLst>
          </p:cNvPr>
          <p:cNvSpPr/>
          <p:nvPr/>
        </p:nvSpPr>
        <p:spPr>
          <a:xfrm>
            <a:off x="344088" y="1134470"/>
            <a:ext cx="11479611" cy="4936129"/>
          </a:xfrm>
          <a:prstGeom prst="rect">
            <a:avLst/>
          </a:prstGeom>
          <a:solidFill>
            <a:srgbClr val="AB302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CB0FCCD-42D1-4E23-9338-B5CD8EAC8B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2528F41-3C71-4B62-BEE1-19F69AD37FD3}"/>
              </a:ext>
            </a:extLst>
          </p:cNvPr>
          <p:cNvSpPr/>
          <p:nvPr/>
        </p:nvSpPr>
        <p:spPr>
          <a:xfrm>
            <a:off x="360004" y="3566258"/>
            <a:ext cx="5664724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3733" b="1" spc="600" dirty="0">
                <a:solidFill>
                  <a:schemeClr val="bg1"/>
                </a:solidFill>
                <a:latin typeface="+mn-ea"/>
              </a:rPr>
              <a:t>此处输入标题</a:t>
            </a:r>
            <a:endParaRPr lang="en-US" altLang="zh-CN" sz="3733" b="1" spc="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341CF4-1D5B-442E-9ADD-B3825FCA3097}"/>
              </a:ext>
            </a:extLst>
          </p:cNvPr>
          <p:cNvSpPr txBox="1"/>
          <p:nvPr/>
        </p:nvSpPr>
        <p:spPr>
          <a:xfrm>
            <a:off x="1306170" y="4216919"/>
            <a:ext cx="3772392" cy="405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33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04EEB3D-F6F7-48A0-8250-9F7DC8912D7B}"/>
              </a:ext>
            </a:extLst>
          </p:cNvPr>
          <p:cNvSpPr/>
          <p:nvPr/>
        </p:nvSpPr>
        <p:spPr>
          <a:xfrm>
            <a:off x="2534280" y="2145370"/>
            <a:ext cx="1316172" cy="134468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</a:rPr>
              <a:t>03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>
            <a:extLst>
              <a:ext uri="{FF2B5EF4-FFF2-40B4-BE49-F238E27FC236}">
                <a16:creationId xmlns:a16="http://schemas.microsoft.com/office/drawing/2014/main" id="{44F618CC-CFBE-42A8-B84A-AB3188ACD840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70047" y="3169675"/>
            <a:ext cx="10451907" cy="151786"/>
            <a:chOff x="0" y="1824"/>
            <a:chExt cx="5760" cy="90"/>
          </a:xfrm>
          <a:solidFill>
            <a:schemeClr val="bg1">
              <a:lumMod val="65000"/>
            </a:schemeClr>
          </a:solidFill>
        </p:grpSpPr>
        <p:sp>
          <p:nvSpPr>
            <p:cNvPr id="55" name="Rectangle 4">
              <a:extLst>
                <a:ext uri="{FF2B5EF4-FFF2-40B4-BE49-F238E27FC236}">
                  <a16:creationId xmlns:a16="http://schemas.microsoft.com/office/drawing/2014/main" id="{13B262C4-E83B-4B1F-9976-CB312B398E67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24"/>
              <a:ext cx="5760" cy="9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E5E7ECC1-87F4-422F-9B77-7B2D410B3FFC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72"/>
              <a:ext cx="5760" cy="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DAF25AAD-F559-4FD7-B554-5261157D85F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42263" y="1988840"/>
            <a:ext cx="5992426" cy="461665"/>
            <a:chOff x="2842263" y="1988840"/>
            <a:chExt cx="5992426" cy="461665"/>
          </a:xfrm>
        </p:grpSpPr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E6414824-F027-4EC5-9E67-5D6B1C72AEC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842263" y="1988840"/>
              <a:ext cx="78579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rPr>
                <a:t>2016</a:t>
              </a:r>
            </a:p>
          </p:txBody>
        </p:sp>
        <p:sp>
          <p:nvSpPr>
            <p:cNvPr id="6" name="TextBox 27">
              <a:extLst>
                <a:ext uri="{FF2B5EF4-FFF2-40B4-BE49-F238E27FC236}">
                  <a16:creationId xmlns:a16="http://schemas.microsoft.com/office/drawing/2014/main" id="{2E6F4C81-DB20-480F-A4AA-E65E352D6F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08182" y="1988840"/>
              <a:ext cx="78739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rPr>
                <a:t>2017</a:t>
              </a:r>
            </a:p>
          </p:txBody>
        </p:sp>
        <p:sp>
          <p:nvSpPr>
            <p:cNvPr id="7" name="TextBox 28">
              <a:extLst>
                <a:ext uri="{FF2B5EF4-FFF2-40B4-BE49-F238E27FC236}">
                  <a16:creationId xmlns:a16="http://schemas.microsoft.com/office/drawing/2014/main" id="{CEF9CED3-F61E-4FE6-919A-AD7C0D3C09A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321469" y="1988840"/>
              <a:ext cx="74090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rPr>
                <a:t>2018</a:t>
              </a:r>
            </a:p>
          </p:txBody>
        </p:sp>
        <p:cxnSp>
          <p:nvCxnSpPr>
            <p:cNvPr id="8" name="Straight Arrow Connector 30">
              <a:extLst>
                <a:ext uri="{FF2B5EF4-FFF2-40B4-BE49-F238E27FC236}">
                  <a16:creationId xmlns:a16="http://schemas.microsoft.com/office/drawing/2014/main" id="{411784C9-5807-4003-A65F-23A474F4E2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753601" y="2218559"/>
              <a:ext cx="729830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101">
              <a:extLst>
                <a:ext uri="{FF2B5EF4-FFF2-40B4-BE49-F238E27FC236}">
                  <a16:creationId xmlns:a16="http://schemas.microsoft.com/office/drawing/2014/main" id="{2A6F874C-928B-4E90-99EE-B5F2574CE5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70401" y="2218560"/>
              <a:ext cx="734728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102">
              <a:extLst>
                <a:ext uri="{FF2B5EF4-FFF2-40B4-BE49-F238E27FC236}">
                  <a16:creationId xmlns:a16="http://schemas.microsoft.com/office/drawing/2014/main" id="{258FC75B-DBA8-4611-A3C5-3EE0874A27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84631" y="2218560"/>
              <a:ext cx="734728" cy="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76">
              <a:extLst>
                <a:ext uri="{FF2B5EF4-FFF2-40B4-BE49-F238E27FC236}">
                  <a16:creationId xmlns:a16="http://schemas.microsoft.com/office/drawing/2014/main" id="{879E64EA-596A-4AB4-91CC-70C6E78F11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48896" y="1988840"/>
              <a:ext cx="78579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rPr>
                <a:t>2019</a:t>
              </a:r>
            </a:p>
          </p:txBody>
        </p:sp>
      </p:grpSp>
      <p:grpSp>
        <p:nvGrpSpPr>
          <p:cNvPr id="12" name="千图设计师MC：ID 29795607库_组合 2">
            <a:extLst>
              <a:ext uri="{FF2B5EF4-FFF2-40B4-BE49-F238E27FC236}">
                <a16:creationId xmlns:a16="http://schemas.microsoft.com/office/drawing/2014/main" id="{7E612CDF-C054-4E6B-B979-65AB31A956D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691059" y="2661051"/>
            <a:ext cx="1435395" cy="2951414"/>
            <a:chOff x="2876185" y="2837003"/>
            <a:chExt cx="1349822" cy="2775466"/>
          </a:xfrm>
        </p:grpSpPr>
        <p:sp>
          <p:nvSpPr>
            <p:cNvPr id="44" name="Freeform: Shape 96">
              <a:extLst>
                <a:ext uri="{FF2B5EF4-FFF2-40B4-BE49-F238E27FC236}">
                  <a16:creationId xmlns:a16="http://schemas.microsoft.com/office/drawing/2014/main" id="{7504874B-E44C-4A54-AA1C-58EB7E7B70C5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2783172" y="4369186"/>
              <a:ext cx="2033509" cy="45305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94">
              <a:extLst>
                <a:ext uri="{FF2B5EF4-FFF2-40B4-BE49-F238E27FC236}">
                  <a16:creationId xmlns:a16="http://schemas.microsoft.com/office/drawing/2014/main" id="{7AFC8829-E625-41B6-997F-DD2CFBE689EF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3271898" y="4040539"/>
              <a:ext cx="1560651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TextBox 79">
              <a:extLst>
                <a:ext uri="{FF2B5EF4-FFF2-40B4-BE49-F238E27FC236}">
                  <a16:creationId xmlns:a16="http://schemas.microsoft.com/office/drawing/2014/main" id="{8EAD4D1F-908B-4074-BDEB-FD37303D0829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116527" y="4286861"/>
              <a:ext cx="1186657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47" name="TextBox 80">
              <a:extLst>
                <a:ext uri="{FF2B5EF4-FFF2-40B4-BE49-F238E27FC236}">
                  <a16:creationId xmlns:a16="http://schemas.microsoft.com/office/drawing/2014/main" id="{F63E5E72-481E-4C67-9CDB-F41403430619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511363" y="4041977"/>
              <a:ext cx="933407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48" name="Oval 119">
              <a:extLst>
                <a:ext uri="{FF2B5EF4-FFF2-40B4-BE49-F238E27FC236}">
                  <a16:creationId xmlns:a16="http://schemas.microsoft.com/office/drawing/2014/main" id="{3D60F4F5-2D34-414B-B41E-3C423F643F20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6185" y="2837003"/>
              <a:ext cx="1031630" cy="10331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Oval 120">
              <a:extLst>
                <a:ext uri="{FF2B5EF4-FFF2-40B4-BE49-F238E27FC236}">
                  <a16:creationId xmlns:a16="http://schemas.microsoft.com/office/drawing/2014/main" id="{907AC785-BF2D-4647-8831-956F6DB45FD4}"/>
                </a:ext>
              </a:extLst>
            </p:cNvPr>
            <p:cNvSpPr>
              <a:spLocks/>
            </p:cNvSpPr>
            <p:nvPr/>
          </p:nvSpPr>
          <p:spPr bwMode="gray">
            <a:xfrm>
              <a:off x="2960384" y="2914947"/>
              <a:ext cx="864645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0" name="Group 186">
              <a:extLst>
                <a:ext uri="{FF2B5EF4-FFF2-40B4-BE49-F238E27FC236}">
                  <a16:creationId xmlns:a16="http://schemas.microsoft.com/office/drawing/2014/main" id="{7F384ED1-5A11-41C9-BB96-6FEFF1900180}"/>
                </a:ext>
              </a:extLst>
            </p:cNvPr>
            <p:cNvGrpSpPr/>
            <p:nvPr/>
          </p:nvGrpSpPr>
          <p:grpSpPr>
            <a:xfrm>
              <a:off x="3180350" y="3194471"/>
              <a:ext cx="429221" cy="298276"/>
              <a:chOff x="4754563" y="1806575"/>
              <a:chExt cx="280988" cy="195263"/>
            </a:xfrm>
            <a:solidFill>
              <a:schemeClr val="accent1"/>
            </a:solidFill>
          </p:grpSpPr>
          <p:sp>
            <p:nvSpPr>
              <p:cNvPr id="51" name="Freeform: Shape 187">
                <a:extLst>
                  <a:ext uri="{FF2B5EF4-FFF2-40B4-BE49-F238E27FC236}">
                    <a16:creationId xmlns:a16="http://schemas.microsoft.com/office/drawing/2014/main" id="{ED54421C-A52B-41BB-B9C7-3D6AC0C06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912938"/>
                <a:ext cx="204788" cy="88900"/>
              </a:xfrm>
              <a:custGeom>
                <a:avLst/>
                <a:gdLst/>
                <a:ahLst/>
                <a:cxnLst>
                  <a:cxn ang="0">
                    <a:pos x="80" y="12"/>
                  </a:cxn>
                  <a:cxn ang="0">
                    <a:pos x="55" y="21"/>
                  </a:cxn>
                  <a:cxn ang="0">
                    <a:pos x="31" y="15"/>
                  </a:cxn>
                  <a:cxn ang="0">
                    <a:pos x="53" y="16"/>
                  </a:cxn>
                  <a:cxn ang="0">
                    <a:pos x="55" y="8"/>
                  </a:cxn>
                  <a:cxn ang="0">
                    <a:pos x="23" y="0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34"/>
                  </a:cxn>
                  <a:cxn ang="0">
                    <a:pos x="2" y="34"/>
                  </a:cxn>
                  <a:cxn ang="0">
                    <a:pos x="9" y="31"/>
                  </a:cxn>
                  <a:cxn ang="0">
                    <a:pos x="53" y="38"/>
                  </a:cxn>
                  <a:cxn ang="0">
                    <a:pos x="83" y="21"/>
                  </a:cxn>
                  <a:cxn ang="0">
                    <a:pos x="80" y="12"/>
                  </a:cxn>
                </a:cxnLst>
                <a:rect l="0" t="0" r="r" b="b"/>
                <a:pathLst>
                  <a:path w="89" h="39">
                    <a:moveTo>
                      <a:pt x="80" y="12"/>
                    </a:moveTo>
                    <a:cubicBezTo>
                      <a:pt x="73" y="16"/>
                      <a:pt x="64" y="19"/>
                      <a:pt x="55" y="21"/>
                    </a:cubicBezTo>
                    <a:cubicBezTo>
                      <a:pt x="47" y="22"/>
                      <a:pt x="31" y="19"/>
                      <a:pt x="31" y="15"/>
                    </a:cubicBezTo>
                    <a:cubicBezTo>
                      <a:pt x="31" y="14"/>
                      <a:pt x="45" y="19"/>
                      <a:pt x="53" y="16"/>
                    </a:cubicBezTo>
                    <a:cubicBezTo>
                      <a:pt x="59" y="15"/>
                      <a:pt x="58" y="9"/>
                      <a:pt x="55" y="8"/>
                    </a:cubicBezTo>
                    <a:cubicBezTo>
                      <a:pt x="51" y="7"/>
                      <a:pt x="32" y="0"/>
                      <a:pt x="23" y="0"/>
                    </a:cubicBezTo>
                    <a:cubicBezTo>
                      <a:pt x="19" y="0"/>
                      <a:pt x="10" y="1"/>
                      <a:pt x="5" y="2"/>
                    </a:cubicBezTo>
                    <a:cubicBezTo>
                      <a:pt x="3" y="2"/>
                      <a:pt x="2" y="2"/>
                      <a:pt x="2" y="4"/>
                    </a:cubicBezTo>
                    <a:cubicBezTo>
                      <a:pt x="2" y="11"/>
                      <a:pt x="1" y="26"/>
                      <a:pt x="0" y="34"/>
                    </a:cubicBezTo>
                    <a:cubicBezTo>
                      <a:pt x="0" y="34"/>
                      <a:pt x="0" y="36"/>
                      <a:pt x="2" y="34"/>
                    </a:cubicBezTo>
                    <a:cubicBezTo>
                      <a:pt x="4" y="33"/>
                      <a:pt x="7" y="31"/>
                      <a:pt x="9" y="31"/>
                    </a:cubicBezTo>
                    <a:cubicBezTo>
                      <a:pt x="13" y="32"/>
                      <a:pt x="48" y="39"/>
                      <a:pt x="53" y="38"/>
                    </a:cubicBezTo>
                    <a:cubicBezTo>
                      <a:pt x="60" y="36"/>
                      <a:pt x="80" y="24"/>
                      <a:pt x="83" y="21"/>
                    </a:cubicBezTo>
                    <a:cubicBezTo>
                      <a:pt x="89" y="15"/>
                      <a:pt x="85" y="9"/>
                      <a:pt x="80" y="1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2" name="Group 188">
                <a:extLst>
                  <a:ext uri="{FF2B5EF4-FFF2-40B4-BE49-F238E27FC236}">
                    <a16:creationId xmlns:a16="http://schemas.microsoft.com/office/drawing/2014/main" id="{1EE145E1-B89C-4760-A833-8A4F53183CEF}"/>
                  </a:ext>
                </a:extLst>
              </p:cNvPr>
              <p:cNvGrpSpPr/>
              <p:nvPr/>
            </p:nvGrpSpPr>
            <p:grpSpPr>
              <a:xfrm>
                <a:off x="4754563" y="1806575"/>
                <a:ext cx="260351" cy="188913"/>
                <a:chOff x="4754563" y="1903411"/>
                <a:chExt cx="260351" cy="188913"/>
              </a:xfrm>
              <a:grpFill/>
            </p:grpSpPr>
            <p:sp>
              <p:nvSpPr>
                <p:cNvPr id="53" name="Freeform: Shape 189">
                  <a:extLst>
                    <a:ext uri="{FF2B5EF4-FFF2-40B4-BE49-F238E27FC236}">
                      <a16:creationId xmlns:a16="http://schemas.microsoft.com/office/drawing/2014/main" id="{B30CA08F-4E98-4EEA-85C5-F132F13474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4563" y="2011361"/>
                  <a:ext cx="65088" cy="80963"/>
                </a:xfrm>
                <a:custGeom>
                  <a:avLst/>
                  <a:gdLst/>
                  <a:ahLst/>
                  <a:cxnLst>
                    <a:cxn ang="0">
                      <a:pos x="15" y="31"/>
                    </a:cxn>
                    <a:cxn ang="0">
                      <a:pos x="10" y="26"/>
                    </a:cxn>
                    <a:cxn ang="0">
                      <a:pos x="15" y="21"/>
                    </a:cxn>
                    <a:cxn ang="0">
                      <a:pos x="20" y="26"/>
                    </a:cxn>
                    <a:cxn ang="0">
                      <a:pos x="15" y="31"/>
                    </a:cxn>
                    <a:cxn ang="0">
                      <a:pos x="25" y="1"/>
                    </a:cxn>
                    <a:cxn ang="0">
                      <a:pos x="7" y="0"/>
                    </a:cxn>
                    <a:cxn ang="0">
                      <a:pos x="4" y="2"/>
                    </a:cxn>
                    <a:cxn ang="0">
                      <a:pos x="1" y="32"/>
                    </a:cxn>
                    <a:cxn ang="0">
                      <a:pos x="3" y="35"/>
                    </a:cxn>
                    <a:cxn ang="0">
                      <a:pos x="23" y="35"/>
                    </a:cxn>
                    <a:cxn ang="0">
                      <a:pos x="26" y="32"/>
                    </a:cxn>
                    <a:cxn ang="0">
                      <a:pos x="28" y="3"/>
                    </a:cxn>
                    <a:cxn ang="0">
                      <a:pos x="25" y="1"/>
                    </a:cxn>
                  </a:cxnLst>
                  <a:rect l="0" t="0" r="r" b="b"/>
                  <a:pathLst>
                    <a:path w="28" h="35">
                      <a:moveTo>
                        <a:pt x="15" y="31"/>
                      </a:moveTo>
                      <a:cubicBezTo>
                        <a:pt x="12" y="31"/>
                        <a:pt x="10" y="29"/>
                        <a:pt x="10" y="26"/>
                      </a:cubicBezTo>
                      <a:cubicBezTo>
                        <a:pt x="10" y="23"/>
                        <a:pt x="12" y="21"/>
                        <a:pt x="15" y="21"/>
                      </a:cubicBezTo>
                      <a:cubicBezTo>
                        <a:pt x="17" y="21"/>
                        <a:pt x="20" y="23"/>
                        <a:pt x="20" y="26"/>
                      </a:cubicBezTo>
                      <a:cubicBezTo>
                        <a:pt x="20" y="29"/>
                        <a:pt x="17" y="31"/>
                        <a:pt x="15" y="31"/>
                      </a:cubicBezTo>
                      <a:moveTo>
                        <a:pt x="25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4" y="1"/>
                        <a:pt x="4" y="2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0" y="34"/>
                        <a:pt x="1" y="35"/>
                        <a:pt x="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4" y="35"/>
                        <a:pt x="25" y="34"/>
                        <a:pt x="26" y="32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8" y="2"/>
                        <a:pt x="27" y="1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190">
                  <a:extLst>
                    <a:ext uri="{FF2B5EF4-FFF2-40B4-BE49-F238E27FC236}">
                      <a16:creationId xmlns:a16="http://schemas.microsoft.com/office/drawing/2014/main" id="{B1637DF6-213C-4DA3-BCEF-BB23173472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9651" y="1903411"/>
                  <a:ext cx="195263" cy="101600"/>
                </a:xfrm>
                <a:custGeom>
                  <a:avLst/>
                  <a:gdLst/>
                  <a:ahLst/>
                  <a:cxnLst>
                    <a:cxn ang="0">
                      <a:pos x="17" y="33"/>
                    </a:cxn>
                    <a:cxn ang="0">
                      <a:pos x="9" y="18"/>
                    </a:cxn>
                    <a:cxn ang="0">
                      <a:pos x="24" y="10"/>
                    </a:cxn>
                    <a:cxn ang="0">
                      <a:pos x="33" y="25"/>
                    </a:cxn>
                    <a:cxn ang="0">
                      <a:pos x="17" y="33"/>
                    </a:cxn>
                    <a:cxn ang="0">
                      <a:pos x="81" y="33"/>
                    </a:cxn>
                    <a:cxn ang="0">
                      <a:pos x="82" y="29"/>
                    </a:cxn>
                    <a:cxn ang="0">
                      <a:pos x="79" y="22"/>
                    </a:cxn>
                    <a:cxn ang="0">
                      <a:pos x="72" y="26"/>
                    </a:cxn>
                    <a:cxn ang="0">
                      <a:pos x="71" y="30"/>
                    </a:cxn>
                    <a:cxn ang="0">
                      <a:pos x="70" y="31"/>
                    </a:cxn>
                    <a:cxn ang="0">
                      <a:pos x="67" y="30"/>
                    </a:cxn>
                    <a:cxn ang="0">
                      <a:pos x="66" y="29"/>
                    </a:cxn>
                    <a:cxn ang="0">
                      <a:pos x="68" y="22"/>
                    </a:cxn>
                    <a:cxn ang="0">
                      <a:pos x="64" y="16"/>
                    </a:cxn>
                    <a:cxn ang="0">
                      <a:pos x="58" y="19"/>
                    </a:cxn>
                    <a:cxn ang="0">
                      <a:pos x="56" y="26"/>
                    </a:cxn>
                    <a:cxn ang="0">
                      <a:pos x="55" y="26"/>
                    </a:cxn>
                    <a:cxn ang="0">
                      <a:pos x="41" y="22"/>
                    </a:cxn>
                    <a:cxn ang="0">
                      <a:pos x="40" y="20"/>
                    </a:cxn>
                    <a:cxn ang="0">
                      <a:pos x="26" y="3"/>
                    </a:cxn>
                    <a:cxn ang="0">
                      <a:pos x="3" y="16"/>
                    </a:cxn>
                    <a:cxn ang="0">
                      <a:pos x="15" y="40"/>
                    </a:cxn>
                    <a:cxn ang="0">
                      <a:pos x="36" y="32"/>
                    </a:cxn>
                    <a:cxn ang="0">
                      <a:pos x="38" y="32"/>
                    </a:cxn>
                    <a:cxn ang="0">
                      <a:pos x="78" y="44"/>
                    </a:cxn>
                    <a:cxn ang="0">
                      <a:pos x="84" y="40"/>
                    </a:cxn>
                    <a:cxn ang="0">
                      <a:pos x="82" y="35"/>
                    </a:cxn>
                    <a:cxn ang="0">
                      <a:pos x="81" y="33"/>
                    </a:cxn>
                  </a:cxnLst>
                  <a:rect l="0" t="0" r="r" b="b"/>
                  <a:pathLst>
                    <a:path w="85" h="44">
                      <a:moveTo>
                        <a:pt x="17" y="33"/>
                      </a:moveTo>
                      <a:cubicBezTo>
                        <a:pt x="11" y="31"/>
                        <a:pt x="7" y="24"/>
                        <a:pt x="9" y="18"/>
                      </a:cubicBezTo>
                      <a:cubicBezTo>
                        <a:pt x="11" y="11"/>
                        <a:pt x="18" y="8"/>
                        <a:pt x="24" y="10"/>
                      </a:cubicBezTo>
                      <a:cubicBezTo>
                        <a:pt x="31" y="12"/>
                        <a:pt x="35" y="18"/>
                        <a:pt x="33" y="25"/>
                      </a:cubicBezTo>
                      <a:cubicBezTo>
                        <a:pt x="31" y="32"/>
                        <a:pt x="24" y="35"/>
                        <a:pt x="17" y="33"/>
                      </a:cubicBezTo>
                      <a:moveTo>
                        <a:pt x="81" y="33"/>
                      </a:moveTo>
                      <a:cubicBezTo>
                        <a:pt x="82" y="29"/>
                        <a:pt x="82" y="29"/>
                        <a:pt x="82" y="29"/>
                      </a:cubicBezTo>
                      <a:cubicBezTo>
                        <a:pt x="83" y="26"/>
                        <a:pt x="81" y="23"/>
                        <a:pt x="79" y="22"/>
                      </a:cubicBezTo>
                      <a:cubicBezTo>
                        <a:pt x="76" y="22"/>
                        <a:pt x="73" y="23"/>
                        <a:pt x="72" y="26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71" y="30"/>
                        <a:pt x="71" y="31"/>
                        <a:pt x="70" y="31"/>
                      </a:cubicBezTo>
                      <a:cubicBezTo>
                        <a:pt x="69" y="31"/>
                        <a:pt x="67" y="30"/>
                        <a:pt x="67" y="30"/>
                      </a:cubicBezTo>
                      <a:cubicBezTo>
                        <a:pt x="67" y="30"/>
                        <a:pt x="66" y="30"/>
                        <a:pt x="66" y="29"/>
                      </a:cubicBezTo>
                      <a:cubicBezTo>
                        <a:pt x="66" y="27"/>
                        <a:pt x="68" y="22"/>
                        <a:pt x="68" y="22"/>
                      </a:cubicBezTo>
                      <a:cubicBezTo>
                        <a:pt x="69" y="20"/>
                        <a:pt x="67" y="17"/>
                        <a:pt x="64" y="16"/>
                      </a:cubicBezTo>
                      <a:cubicBezTo>
                        <a:pt x="62" y="15"/>
                        <a:pt x="59" y="17"/>
                        <a:pt x="58" y="19"/>
                      </a:cubicBezTo>
                      <a:cubicBezTo>
                        <a:pt x="58" y="19"/>
                        <a:pt x="57" y="24"/>
                        <a:pt x="56" y="26"/>
                      </a:cubicBezTo>
                      <a:cubicBezTo>
                        <a:pt x="56" y="27"/>
                        <a:pt x="55" y="26"/>
                        <a:pt x="55" y="26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0" y="22"/>
                        <a:pt x="40" y="20"/>
                        <a:pt x="40" y="20"/>
                      </a:cubicBezTo>
                      <a:cubicBezTo>
                        <a:pt x="39" y="12"/>
                        <a:pt x="34" y="5"/>
                        <a:pt x="26" y="3"/>
                      </a:cubicBezTo>
                      <a:cubicBezTo>
                        <a:pt x="16" y="0"/>
                        <a:pt x="5" y="6"/>
                        <a:pt x="3" y="16"/>
                      </a:cubicBezTo>
                      <a:cubicBezTo>
                        <a:pt x="0" y="26"/>
                        <a:pt x="5" y="37"/>
                        <a:pt x="15" y="40"/>
                      </a:cubicBezTo>
                      <a:cubicBezTo>
                        <a:pt x="23" y="42"/>
                        <a:pt x="32" y="39"/>
                        <a:pt x="36" y="32"/>
                      </a:cubicBezTo>
                      <a:cubicBezTo>
                        <a:pt x="37" y="32"/>
                        <a:pt x="37" y="32"/>
                        <a:pt x="38" y="32"/>
                      </a:cubicBezTo>
                      <a:cubicBezTo>
                        <a:pt x="78" y="44"/>
                        <a:pt x="78" y="44"/>
                        <a:pt x="78" y="44"/>
                      </a:cubicBezTo>
                      <a:cubicBezTo>
                        <a:pt x="80" y="44"/>
                        <a:pt x="83" y="43"/>
                        <a:pt x="84" y="40"/>
                      </a:cubicBezTo>
                      <a:cubicBezTo>
                        <a:pt x="85" y="38"/>
                        <a:pt x="84" y="36"/>
                        <a:pt x="82" y="35"/>
                      </a:cubicBezTo>
                      <a:cubicBezTo>
                        <a:pt x="81" y="34"/>
                        <a:pt x="81" y="34"/>
                        <a:pt x="81" y="3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13" name="千图设计师MC：ID 29795607库_组合 8">
            <a:extLst>
              <a:ext uri="{FF2B5EF4-FFF2-40B4-BE49-F238E27FC236}">
                <a16:creationId xmlns:a16="http://schemas.microsoft.com/office/drawing/2014/main" id="{AEE72103-4C03-445E-BA3F-D7D7F6918E6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93095" y="2661051"/>
            <a:ext cx="1435397" cy="2951414"/>
            <a:chOff x="4476743" y="2837001"/>
            <a:chExt cx="1349822" cy="2775464"/>
          </a:xfrm>
        </p:grpSpPr>
        <p:sp>
          <p:nvSpPr>
            <p:cNvPr id="32" name="Freeform: Shape 116">
              <a:extLst>
                <a:ext uri="{FF2B5EF4-FFF2-40B4-BE49-F238E27FC236}">
                  <a16:creationId xmlns:a16="http://schemas.microsoft.com/office/drawing/2014/main" id="{E678C317-E736-4BCB-B2B2-7524192B2912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4383732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17">
              <a:extLst>
                <a:ext uri="{FF2B5EF4-FFF2-40B4-BE49-F238E27FC236}">
                  <a16:creationId xmlns:a16="http://schemas.microsoft.com/office/drawing/2014/main" id="{387E687E-1FF8-44DE-9225-D9996C39F8E8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4872457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TextBox 127">
              <a:extLst>
                <a:ext uri="{FF2B5EF4-FFF2-40B4-BE49-F238E27FC236}">
                  <a16:creationId xmlns:a16="http://schemas.microsoft.com/office/drawing/2014/main" id="{F185A0A6-AFE4-4148-87D7-8CB265C3FA47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4717085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35" name="TextBox 128">
              <a:extLst>
                <a:ext uri="{FF2B5EF4-FFF2-40B4-BE49-F238E27FC236}">
                  <a16:creationId xmlns:a16="http://schemas.microsoft.com/office/drawing/2014/main" id="{EA876EE4-50B0-4087-910F-5C4274FF99D5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5111922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36" name="Oval 144">
              <a:extLst>
                <a:ext uri="{FF2B5EF4-FFF2-40B4-BE49-F238E27FC236}">
                  <a16:creationId xmlns:a16="http://schemas.microsoft.com/office/drawing/2014/main" id="{497225A5-E95E-424E-A28C-6BCCAAB79FFC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6743" y="2837001"/>
              <a:ext cx="1031629" cy="10331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145">
              <a:extLst>
                <a:ext uri="{FF2B5EF4-FFF2-40B4-BE49-F238E27FC236}">
                  <a16:creationId xmlns:a16="http://schemas.microsoft.com/office/drawing/2014/main" id="{8FF37929-54F7-4434-B54C-A233E845CB99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0943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80">
              <a:extLst>
                <a:ext uri="{FF2B5EF4-FFF2-40B4-BE49-F238E27FC236}">
                  <a16:creationId xmlns:a16="http://schemas.microsoft.com/office/drawing/2014/main" id="{33B80673-75EE-41C1-806A-20410C1A46EE}"/>
                </a:ext>
              </a:extLst>
            </p:cNvPr>
            <p:cNvGrpSpPr/>
            <p:nvPr/>
          </p:nvGrpSpPr>
          <p:grpSpPr>
            <a:xfrm>
              <a:off x="4813696" y="3131351"/>
              <a:ext cx="414675" cy="426799"/>
              <a:chOff x="2700338" y="1350961"/>
              <a:chExt cx="271463" cy="279401"/>
            </a:xfrm>
            <a:solidFill>
              <a:schemeClr val="accent2"/>
            </a:solidFill>
          </p:grpSpPr>
          <p:grpSp>
            <p:nvGrpSpPr>
              <p:cNvPr id="39" name="Group 181">
                <a:extLst>
                  <a:ext uri="{FF2B5EF4-FFF2-40B4-BE49-F238E27FC236}">
                    <a16:creationId xmlns:a16="http://schemas.microsoft.com/office/drawing/2014/main" id="{16A47FD6-E205-4303-8BE7-8E62628537F7}"/>
                  </a:ext>
                </a:extLst>
              </p:cNvPr>
              <p:cNvGrpSpPr/>
              <p:nvPr/>
            </p:nvGrpSpPr>
            <p:grpSpPr>
              <a:xfrm>
                <a:off x="2808288" y="1350961"/>
                <a:ext cx="163513" cy="171450"/>
                <a:chOff x="2808288" y="1350961"/>
                <a:chExt cx="163513" cy="171450"/>
              </a:xfrm>
              <a:grpFill/>
            </p:grpSpPr>
            <p:sp>
              <p:nvSpPr>
                <p:cNvPr id="41" name="Freeform: Shape 183">
                  <a:extLst>
                    <a:ext uri="{FF2B5EF4-FFF2-40B4-BE49-F238E27FC236}">
                      <a16:creationId xmlns:a16="http://schemas.microsoft.com/office/drawing/2014/main" id="{168AA416-3F5B-4084-9E11-F5512A4DA5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8288" y="1468436"/>
                  <a:ext cx="55563" cy="53975"/>
                </a:xfrm>
                <a:custGeom>
                  <a:avLst/>
                  <a:gdLst/>
                  <a:ahLst/>
                  <a:cxnLst>
                    <a:cxn ang="0">
                      <a:pos x="6" y="18"/>
                    </a:cxn>
                    <a:cxn ang="0">
                      <a:pos x="5" y="17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3"/>
                    </a:cxn>
                    <a:cxn ang="0">
                      <a:pos x="1" y="24"/>
                    </a:cxn>
                    <a:cxn ang="0">
                      <a:pos x="23" y="24"/>
                    </a:cxn>
                    <a:cxn ang="0">
                      <a:pos x="24" y="23"/>
                    </a:cxn>
                    <a:cxn ang="0">
                      <a:pos x="24" y="19"/>
                    </a:cxn>
                    <a:cxn ang="0">
                      <a:pos x="23" y="18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24" h="24">
                      <a:moveTo>
                        <a:pt x="6" y="18"/>
                      </a:moveTo>
                      <a:cubicBezTo>
                        <a:pt x="6" y="18"/>
                        <a:pt x="5" y="18"/>
                        <a:pt x="5" y="17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4"/>
                        <a:pt x="0" y="24"/>
                        <a:pt x="1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4" y="24"/>
                        <a:pt x="24" y="24"/>
                        <a:pt x="24" y="23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8"/>
                        <a:pt x="23" y="18"/>
                      </a:cubicBezTo>
                      <a:lnTo>
                        <a:pt x="6" y="1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184">
                  <a:extLst>
                    <a:ext uri="{FF2B5EF4-FFF2-40B4-BE49-F238E27FC236}">
                      <a16:creationId xmlns:a16="http://schemas.microsoft.com/office/drawing/2014/main" id="{AB61B4A8-8D2E-4D2F-BD30-B31F391A1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1313" y="1385886"/>
                  <a:ext cx="38100" cy="74613"/>
                </a:xfrm>
                <a:custGeom>
                  <a:avLst/>
                  <a:gdLst/>
                  <a:ahLst/>
                  <a:cxnLst>
                    <a:cxn ang="0">
                      <a:pos x="10" y="14"/>
                    </a:cxn>
                    <a:cxn ang="0">
                      <a:pos x="5" y="10"/>
                    </a:cxn>
                    <a:cxn ang="0">
                      <a:pos x="9" y="8"/>
                    </a:cxn>
                    <a:cxn ang="0">
                      <a:pos x="13" y="8"/>
                    </a:cxn>
                    <a:cxn ang="0">
                      <a:pos x="13" y="9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15" y="5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9" y="0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0" y="11"/>
                    </a:cxn>
                    <a:cxn ang="0">
                      <a:pos x="7" y="18"/>
                    </a:cxn>
                    <a:cxn ang="0">
                      <a:pos x="11" y="22"/>
                    </a:cxn>
                    <a:cxn ang="0">
                      <a:pos x="7" y="25"/>
                    </a:cxn>
                    <a:cxn ang="0">
                      <a:pos x="2" y="24"/>
                    </a:cxn>
                    <a:cxn ang="0">
                      <a:pos x="2" y="24"/>
                    </a:cxn>
                    <a:cxn ang="0">
                      <a:pos x="1" y="24"/>
                    </a:cxn>
                    <a:cxn ang="0">
                      <a:pos x="0" y="26"/>
                    </a:cxn>
                    <a:cxn ang="0">
                      <a:pos x="1" y="27"/>
                    </a:cxn>
                    <a:cxn ang="0">
                      <a:pos x="6" y="29"/>
                    </a:cxn>
                    <a:cxn ang="0">
                      <a:pos x="6" y="29"/>
                    </a:cxn>
                    <a:cxn ang="0">
                      <a:pos x="6" y="32"/>
                    </a:cxn>
                    <a:cxn ang="0">
                      <a:pos x="7" y="33"/>
                    </a:cxn>
                    <a:cxn ang="0">
                      <a:pos x="9" y="33"/>
                    </a:cxn>
                    <a:cxn ang="0">
                      <a:pos x="10" y="32"/>
                    </a:cxn>
                    <a:cxn ang="0">
                      <a:pos x="10" y="29"/>
                    </a:cxn>
                    <a:cxn ang="0">
                      <a:pos x="10" y="29"/>
                    </a:cxn>
                    <a:cxn ang="0">
                      <a:pos x="16" y="22"/>
                    </a:cxn>
                    <a:cxn ang="0">
                      <a:pos x="10" y="14"/>
                    </a:cxn>
                  </a:cxnLst>
                  <a:rect l="0" t="0" r="r" b="b"/>
                  <a:pathLst>
                    <a:path w="16" h="33">
                      <a:moveTo>
                        <a:pt x="10" y="14"/>
                      </a:moveTo>
                      <a:cubicBezTo>
                        <a:pt x="6" y="13"/>
                        <a:pt x="5" y="12"/>
                        <a:pt x="5" y="10"/>
                      </a:cubicBezTo>
                      <a:cubicBezTo>
                        <a:pt x="5" y="9"/>
                        <a:pt x="6" y="8"/>
                        <a:pt x="9" y="8"/>
                      </a:cubicBezTo>
                      <a:cubicBezTo>
                        <a:pt x="11" y="8"/>
                        <a:pt x="13" y="8"/>
                        <a:pt x="13" y="8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4" y="9"/>
                        <a:pt x="14" y="8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3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3" y="5"/>
                        <a:pt x="0" y="7"/>
                        <a:pt x="0" y="11"/>
                      </a:cubicBezTo>
                      <a:cubicBezTo>
                        <a:pt x="0" y="15"/>
                        <a:pt x="4" y="17"/>
                        <a:pt x="7" y="18"/>
                      </a:cubicBezTo>
                      <a:cubicBezTo>
                        <a:pt x="10" y="19"/>
                        <a:pt x="11" y="20"/>
                        <a:pt x="11" y="22"/>
                      </a:cubicBezTo>
                      <a:cubicBezTo>
                        <a:pt x="11" y="24"/>
                        <a:pt x="10" y="25"/>
                        <a:pt x="7" y="25"/>
                      </a:cubicBezTo>
                      <a:cubicBezTo>
                        <a:pt x="5" y="25"/>
                        <a:pt x="2" y="24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2" y="28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32"/>
                        <a:pt x="7" y="33"/>
                        <a:pt x="7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3"/>
                        <a:pt x="10" y="32"/>
                        <a:pt x="10" y="32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4" y="28"/>
                        <a:pt x="16" y="25"/>
                        <a:pt x="16" y="22"/>
                      </a:cubicBezTo>
                      <a:cubicBezTo>
                        <a:pt x="16" y="18"/>
                        <a:pt x="14" y="16"/>
                        <a:pt x="10" y="1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185">
                  <a:extLst>
                    <a:ext uri="{FF2B5EF4-FFF2-40B4-BE49-F238E27FC236}">
                      <a16:creationId xmlns:a16="http://schemas.microsoft.com/office/drawing/2014/main" id="{C5F13991-9892-4410-B8DE-0182994A62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8926" y="1350961"/>
                  <a:ext cx="142875" cy="144463"/>
                </a:xfrm>
                <a:custGeom>
                  <a:avLst/>
                  <a:gdLst/>
                  <a:ahLst/>
                  <a:cxnLst>
                    <a:cxn ang="0">
                      <a:pos x="31" y="55"/>
                    </a:cxn>
                    <a:cxn ang="0">
                      <a:pos x="7" y="31"/>
                    </a:cxn>
                    <a:cxn ang="0">
                      <a:pos x="31" y="7"/>
                    </a:cxn>
                    <a:cxn ang="0">
                      <a:pos x="55" y="31"/>
                    </a:cxn>
                    <a:cxn ang="0">
                      <a:pos x="31" y="55"/>
                    </a:cxn>
                    <a:cxn ang="0">
                      <a:pos x="31" y="0"/>
                    </a:cxn>
                    <a:cxn ang="0">
                      <a:pos x="0" y="31"/>
                    </a:cxn>
                    <a:cxn ang="0">
                      <a:pos x="31" y="63"/>
                    </a:cxn>
                    <a:cxn ang="0">
                      <a:pos x="62" y="31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62" h="63">
                      <a:moveTo>
                        <a:pt x="31" y="55"/>
                      </a:moveTo>
                      <a:cubicBezTo>
                        <a:pt x="18" y="55"/>
                        <a:pt x="7" y="45"/>
                        <a:pt x="7" y="31"/>
                      </a:cubicBezTo>
                      <a:cubicBezTo>
                        <a:pt x="7" y="18"/>
                        <a:pt x="18" y="7"/>
                        <a:pt x="31" y="7"/>
                      </a:cubicBezTo>
                      <a:cubicBezTo>
                        <a:pt x="44" y="7"/>
                        <a:pt x="55" y="18"/>
                        <a:pt x="55" y="31"/>
                      </a:cubicBezTo>
                      <a:cubicBezTo>
                        <a:pt x="55" y="45"/>
                        <a:pt x="44" y="55"/>
                        <a:pt x="31" y="55"/>
                      </a:cubicBezTo>
                      <a:moveTo>
                        <a:pt x="31" y="0"/>
                      </a:move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49"/>
                        <a:pt x="14" y="63"/>
                        <a:pt x="31" y="63"/>
                      </a:cubicBezTo>
                      <a:cubicBezTo>
                        <a:pt x="48" y="63"/>
                        <a:pt x="62" y="49"/>
                        <a:pt x="62" y="31"/>
                      </a:cubicBezTo>
                      <a:cubicBezTo>
                        <a:pt x="62" y="14"/>
                        <a:pt x="48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0" name="Freeform: Shape 182">
                <a:extLst>
                  <a:ext uri="{FF2B5EF4-FFF2-40B4-BE49-F238E27FC236}">
                    <a16:creationId xmlns:a16="http://schemas.microsoft.com/office/drawing/2014/main" id="{7058F046-5AA5-4B8E-AE68-6F7CD6753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338" y="1406524"/>
                <a:ext cx="225425" cy="223838"/>
              </a:xfrm>
              <a:custGeom>
                <a:avLst/>
                <a:gdLst/>
                <a:ahLst/>
                <a:cxnLst>
                  <a:cxn ang="0">
                    <a:pos x="90" y="47"/>
                  </a:cxn>
                  <a:cxn ang="0">
                    <a:pos x="88" y="49"/>
                  </a:cxn>
                  <a:cxn ang="0">
                    <a:pos x="88" y="53"/>
                  </a:cxn>
                  <a:cxn ang="0">
                    <a:pos x="49" y="89"/>
                  </a:cxn>
                  <a:cxn ang="0">
                    <a:pos x="9" y="49"/>
                  </a:cxn>
                  <a:cxn ang="0">
                    <a:pos x="19" y="23"/>
                  </a:cxn>
                  <a:cxn ang="0">
                    <a:pos x="47" y="9"/>
                  </a:cxn>
                  <a:cxn ang="0">
                    <a:pos x="48" y="9"/>
                  </a:cxn>
                  <a:cxn ang="0">
                    <a:pos x="49" y="1"/>
                  </a:cxn>
                  <a:cxn ang="0">
                    <a:pos x="48" y="0"/>
                  </a:cxn>
                  <a:cxn ang="0">
                    <a:pos x="12" y="16"/>
                  </a:cxn>
                  <a:cxn ang="0">
                    <a:pos x="0" y="49"/>
                  </a:cxn>
                  <a:cxn ang="0">
                    <a:pos x="49" y="98"/>
                  </a:cxn>
                  <a:cxn ang="0">
                    <a:pos x="98" y="53"/>
                  </a:cxn>
                  <a:cxn ang="0">
                    <a:pos x="98" y="49"/>
                  </a:cxn>
                  <a:cxn ang="0">
                    <a:pos x="98" y="47"/>
                  </a:cxn>
                  <a:cxn ang="0">
                    <a:pos x="97" y="45"/>
                  </a:cxn>
                  <a:cxn ang="0">
                    <a:pos x="90" y="47"/>
                  </a:cxn>
                </a:cxnLst>
                <a:rect l="0" t="0" r="r" b="b"/>
                <a:pathLst>
                  <a:path w="98" h="98">
                    <a:moveTo>
                      <a:pt x="90" y="47"/>
                    </a:moveTo>
                    <a:cubicBezTo>
                      <a:pt x="88" y="47"/>
                      <a:pt x="88" y="48"/>
                      <a:pt x="88" y="49"/>
                    </a:cubicBezTo>
                    <a:cubicBezTo>
                      <a:pt x="88" y="51"/>
                      <a:pt x="88" y="52"/>
                      <a:pt x="88" y="53"/>
                    </a:cubicBezTo>
                    <a:cubicBezTo>
                      <a:pt x="86" y="73"/>
                      <a:pt x="69" y="89"/>
                      <a:pt x="49" y="89"/>
                    </a:cubicBezTo>
                    <a:cubicBezTo>
                      <a:pt x="27" y="89"/>
                      <a:pt x="9" y="71"/>
                      <a:pt x="9" y="49"/>
                    </a:cubicBezTo>
                    <a:cubicBezTo>
                      <a:pt x="9" y="39"/>
                      <a:pt x="13" y="30"/>
                      <a:pt x="19" y="23"/>
                    </a:cubicBezTo>
                    <a:cubicBezTo>
                      <a:pt x="26" y="15"/>
                      <a:pt x="36" y="10"/>
                      <a:pt x="47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6"/>
                      <a:pt x="48" y="4"/>
                      <a:pt x="49" y="1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34" y="0"/>
                      <a:pt x="21" y="6"/>
                      <a:pt x="12" y="16"/>
                    </a:cubicBezTo>
                    <a:cubicBezTo>
                      <a:pt x="4" y="25"/>
                      <a:pt x="0" y="37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ubicBezTo>
                      <a:pt x="74" y="98"/>
                      <a:pt x="96" y="78"/>
                      <a:pt x="98" y="53"/>
                    </a:cubicBezTo>
                    <a:cubicBezTo>
                      <a:pt x="98" y="52"/>
                      <a:pt x="98" y="51"/>
                      <a:pt x="98" y="49"/>
                    </a:cubicBezTo>
                    <a:cubicBezTo>
                      <a:pt x="98" y="48"/>
                      <a:pt x="98" y="47"/>
                      <a:pt x="98" y="47"/>
                    </a:cubicBezTo>
                    <a:cubicBezTo>
                      <a:pt x="98" y="46"/>
                      <a:pt x="98" y="45"/>
                      <a:pt x="97" y="45"/>
                    </a:cubicBezTo>
                    <a:cubicBezTo>
                      <a:pt x="94" y="46"/>
                      <a:pt x="93" y="46"/>
                      <a:pt x="90" y="4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" name="千图设计师MC：ID 29795607库_组合 7">
            <a:extLst>
              <a:ext uri="{FF2B5EF4-FFF2-40B4-BE49-F238E27FC236}">
                <a16:creationId xmlns:a16="http://schemas.microsoft.com/office/drawing/2014/main" id="{000D7872-99EF-4B4A-A5EC-AC051D678DB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175847" y="2661051"/>
            <a:ext cx="1435397" cy="2951414"/>
            <a:chOff x="6153209" y="2837001"/>
            <a:chExt cx="1349822" cy="2775464"/>
          </a:xfrm>
        </p:grpSpPr>
        <p:sp>
          <p:nvSpPr>
            <p:cNvPr id="23" name="Freeform: Shape 195">
              <a:extLst>
                <a:ext uri="{FF2B5EF4-FFF2-40B4-BE49-F238E27FC236}">
                  <a16:creationId xmlns:a16="http://schemas.microsoft.com/office/drawing/2014/main" id="{0A70A3BA-F0A5-4234-BA55-1EE3C12CE508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6060198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96">
              <a:extLst>
                <a:ext uri="{FF2B5EF4-FFF2-40B4-BE49-F238E27FC236}">
                  <a16:creationId xmlns:a16="http://schemas.microsoft.com/office/drawing/2014/main" id="{91DF3098-7E94-479B-8BF8-AA752B648FE9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6548923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197">
              <a:extLst>
                <a:ext uri="{FF2B5EF4-FFF2-40B4-BE49-F238E27FC236}">
                  <a16:creationId xmlns:a16="http://schemas.microsoft.com/office/drawing/2014/main" id="{349A09ED-EB65-4E2D-AE76-088F3B119127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393551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26" name="TextBox 198">
              <a:extLst>
                <a:ext uri="{FF2B5EF4-FFF2-40B4-BE49-F238E27FC236}">
                  <a16:creationId xmlns:a16="http://schemas.microsoft.com/office/drawing/2014/main" id="{F4933546-3969-425D-BEC5-AE83E1CF69EA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788388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27" name="Oval 199">
              <a:extLst>
                <a:ext uri="{FF2B5EF4-FFF2-40B4-BE49-F238E27FC236}">
                  <a16:creationId xmlns:a16="http://schemas.microsoft.com/office/drawing/2014/main" id="{A05C2408-D40D-49AA-A475-AEB7F5AC82C1}"/>
                </a:ext>
              </a:extLst>
            </p:cNvPr>
            <p:cNvSpPr>
              <a:spLocks/>
            </p:cNvSpPr>
            <p:nvPr/>
          </p:nvSpPr>
          <p:spPr bwMode="gray">
            <a:xfrm>
              <a:off x="6153209" y="2837001"/>
              <a:ext cx="1031629" cy="10331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200">
              <a:extLst>
                <a:ext uri="{FF2B5EF4-FFF2-40B4-BE49-F238E27FC236}">
                  <a16:creationId xmlns:a16="http://schemas.microsoft.com/office/drawing/2014/main" id="{F39962D6-1667-49D8-BCD6-4ACC6F4393A2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7409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191">
              <a:extLst>
                <a:ext uri="{FF2B5EF4-FFF2-40B4-BE49-F238E27FC236}">
                  <a16:creationId xmlns:a16="http://schemas.microsoft.com/office/drawing/2014/main" id="{6FE506E6-194D-461F-AB92-F1F7096458E0}"/>
                </a:ext>
              </a:extLst>
            </p:cNvPr>
            <p:cNvGrpSpPr/>
            <p:nvPr/>
          </p:nvGrpSpPr>
          <p:grpSpPr>
            <a:xfrm>
              <a:off x="6458454" y="3138297"/>
              <a:ext cx="436497" cy="412251"/>
              <a:chOff x="5530851" y="1866899"/>
              <a:chExt cx="285750" cy="269875"/>
            </a:xfrm>
            <a:solidFill>
              <a:schemeClr val="accent3"/>
            </a:solidFill>
          </p:grpSpPr>
          <p:sp>
            <p:nvSpPr>
              <p:cNvPr id="30" name="Oval 192">
                <a:extLst>
                  <a:ext uri="{FF2B5EF4-FFF2-40B4-BE49-F238E27FC236}">
                    <a16:creationId xmlns:a16="http://schemas.microsoft.com/office/drawing/2014/main" id="{BA09A74D-A845-4B08-B0FC-6CFF208D0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93">
                <a:extLst>
                  <a:ext uri="{FF2B5EF4-FFF2-40B4-BE49-F238E27FC236}">
                    <a16:creationId xmlns:a16="http://schemas.microsoft.com/office/drawing/2014/main" id="{BA7CDEA1-296F-4C14-B3EF-0DA5A5766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5" name="千图设计师MC：ID 29795607库_组合 6">
            <a:extLst>
              <a:ext uri="{FF2B5EF4-FFF2-40B4-BE49-F238E27FC236}">
                <a16:creationId xmlns:a16="http://schemas.microsoft.com/office/drawing/2014/main" id="{4494DCE4-AE75-486D-AEB0-B8C07FC923EF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929141" y="2661051"/>
            <a:ext cx="1435397" cy="2951414"/>
            <a:chOff x="7801976" y="2837001"/>
            <a:chExt cx="1349822" cy="2775464"/>
          </a:xfrm>
        </p:grpSpPr>
        <p:sp>
          <p:nvSpPr>
            <p:cNvPr id="16" name="Freeform: Shape 201">
              <a:extLst>
                <a:ext uri="{FF2B5EF4-FFF2-40B4-BE49-F238E27FC236}">
                  <a16:creationId xmlns:a16="http://schemas.microsoft.com/office/drawing/2014/main" id="{30B336B9-6985-4836-B191-51DD2F0CE719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7708965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02">
              <a:extLst>
                <a:ext uri="{FF2B5EF4-FFF2-40B4-BE49-F238E27FC236}">
                  <a16:creationId xmlns:a16="http://schemas.microsoft.com/office/drawing/2014/main" id="{6D8B64D8-7A7A-421E-89BD-BFA0D58BA514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8197690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203">
              <a:extLst>
                <a:ext uri="{FF2B5EF4-FFF2-40B4-BE49-F238E27FC236}">
                  <a16:creationId xmlns:a16="http://schemas.microsoft.com/office/drawing/2014/main" id="{A223ED21-BE5C-4EC2-99A4-6C25A9F0C48E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042318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19" name="TextBox 204">
              <a:extLst>
                <a:ext uri="{FF2B5EF4-FFF2-40B4-BE49-F238E27FC236}">
                  <a16:creationId xmlns:a16="http://schemas.microsoft.com/office/drawing/2014/main" id="{2C1DDF4B-8D24-400F-9460-2EC8F5F81D4F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437155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20" name="Oval 205">
              <a:extLst>
                <a:ext uri="{FF2B5EF4-FFF2-40B4-BE49-F238E27FC236}">
                  <a16:creationId xmlns:a16="http://schemas.microsoft.com/office/drawing/2014/main" id="{A44A9A09-F40A-401D-86C3-FEF7E8559D8D}"/>
                </a:ext>
              </a:extLst>
            </p:cNvPr>
            <p:cNvSpPr>
              <a:spLocks/>
            </p:cNvSpPr>
            <p:nvPr/>
          </p:nvSpPr>
          <p:spPr bwMode="gray">
            <a:xfrm>
              <a:off x="7801976" y="2837001"/>
              <a:ext cx="1031629" cy="10331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206">
              <a:extLst>
                <a:ext uri="{FF2B5EF4-FFF2-40B4-BE49-F238E27FC236}">
                  <a16:creationId xmlns:a16="http://schemas.microsoft.com/office/drawing/2014/main" id="{A61EA5E4-57DC-45AC-81A5-DAEA87B66473}"/>
                </a:ext>
              </a:extLst>
            </p:cNvPr>
            <p:cNvSpPr>
              <a:spLocks/>
            </p:cNvSpPr>
            <p:nvPr/>
          </p:nvSpPr>
          <p:spPr bwMode="gray">
            <a:xfrm>
              <a:off x="7886176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94">
              <a:extLst>
                <a:ext uri="{FF2B5EF4-FFF2-40B4-BE49-F238E27FC236}">
                  <a16:creationId xmlns:a16="http://schemas.microsoft.com/office/drawing/2014/main" id="{D29451B6-984D-402B-BEA0-5FBB4F41D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601" y="3099178"/>
              <a:ext cx="419523" cy="443774"/>
            </a:xfrm>
            <a:custGeom>
              <a:avLst/>
              <a:gdLst/>
              <a:ahLst/>
              <a:cxnLst>
                <a:cxn ang="0">
                  <a:pos x="63" y="38"/>
                </a:cxn>
                <a:cxn ang="0">
                  <a:pos x="63" y="71"/>
                </a:cxn>
                <a:cxn ang="0">
                  <a:pos x="96" y="71"/>
                </a:cxn>
                <a:cxn ang="0">
                  <a:pos x="63" y="38"/>
                </a:cxn>
                <a:cxn ang="0">
                  <a:pos x="118" y="25"/>
                </a:cxn>
                <a:cxn ang="0">
                  <a:pos x="108" y="15"/>
                </a:cxn>
                <a:cxn ang="0">
                  <a:pos x="103" y="16"/>
                </a:cxn>
                <a:cxn ang="0">
                  <a:pos x="100" y="19"/>
                </a:cxn>
                <a:cxn ang="0">
                  <a:pos x="101" y="23"/>
                </a:cxn>
                <a:cxn ang="0">
                  <a:pos x="111" y="33"/>
                </a:cxn>
                <a:cxn ang="0">
                  <a:pos x="116" y="33"/>
                </a:cxn>
                <a:cxn ang="0">
                  <a:pos x="118" y="30"/>
                </a:cxn>
                <a:cxn ang="0">
                  <a:pos x="118" y="25"/>
                </a:cxn>
                <a:cxn ang="0">
                  <a:pos x="116" y="76"/>
                </a:cxn>
                <a:cxn ang="0">
                  <a:pos x="68" y="124"/>
                </a:cxn>
                <a:cxn ang="0">
                  <a:pos x="10" y="76"/>
                </a:cxn>
                <a:cxn ang="0">
                  <a:pos x="5" y="76"/>
                </a:cxn>
                <a:cxn ang="0">
                  <a:pos x="1" y="70"/>
                </a:cxn>
                <a:cxn ang="0">
                  <a:pos x="13" y="50"/>
                </a:cxn>
                <a:cxn ang="0">
                  <a:pos x="20" y="50"/>
                </a:cxn>
                <a:cxn ang="0">
                  <a:pos x="32" y="70"/>
                </a:cxn>
                <a:cxn ang="0">
                  <a:pos x="28" y="76"/>
                </a:cxn>
                <a:cxn ang="0">
                  <a:pos x="24" y="76"/>
                </a:cxn>
                <a:cxn ang="0">
                  <a:pos x="69" y="110"/>
                </a:cxn>
                <a:cxn ang="0">
                  <a:pos x="102" y="78"/>
                </a:cxn>
                <a:cxn ang="0">
                  <a:pos x="63" y="31"/>
                </a:cxn>
                <a:cxn ang="0">
                  <a:pos x="41" y="38"/>
                </a:cxn>
                <a:cxn ang="0">
                  <a:pos x="32" y="36"/>
                </a:cxn>
                <a:cxn ang="0">
                  <a:pos x="33" y="27"/>
                </a:cxn>
                <a:cxn ang="0">
                  <a:pos x="57" y="18"/>
                </a:cxn>
                <a:cxn ang="0">
                  <a:pos x="57" y="10"/>
                </a:cxn>
                <a:cxn ang="0">
                  <a:pos x="51" y="10"/>
                </a:cxn>
                <a:cxn ang="0">
                  <a:pos x="48" y="7"/>
                </a:cxn>
                <a:cxn ang="0">
                  <a:pos x="48" y="3"/>
                </a:cxn>
                <a:cxn ang="0">
                  <a:pos x="51" y="0"/>
                </a:cxn>
                <a:cxn ang="0">
                  <a:pos x="76" y="0"/>
                </a:cxn>
                <a:cxn ang="0">
                  <a:pos x="80" y="3"/>
                </a:cxn>
                <a:cxn ang="0">
                  <a:pos x="80" y="7"/>
                </a:cxn>
                <a:cxn ang="0">
                  <a:pos x="76" y="10"/>
                </a:cxn>
                <a:cxn ang="0">
                  <a:pos x="70" y="10"/>
                </a:cxn>
                <a:cxn ang="0">
                  <a:pos x="70" y="18"/>
                </a:cxn>
                <a:cxn ang="0">
                  <a:pos x="116" y="76"/>
                </a:cxn>
              </a:cxnLst>
              <a:rect l="0" t="0" r="r" b="b"/>
              <a:pathLst>
                <a:path w="120" h="127">
                  <a:moveTo>
                    <a:pt x="63" y="38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51"/>
                    <a:pt x="81" y="38"/>
                    <a:pt x="63" y="38"/>
                  </a:cubicBezTo>
                  <a:moveTo>
                    <a:pt x="118" y="25"/>
                  </a:moveTo>
                  <a:cubicBezTo>
                    <a:pt x="108" y="15"/>
                    <a:pt x="108" y="15"/>
                    <a:pt x="108" y="15"/>
                  </a:cubicBezTo>
                  <a:cubicBezTo>
                    <a:pt x="106" y="14"/>
                    <a:pt x="104" y="14"/>
                    <a:pt x="103" y="16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20"/>
                    <a:pt x="99" y="22"/>
                    <a:pt x="101" y="2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4"/>
                    <a:pt x="114" y="34"/>
                    <a:pt x="116" y="3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0" y="28"/>
                    <a:pt x="119" y="26"/>
                    <a:pt x="118" y="25"/>
                  </a:cubicBezTo>
                  <a:moveTo>
                    <a:pt x="116" y="76"/>
                  </a:moveTo>
                  <a:cubicBezTo>
                    <a:pt x="114" y="101"/>
                    <a:pt x="93" y="122"/>
                    <a:pt x="68" y="124"/>
                  </a:cubicBezTo>
                  <a:cubicBezTo>
                    <a:pt x="38" y="127"/>
                    <a:pt x="13" y="105"/>
                    <a:pt x="10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2" y="76"/>
                    <a:pt x="0" y="73"/>
                    <a:pt x="1" y="7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47"/>
                    <a:pt x="19" y="47"/>
                    <a:pt x="20" y="5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3" y="73"/>
                    <a:pt x="31" y="76"/>
                    <a:pt x="28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7" y="98"/>
                    <a:pt x="46" y="114"/>
                    <a:pt x="69" y="110"/>
                  </a:cubicBezTo>
                  <a:cubicBezTo>
                    <a:pt x="86" y="108"/>
                    <a:pt x="100" y="94"/>
                    <a:pt x="102" y="78"/>
                  </a:cubicBezTo>
                  <a:cubicBezTo>
                    <a:pt x="107" y="53"/>
                    <a:pt x="87" y="31"/>
                    <a:pt x="63" y="31"/>
                  </a:cubicBezTo>
                  <a:cubicBezTo>
                    <a:pt x="55" y="31"/>
                    <a:pt x="48" y="33"/>
                    <a:pt x="41" y="38"/>
                  </a:cubicBezTo>
                  <a:cubicBezTo>
                    <a:pt x="38" y="40"/>
                    <a:pt x="34" y="39"/>
                    <a:pt x="32" y="36"/>
                  </a:cubicBezTo>
                  <a:cubicBezTo>
                    <a:pt x="29" y="33"/>
                    <a:pt x="30" y="29"/>
                    <a:pt x="33" y="27"/>
                  </a:cubicBezTo>
                  <a:cubicBezTo>
                    <a:pt x="40" y="22"/>
                    <a:pt x="48" y="19"/>
                    <a:pt x="57" y="1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9" y="10"/>
                    <a:pt x="48" y="9"/>
                    <a:pt x="48" y="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1"/>
                    <a:pt x="49" y="0"/>
                    <a:pt x="51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1"/>
                    <a:pt x="80" y="3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9"/>
                    <a:pt x="78" y="10"/>
                    <a:pt x="76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98" y="22"/>
                    <a:pt x="119" y="47"/>
                    <a:pt x="116" y="76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4823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千图设计师MC：ID 29795607库_组合 13">
            <a:extLst>
              <a:ext uri="{FF2B5EF4-FFF2-40B4-BE49-F238E27FC236}">
                <a16:creationId xmlns:a16="http://schemas.microsoft.com/office/drawing/2014/main" id="{F8421726-4CD0-4AFC-8E02-D7920F391E8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85850" y="1396187"/>
            <a:ext cx="4876800" cy="2133600"/>
            <a:chOff x="1085850" y="1396187"/>
            <a:chExt cx="4876800" cy="2133600"/>
          </a:xfrm>
        </p:grpSpPr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CF906D8A-DDED-49FC-BA6D-CA87DB6EB9C3}"/>
                </a:ext>
              </a:extLst>
            </p:cNvPr>
            <p:cNvSpPr/>
            <p:nvPr/>
          </p:nvSpPr>
          <p:spPr>
            <a:xfrm>
              <a:off x="10858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BAF957EE-426C-48FF-A826-5F5142CEFC95}"/>
                </a:ext>
              </a:extLst>
            </p:cNvPr>
            <p:cNvSpPr/>
            <p:nvPr/>
          </p:nvSpPr>
          <p:spPr>
            <a:xfrm>
              <a:off x="1085850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7" name="千图设计师MC：ID 29795607库_组合 16">
            <a:extLst>
              <a:ext uri="{FF2B5EF4-FFF2-40B4-BE49-F238E27FC236}">
                <a16:creationId xmlns:a16="http://schemas.microsoft.com/office/drawing/2014/main" id="{CB176555-B969-4413-A9CA-75134428651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85850" y="3784597"/>
            <a:ext cx="4876800" cy="2133600"/>
            <a:chOff x="1085850" y="3784597"/>
            <a:chExt cx="4876800" cy="2133600"/>
          </a:xfrm>
        </p:grpSpPr>
        <p:sp>
          <p:nvSpPr>
            <p:cNvPr id="6" name="Rectangle: Rounded Corners 6">
              <a:extLst>
                <a:ext uri="{FF2B5EF4-FFF2-40B4-BE49-F238E27FC236}">
                  <a16:creationId xmlns:a16="http://schemas.microsoft.com/office/drawing/2014/main" id="{3557D840-15D5-430E-9B79-3CA3B84C2B9A}"/>
                </a:ext>
              </a:extLst>
            </p:cNvPr>
            <p:cNvSpPr/>
            <p:nvPr/>
          </p:nvSpPr>
          <p:spPr>
            <a:xfrm>
              <a:off x="10858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2EE2ACAA-0212-436E-A012-46472D56539A}"/>
                </a:ext>
              </a:extLst>
            </p:cNvPr>
            <p:cNvSpPr/>
            <p:nvPr/>
          </p:nvSpPr>
          <p:spPr>
            <a:xfrm>
              <a:off x="1085850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设计师MC：ID 29795607库_组合 14">
            <a:extLst>
              <a:ext uri="{FF2B5EF4-FFF2-40B4-BE49-F238E27FC236}">
                <a16:creationId xmlns:a16="http://schemas.microsoft.com/office/drawing/2014/main" id="{0AA738D4-69BE-4A28-A625-C3DD5C5A3B1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29350" y="1396187"/>
            <a:ext cx="4880938" cy="2133600"/>
            <a:chOff x="6229350" y="1396187"/>
            <a:chExt cx="4880938" cy="2133600"/>
          </a:xfrm>
        </p:grpSpPr>
        <p:sp>
          <p:nvSpPr>
            <p:cNvPr id="5" name="Rectangle: Rounded Corners 5">
              <a:extLst>
                <a:ext uri="{FF2B5EF4-FFF2-40B4-BE49-F238E27FC236}">
                  <a16:creationId xmlns:a16="http://schemas.microsoft.com/office/drawing/2014/main" id="{FC53EBFF-5595-422C-B1E7-809D01DA0AC8}"/>
                </a:ext>
              </a:extLst>
            </p:cNvPr>
            <p:cNvSpPr/>
            <p:nvPr/>
          </p:nvSpPr>
          <p:spPr>
            <a:xfrm>
              <a:off x="62293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E5D2B5A3-DEF2-4D1D-99BA-953643D97A39}"/>
                </a:ext>
              </a:extLst>
            </p:cNvPr>
            <p:cNvSpPr/>
            <p:nvPr/>
          </p:nvSpPr>
          <p:spPr>
            <a:xfrm rot="10800000">
              <a:off x="10462007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6" name="千图设计师MC：ID 29795607库_组合 15">
            <a:extLst>
              <a:ext uri="{FF2B5EF4-FFF2-40B4-BE49-F238E27FC236}">
                <a16:creationId xmlns:a16="http://schemas.microsoft.com/office/drawing/2014/main" id="{4872057C-20AA-4738-96CB-0600E5603B4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229350" y="3784597"/>
            <a:ext cx="4880938" cy="2133600"/>
            <a:chOff x="6229350" y="3784597"/>
            <a:chExt cx="4880938" cy="2133600"/>
          </a:xfrm>
        </p:grpSpPr>
        <p:sp>
          <p:nvSpPr>
            <p:cNvPr id="7" name="Rectangle: Rounded Corners 7">
              <a:extLst>
                <a:ext uri="{FF2B5EF4-FFF2-40B4-BE49-F238E27FC236}">
                  <a16:creationId xmlns:a16="http://schemas.microsoft.com/office/drawing/2014/main" id="{02ABFAD2-56F4-4362-9E17-103874C83607}"/>
                </a:ext>
              </a:extLst>
            </p:cNvPr>
            <p:cNvSpPr/>
            <p:nvPr/>
          </p:nvSpPr>
          <p:spPr>
            <a:xfrm>
              <a:off x="62293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2" name="Freeform: Shape 16">
              <a:extLst>
                <a:ext uri="{FF2B5EF4-FFF2-40B4-BE49-F238E27FC236}">
                  <a16:creationId xmlns:a16="http://schemas.microsoft.com/office/drawing/2014/main" id="{34D16B5B-B9FC-4AB1-8321-BB410C0F7FDA}"/>
                </a:ext>
              </a:extLst>
            </p:cNvPr>
            <p:cNvSpPr/>
            <p:nvPr/>
          </p:nvSpPr>
          <p:spPr>
            <a:xfrm rot="10800000">
              <a:off x="10462007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211AB7E6-447C-46B1-AFF9-F1ECEFD702E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393023" y="2954215"/>
            <a:ext cx="1405956" cy="1405955"/>
            <a:chOff x="5393023" y="2954215"/>
            <a:chExt cx="1405956" cy="1405955"/>
          </a:xfrm>
        </p:grpSpPr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6C998B72-F1C8-43FA-9C1D-7D74C1EC9206}"/>
                </a:ext>
              </a:extLst>
            </p:cNvPr>
            <p:cNvSpPr/>
            <p:nvPr/>
          </p:nvSpPr>
          <p:spPr>
            <a:xfrm>
              <a:off x="5393023" y="2954215"/>
              <a:ext cx="1405956" cy="140595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Quad 32">
              <a:extLst>
                <a:ext uri="{FF2B5EF4-FFF2-40B4-BE49-F238E27FC236}">
                  <a16:creationId xmlns:a16="http://schemas.microsoft.com/office/drawing/2014/main" id="{902C9AB1-0750-47B6-AEAE-BE48B82A4308}"/>
                </a:ext>
              </a:extLst>
            </p:cNvPr>
            <p:cNvSpPr/>
            <p:nvPr/>
          </p:nvSpPr>
          <p:spPr bwMode="auto">
            <a:xfrm rot="2639034">
              <a:off x="5565624" y="3126816"/>
              <a:ext cx="1060754" cy="1060754"/>
            </a:xfrm>
            <a:prstGeom prst="quadArrow">
              <a:avLst>
                <a:gd name="adj1" fmla="val 17084"/>
                <a:gd name="adj2" fmla="val 15730"/>
                <a:gd name="adj3" fmla="val 22500"/>
              </a:avLst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486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千图设计师MC：ID 29795607库_组合 62">
            <a:extLst>
              <a:ext uri="{FF2B5EF4-FFF2-40B4-BE49-F238E27FC236}">
                <a16:creationId xmlns:a16="http://schemas.microsoft.com/office/drawing/2014/main" id="{54795C81-5119-4938-BB84-CEE62680EF2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532548" y="1817495"/>
            <a:ext cx="2277986" cy="2142891"/>
            <a:chOff x="7532548" y="1817495"/>
            <a:chExt cx="2277986" cy="2142891"/>
          </a:xfrm>
        </p:grpSpPr>
        <p:sp>
          <p:nvSpPr>
            <p:cNvPr id="7" name="Freeform: Shape 101">
              <a:extLst>
                <a:ext uri="{FF2B5EF4-FFF2-40B4-BE49-F238E27FC236}">
                  <a16:creationId xmlns:a16="http://schemas.microsoft.com/office/drawing/2014/main" id="{2D1EDBB0-93D0-4B03-B9F8-ABF70D0E29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32548" y="1817495"/>
              <a:ext cx="349286" cy="2142891"/>
            </a:xfrm>
            <a:custGeom>
              <a:avLst/>
              <a:gdLst>
                <a:gd name="connsiteX0" fmla="*/ 349286 w 349286"/>
                <a:gd name="connsiteY0" fmla="*/ 1071445 h 2142891"/>
                <a:gd name="connsiteX1" fmla="*/ 0 w 349286"/>
                <a:gd name="connsiteY1" fmla="*/ 1071445 h 2142891"/>
                <a:gd name="connsiteX2" fmla="*/ 0 w 349286"/>
                <a:gd name="connsiteY2" fmla="*/ 233178 h 2142891"/>
                <a:gd name="connsiteX3" fmla="*/ 349286 w 349286"/>
                <a:gd name="connsiteY3" fmla="*/ 0 h 2142891"/>
                <a:gd name="connsiteX4" fmla="*/ 349286 w 349286"/>
                <a:gd name="connsiteY4" fmla="*/ 2142891 h 2142891"/>
                <a:gd name="connsiteX5" fmla="*/ 0 w 349286"/>
                <a:gd name="connsiteY5" fmla="*/ 1910007 h 2142891"/>
                <a:gd name="connsiteX6" fmla="*/ 0 w 349286"/>
                <a:gd name="connsiteY6" fmla="*/ 1071446 h 2142891"/>
                <a:gd name="connsiteX7" fmla="*/ 349286 w 349286"/>
                <a:gd name="connsiteY7" fmla="*/ 1071446 h 2142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286" h="2142891">
                  <a:moveTo>
                    <a:pt x="349286" y="1071445"/>
                  </a:moveTo>
                  <a:lnTo>
                    <a:pt x="0" y="1071445"/>
                  </a:lnTo>
                  <a:lnTo>
                    <a:pt x="0" y="233178"/>
                  </a:lnTo>
                  <a:lnTo>
                    <a:pt x="349286" y="0"/>
                  </a:lnTo>
                  <a:close/>
                  <a:moveTo>
                    <a:pt x="349286" y="2142891"/>
                  </a:moveTo>
                  <a:lnTo>
                    <a:pt x="0" y="1910007"/>
                  </a:lnTo>
                  <a:lnTo>
                    <a:pt x="0" y="1071446"/>
                  </a:lnTo>
                  <a:lnTo>
                    <a:pt x="349286" y="107144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50">
              <a:extLst>
                <a:ext uri="{FF2B5EF4-FFF2-40B4-BE49-F238E27FC236}">
                  <a16:creationId xmlns:a16="http://schemas.microsoft.com/office/drawing/2014/main" id="{D74ECA6E-3F60-4373-89E3-71B289177854}"/>
                </a:ext>
              </a:extLst>
            </p:cNvPr>
            <p:cNvGrpSpPr/>
            <p:nvPr/>
          </p:nvGrpSpPr>
          <p:grpSpPr>
            <a:xfrm>
              <a:off x="7846118" y="2050379"/>
              <a:ext cx="1964416" cy="1676828"/>
              <a:chOff x="7846118" y="2050379"/>
              <a:chExt cx="1964416" cy="1676828"/>
            </a:xfrm>
          </p:grpSpPr>
          <p:sp>
            <p:nvSpPr>
              <p:cNvPr id="44" name="Rectangle 31">
                <a:extLst>
                  <a:ext uri="{FF2B5EF4-FFF2-40B4-BE49-F238E27FC236}">
                    <a16:creationId xmlns:a16="http://schemas.microsoft.com/office/drawing/2014/main" id="{490CDE43-FFA3-42A7-8405-D234762717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846118" y="2050379"/>
                <a:ext cx="1964416" cy="838561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 32">
                <a:extLst>
                  <a:ext uri="{FF2B5EF4-FFF2-40B4-BE49-F238E27FC236}">
                    <a16:creationId xmlns:a16="http://schemas.microsoft.com/office/drawing/2014/main" id="{F7DA1F1C-C204-4E7D-AED7-75036A4A1B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V="1">
                <a:off x="7846118" y="2888940"/>
                <a:ext cx="1964416" cy="838267"/>
              </a:xfrm>
              <a:prstGeom prst="rect">
                <a:avLst/>
              </a:prstGeom>
              <a:solidFill>
                <a:schemeClr val="accent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lvl="0" algn="ctr"/>
                <a:r>
                  <a:rPr lang="zh-CN" altLang="en-US" sz="1600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21" name="Freeform: Shape 40">
              <a:extLst>
                <a:ext uri="{FF2B5EF4-FFF2-40B4-BE49-F238E27FC236}">
                  <a16:creationId xmlns:a16="http://schemas.microsoft.com/office/drawing/2014/main" id="{11445FA3-2C0F-4149-989B-20EDCBAFDB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572319" y="2530007"/>
              <a:ext cx="512014" cy="351046"/>
            </a:xfrm>
            <a:custGeom>
              <a:avLst/>
              <a:gdLst>
                <a:gd name="connsiteX0" fmla="*/ 305619 w 473315"/>
                <a:gd name="connsiteY0" fmla="*/ 126654 h 324513"/>
                <a:gd name="connsiteX1" fmla="*/ 303212 w 473315"/>
                <a:gd name="connsiteY1" fmla="*/ 133893 h 324513"/>
                <a:gd name="connsiteX2" fmla="*/ 302008 w 473315"/>
                <a:gd name="connsiteY2" fmla="*/ 148370 h 324513"/>
                <a:gd name="connsiteX3" fmla="*/ 305619 w 473315"/>
                <a:gd name="connsiteY3" fmla="*/ 160435 h 324513"/>
                <a:gd name="connsiteX4" fmla="*/ 169591 w 473315"/>
                <a:gd name="connsiteY4" fmla="*/ 126654 h 324513"/>
                <a:gd name="connsiteX5" fmla="*/ 169591 w 473315"/>
                <a:gd name="connsiteY5" fmla="*/ 160435 h 324513"/>
                <a:gd name="connsiteX6" fmla="*/ 173202 w 473315"/>
                <a:gd name="connsiteY6" fmla="*/ 148370 h 324513"/>
                <a:gd name="connsiteX7" fmla="*/ 173202 w 473315"/>
                <a:gd name="connsiteY7" fmla="*/ 133893 h 324513"/>
                <a:gd name="connsiteX8" fmla="*/ 169591 w 473315"/>
                <a:gd name="connsiteY8" fmla="*/ 126654 h 324513"/>
                <a:gd name="connsiteX9" fmla="*/ 271913 w 473315"/>
                <a:gd name="connsiteY9" fmla="*/ 120622 h 324513"/>
                <a:gd name="connsiteX10" fmla="*/ 271913 w 473315"/>
                <a:gd name="connsiteY10" fmla="*/ 160435 h 324513"/>
                <a:gd name="connsiteX11" fmla="*/ 271913 w 473315"/>
                <a:gd name="connsiteY11" fmla="*/ 120622 h 324513"/>
                <a:gd name="connsiteX12" fmla="*/ 203297 w 473315"/>
                <a:gd name="connsiteY12" fmla="*/ 120622 h 324513"/>
                <a:gd name="connsiteX13" fmla="*/ 203297 w 473315"/>
                <a:gd name="connsiteY13" fmla="*/ 160435 h 324513"/>
                <a:gd name="connsiteX14" fmla="*/ 424794 w 473315"/>
                <a:gd name="connsiteY14" fmla="*/ 101318 h 324513"/>
                <a:gd name="connsiteX15" fmla="*/ 418775 w 473315"/>
                <a:gd name="connsiteY15" fmla="*/ 141132 h 324513"/>
                <a:gd name="connsiteX16" fmla="*/ 424794 w 473315"/>
                <a:gd name="connsiteY16" fmla="*/ 149577 h 324513"/>
                <a:gd name="connsiteX17" fmla="*/ 430813 w 473315"/>
                <a:gd name="connsiteY17" fmla="*/ 141132 h 324513"/>
                <a:gd name="connsiteX18" fmla="*/ 424794 w 473315"/>
                <a:gd name="connsiteY18" fmla="*/ 101318 h 324513"/>
                <a:gd name="connsiteX19" fmla="*/ 48008 w 473315"/>
                <a:gd name="connsiteY19" fmla="*/ 101318 h 324513"/>
                <a:gd name="connsiteX20" fmla="*/ 41989 w 473315"/>
                <a:gd name="connsiteY20" fmla="*/ 141132 h 324513"/>
                <a:gd name="connsiteX21" fmla="*/ 48008 w 473315"/>
                <a:gd name="connsiteY21" fmla="*/ 149577 h 324513"/>
                <a:gd name="connsiteX22" fmla="*/ 54027 w 473315"/>
                <a:gd name="connsiteY22" fmla="*/ 141132 h 324513"/>
                <a:gd name="connsiteX23" fmla="*/ 48008 w 473315"/>
                <a:gd name="connsiteY23" fmla="*/ 101318 h 324513"/>
                <a:gd name="connsiteX24" fmla="*/ 334510 w 473315"/>
                <a:gd name="connsiteY24" fmla="*/ 91667 h 324513"/>
                <a:gd name="connsiteX25" fmla="*/ 328491 w 473315"/>
                <a:gd name="connsiteY25" fmla="*/ 137512 h 324513"/>
                <a:gd name="connsiteX26" fmla="*/ 334510 w 473315"/>
                <a:gd name="connsiteY26" fmla="*/ 147164 h 324513"/>
                <a:gd name="connsiteX27" fmla="*/ 335714 w 473315"/>
                <a:gd name="connsiteY27" fmla="*/ 147164 h 324513"/>
                <a:gd name="connsiteX28" fmla="*/ 341733 w 473315"/>
                <a:gd name="connsiteY28" fmla="*/ 137512 h 324513"/>
                <a:gd name="connsiteX29" fmla="*/ 335714 w 473315"/>
                <a:gd name="connsiteY29" fmla="*/ 91667 h 324513"/>
                <a:gd name="connsiteX30" fmla="*/ 334510 w 473315"/>
                <a:gd name="connsiteY30" fmla="*/ 91667 h 324513"/>
                <a:gd name="connsiteX31" fmla="*/ 140700 w 473315"/>
                <a:gd name="connsiteY31" fmla="*/ 91667 h 324513"/>
                <a:gd name="connsiteX32" fmla="*/ 133477 w 473315"/>
                <a:gd name="connsiteY32" fmla="*/ 137512 h 324513"/>
                <a:gd name="connsiteX33" fmla="*/ 140700 w 473315"/>
                <a:gd name="connsiteY33" fmla="*/ 147164 h 324513"/>
                <a:gd name="connsiteX34" fmla="*/ 147922 w 473315"/>
                <a:gd name="connsiteY34" fmla="*/ 137512 h 324513"/>
                <a:gd name="connsiteX35" fmla="*/ 140700 w 473315"/>
                <a:gd name="connsiteY35" fmla="*/ 91667 h 324513"/>
                <a:gd name="connsiteX36" fmla="*/ 238207 w 473315"/>
                <a:gd name="connsiteY36" fmla="*/ 78396 h 324513"/>
                <a:gd name="connsiteX37" fmla="*/ 229780 w 473315"/>
                <a:gd name="connsiteY37" fmla="*/ 132686 h 324513"/>
                <a:gd name="connsiteX38" fmla="*/ 238207 w 473315"/>
                <a:gd name="connsiteY38" fmla="*/ 143544 h 324513"/>
                <a:gd name="connsiteX39" fmla="*/ 246633 w 473315"/>
                <a:gd name="connsiteY39" fmla="*/ 132686 h 324513"/>
                <a:gd name="connsiteX40" fmla="*/ 238207 w 473315"/>
                <a:gd name="connsiteY40" fmla="*/ 78396 h 324513"/>
                <a:gd name="connsiteX41" fmla="*/ 229780 w 473315"/>
                <a:gd name="connsiteY41" fmla="*/ 68744 h 324513"/>
                <a:gd name="connsiteX42" fmla="*/ 238207 w 473315"/>
                <a:gd name="connsiteY42" fmla="*/ 77189 h 324513"/>
                <a:gd name="connsiteX43" fmla="*/ 246633 w 473315"/>
                <a:gd name="connsiteY43" fmla="*/ 68744 h 324513"/>
                <a:gd name="connsiteX44" fmla="*/ 258671 w 473315"/>
                <a:gd name="connsiteY44" fmla="*/ 74776 h 324513"/>
                <a:gd name="connsiteX45" fmla="*/ 259875 w 473315"/>
                <a:gd name="connsiteY45" fmla="*/ 74776 h 324513"/>
                <a:gd name="connsiteX46" fmla="*/ 293581 w 473315"/>
                <a:gd name="connsiteY46" fmla="*/ 106144 h 324513"/>
                <a:gd name="connsiteX47" fmla="*/ 316453 w 473315"/>
                <a:gd name="connsiteY47" fmla="*/ 88047 h 324513"/>
                <a:gd name="connsiteX48" fmla="*/ 317657 w 473315"/>
                <a:gd name="connsiteY48" fmla="*/ 88047 h 324513"/>
                <a:gd name="connsiteX49" fmla="*/ 328491 w 473315"/>
                <a:gd name="connsiteY49" fmla="*/ 83222 h 324513"/>
                <a:gd name="connsiteX50" fmla="*/ 334510 w 473315"/>
                <a:gd name="connsiteY50" fmla="*/ 90460 h 324513"/>
                <a:gd name="connsiteX51" fmla="*/ 341733 w 473315"/>
                <a:gd name="connsiteY51" fmla="*/ 83222 h 324513"/>
                <a:gd name="connsiteX52" fmla="*/ 352567 w 473315"/>
                <a:gd name="connsiteY52" fmla="*/ 88047 h 324513"/>
                <a:gd name="connsiteX53" fmla="*/ 353771 w 473315"/>
                <a:gd name="connsiteY53" fmla="*/ 88047 h 324513"/>
                <a:gd name="connsiteX54" fmla="*/ 385069 w 473315"/>
                <a:gd name="connsiteY54" fmla="*/ 119415 h 324513"/>
                <a:gd name="connsiteX55" fmla="*/ 407941 w 473315"/>
                <a:gd name="connsiteY55" fmla="*/ 98906 h 324513"/>
                <a:gd name="connsiteX56" fmla="*/ 409145 w 473315"/>
                <a:gd name="connsiteY56" fmla="*/ 97699 h 324513"/>
                <a:gd name="connsiteX57" fmla="*/ 418775 w 473315"/>
                <a:gd name="connsiteY57" fmla="*/ 94080 h 324513"/>
                <a:gd name="connsiteX58" fmla="*/ 424794 w 473315"/>
                <a:gd name="connsiteY58" fmla="*/ 100112 h 324513"/>
                <a:gd name="connsiteX59" fmla="*/ 430813 w 473315"/>
                <a:gd name="connsiteY59" fmla="*/ 94080 h 324513"/>
                <a:gd name="connsiteX60" fmla="*/ 440444 w 473315"/>
                <a:gd name="connsiteY60" fmla="*/ 97699 h 324513"/>
                <a:gd name="connsiteX61" fmla="*/ 441648 w 473315"/>
                <a:gd name="connsiteY61" fmla="*/ 98906 h 324513"/>
                <a:gd name="connsiteX62" fmla="*/ 463316 w 473315"/>
                <a:gd name="connsiteY62" fmla="*/ 179738 h 324513"/>
                <a:gd name="connsiteX63" fmla="*/ 454889 w 473315"/>
                <a:gd name="connsiteY63" fmla="*/ 184564 h 324513"/>
                <a:gd name="connsiteX64" fmla="*/ 450074 w 473315"/>
                <a:gd name="connsiteY64" fmla="*/ 183358 h 324513"/>
                <a:gd name="connsiteX65" fmla="*/ 447667 w 473315"/>
                <a:gd name="connsiteY65" fmla="*/ 180945 h 324513"/>
                <a:gd name="connsiteX66" fmla="*/ 447667 w 473315"/>
                <a:gd name="connsiteY66" fmla="*/ 272635 h 324513"/>
                <a:gd name="connsiteX67" fmla="*/ 436832 w 473315"/>
                <a:gd name="connsiteY67" fmla="*/ 283494 h 324513"/>
                <a:gd name="connsiteX68" fmla="*/ 424794 w 473315"/>
                <a:gd name="connsiteY68" fmla="*/ 272635 h 324513"/>
                <a:gd name="connsiteX69" fmla="*/ 424794 w 473315"/>
                <a:gd name="connsiteY69" fmla="*/ 193009 h 324513"/>
                <a:gd name="connsiteX70" fmla="*/ 423591 w 473315"/>
                <a:gd name="connsiteY70" fmla="*/ 193009 h 324513"/>
                <a:gd name="connsiteX71" fmla="*/ 423591 w 473315"/>
                <a:gd name="connsiteY71" fmla="*/ 272635 h 324513"/>
                <a:gd name="connsiteX72" fmla="*/ 412757 w 473315"/>
                <a:gd name="connsiteY72" fmla="*/ 283494 h 324513"/>
                <a:gd name="connsiteX73" fmla="*/ 400719 w 473315"/>
                <a:gd name="connsiteY73" fmla="*/ 272635 h 324513"/>
                <a:gd name="connsiteX74" fmla="*/ 400719 w 473315"/>
                <a:gd name="connsiteY74" fmla="*/ 182151 h 324513"/>
                <a:gd name="connsiteX75" fmla="*/ 399515 w 473315"/>
                <a:gd name="connsiteY75" fmla="*/ 183358 h 324513"/>
                <a:gd name="connsiteX76" fmla="*/ 394700 w 473315"/>
                <a:gd name="connsiteY76" fmla="*/ 184564 h 324513"/>
                <a:gd name="connsiteX77" fmla="*/ 386273 w 473315"/>
                <a:gd name="connsiteY77" fmla="*/ 179738 h 324513"/>
                <a:gd name="connsiteX78" fmla="*/ 382662 w 473315"/>
                <a:gd name="connsiteY78" fmla="*/ 172499 h 324513"/>
                <a:gd name="connsiteX79" fmla="*/ 379050 w 473315"/>
                <a:gd name="connsiteY79" fmla="*/ 179738 h 324513"/>
                <a:gd name="connsiteX80" fmla="*/ 369420 w 473315"/>
                <a:gd name="connsiteY80" fmla="*/ 185771 h 324513"/>
                <a:gd name="connsiteX81" fmla="*/ 364605 w 473315"/>
                <a:gd name="connsiteY81" fmla="*/ 184564 h 324513"/>
                <a:gd name="connsiteX82" fmla="*/ 360994 w 473315"/>
                <a:gd name="connsiteY82" fmla="*/ 182151 h 324513"/>
                <a:gd name="connsiteX83" fmla="*/ 360994 w 473315"/>
                <a:gd name="connsiteY83" fmla="*/ 285906 h 324513"/>
                <a:gd name="connsiteX84" fmla="*/ 348956 w 473315"/>
                <a:gd name="connsiteY84" fmla="*/ 299178 h 324513"/>
                <a:gd name="connsiteX85" fmla="*/ 335714 w 473315"/>
                <a:gd name="connsiteY85" fmla="*/ 285906 h 324513"/>
                <a:gd name="connsiteX86" fmla="*/ 335714 w 473315"/>
                <a:gd name="connsiteY86" fmla="*/ 195422 h 324513"/>
                <a:gd name="connsiteX87" fmla="*/ 334510 w 473315"/>
                <a:gd name="connsiteY87" fmla="*/ 195422 h 324513"/>
                <a:gd name="connsiteX88" fmla="*/ 333306 w 473315"/>
                <a:gd name="connsiteY88" fmla="*/ 195422 h 324513"/>
                <a:gd name="connsiteX89" fmla="*/ 333306 w 473315"/>
                <a:gd name="connsiteY89" fmla="*/ 285906 h 324513"/>
                <a:gd name="connsiteX90" fmla="*/ 320065 w 473315"/>
                <a:gd name="connsiteY90" fmla="*/ 299178 h 324513"/>
                <a:gd name="connsiteX91" fmla="*/ 308027 w 473315"/>
                <a:gd name="connsiteY91" fmla="*/ 285906 h 324513"/>
                <a:gd name="connsiteX92" fmla="*/ 308027 w 473315"/>
                <a:gd name="connsiteY92" fmla="*/ 183358 h 324513"/>
                <a:gd name="connsiteX93" fmla="*/ 305619 w 473315"/>
                <a:gd name="connsiteY93" fmla="*/ 184564 h 324513"/>
                <a:gd name="connsiteX94" fmla="*/ 300804 w 473315"/>
                <a:gd name="connsiteY94" fmla="*/ 185771 h 324513"/>
                <a:gd name="connsiteX95" fmla="*/ 291174 w 473315"/>
                <a:gd name="connsiteY95" fmla="*/ 180945 h 324513"/>
                <a:gd name="connsiteX96" fmla="*/ 289970 w 473315"/>
                <a:gd name="connsiteY96" fmla="*/ 183358 h 324513"/>
                <a:gd name="connsiteX97" fmla="*/ 279136 w 473315"/>
                <a:gd name="connsiteY97" fmla="*/ 190596 h 324513"/>
                <a:gd name="connsiteX98" fmla="*/ 271913 w 473315"/>
                <a:gd name="connsiteY98" fmla="*/ 189390 h 324513"/>
                <a:gd name="connsiteX99" fmla="*/ 269505 w 473315"/>
                <a:gd name="connsiteY99" fmla="*/ 186977 h 324513"/>
                <a:gd name="connsiteX100" fmla="*/ 269505 w 473315"/>
                <a:gd name="connsiteY100" fmla="*/ 308829 h 324513"/>
                <a:gd name="connsiteX101" fmla="*/ 253856 w 473315"/>
                <a:gd name="connsiteY101" fmla="*/ 324513 h 324513"/>
                <a:gd name="connsiteX102" fmla="*/ 238207 w 473315"/>
                <a:gd name="connsiteY102" fmla="*/ 308829 h 324513"/>
                <a:gd name="connsiteX103" fmla="*/ 238207 w 473315"/>
                <a:gd name="connsiteY103" fmla="*/ 202661 h 324513"/>
                <a:gd name="connsiteX104" fmla="*/ 235799 w 473315"/>
                <a:gd name="connsiteY104" fmla="*/ 201454 h 324513"/>
                <a:gd name="connsiteX105" fmla="*/ 235799 w 473315"/>
                <a:gd name="connsiteY105" fmla="*/ 308829 h 324513"/>
                <a:gd name="connsiteX106" fmla="*/ 220150 w 473315"/>
                <a:gd name="connsiteY106" fmla="*/ 324513 h 324513"/>
                <a:gd name="connsiteX107" fmla="*/ 205704 w 473315"/>
                <a:gd name="connsiteY107" fmla="*/ 308829 h 324513"/>
                <a:gd name="connsiteX108" fmla="*/ 205704 w 473315"/>
                <a:gd name="connsiteY108" fmla="*/ 188183 h 324513"/>
                <a:gd name="connsiteX109" fmla="*/ 203297 w 473315"/>
                <a:gd name="connsiteY109" fmla="*/ 189390 h 324513"/>
                <a:gd name="connsiteX110" fmla="*/ 197278 w 473315"/>
                <a:gd name="connsiteY110" fmla="*/ 190596 h 324513"/>
                <a:gd name="connsiteX111" fmla="*/ 185240 w 473315"/>
                <a:gd name="connsiteY111" fmla="*/ 183358 h 324513"/>
                <a:gd name="connsiteX112" fmla="*/ 184036 w 473315"/>
                <a:gd name="connsiteY112" fmla="*/ 180945 h 324513"/>
                <a:gd name="connsiteX113" fmla="*/ 175610 w 473315"/>
                <a:gd name="connsiteY113" fmla="*/ 185771 h 324513"/>
                <a:gd name="connsiteX114" fmla="*/ 169591 w 473315"/>
                <a:gd name="connsiteY114" fmla="*/ 184564 h 324513"/>
                <a:gd name="connsiteX115" fmla="*/ 167183 w 473315"/>
                <a:gd name="connsiteY115" fmla="*/ 182151 h 324513"/>
                <a:gd name="connsiteX116" fmla="*/ 167183 w 473315"/>
                <a:gd name="connsiteY116" fmla="*/ 285906 h 324513"/>
                <a:gd name="connsiteX117" fmla="*/ 153941 w 473315"/>
                <a:gd name="connsiteY117" fmla="*/ 299178 h 324513"/>
                <a:gd name="connsiteX118" fmla="*/ 140700 w 473315"/>
                <a:gd name="connsiteY118" fmla="*/ 285906 h 324513"/>
                <a:gd name="connsiteX119" fmla="*/ 140700 w 473315"/>
                <a:gd name="connsiteY119" fmla="*/ 195422 h 324513"/>
                <a:gd name="connsiteX120" fmla="*/ 139496 w 473315"/>
                <a:gd name="connsiteY120" fmla="*/ 195422 h 324513"/>
                <a:gd name="connsiteX121" fmla="*/ 139496 w 473315"/>
                <a:gd name="connsiteY121" fmla="*/ 285906 h 324513"/>
                <a:gd name="connsiteX122" fmla="*/ 126254 w 473315"/>
                <a:gd name="connsiteY122" fmla="*/ 299178 h 324513"/>
                <a:gd name="connsiteX123" fmla="*/ 113012 w 473315"/>
                <a:gd name="connsiteY123" fmla="*/ 285906 h 324513"/>
                <a:gd name="connsiteX124" fmla="*/ 113012 w 473315"/>
                <a:gd name="connsiteY124" fmla="*/ 183358 h 324513"/>
                <a:gd name="connsiteX125" fmla="*/ 111809 w 473315"/>
                <a:gd name="connsiteY125" fmla="*/ 184564 h 324513"/>
                <a:gd name="connsiteX126" fmla="*/ 105790 w 473315"/>
                <a:gd name="connsiteY126" fmla="*/ 185771 h 324513"/>
                <a:gd name="connsiteX127" fmla="*/ 96159 w 473315"/>
                <a:gd name="connsiteY127" fmla="*/ 179738 h 324513"/>
                <a:gd name="connsiteX128" fmla="*/ 91344 w 473315"/>
                <a:gd name="connsiteY128" fmla="*/ 170087 h 324513"/>
                <a:gd name="connsiteX129" fmla="*/ 86529 w 473315"/>
                <a:gd name="connsiteY129" fmla="*/ 179738 h 324513"/>
                <a:gd name="connsiteX130" fmla="*/ 78103 w 473315"/>
                <a:gd name="connsiteY130" fmla="*/ 184564 h 324513"/>
                <a:gd name="connsiteX131" fmla="*/ 73287 w 473315"/>
                <a:gd name="connsiteY131" fmla="*/ 183358 h 324513"/>
                <a:gd name="connsiteX132" fmla="*/ 70880 w 473315"/>
                <a:gd name="connsiteY132" fmla="*/ 180945 h 324513"/>
                <a:gd name="connsiteX133" fmla="*/ 70880 w 473315"/>
                <a:gd name="connsiteY133" fmla="*/ 272635 h 324513"/>
                <a:gd name="connsiteX134" fmla="*/ 60046 w 473315"/>
                <a:gd name="connsiteY134" fmla="*/ 283494 h 324513"/>
                <a:gd name="connsiteX135" fmla="*/ 48008 w 473315"/>
                <a:gd name="connsiteY135" fmla="*/ 272635 h 324513"/>
                <a:gd name="connsiteX136" fmla="*/ 48008 w 473315"/>
                <a:gd name="connsiteY136" fmla="*/ 193009 h 324513"/>
                <a:gd name="connsiteX137" fmla="*/ 46804 w 473315"/>
                <a:gd name="connsiteY137" fmla="*/ 193009 h 324513"/>
                <a:gd name="connsiteX138" fmla="*/ 46804 w 473315"/>
                <a:gd name="connsiteY138" fmla="*/ 272635 h 324513"/>
                <a:gd name="connsiteX139" fmla="*/ 35970 w 473315"/>
                <a:gd name="connsiteY139" fmla="*/ 283494 h 324513"/>
                <a:gd name="connsiteX140" fmla="*/ 23932 w 473315"/>
                <a:gd name="connsiteY140" fmla="*/ 272635 h 324513"/>
                <a:gd name="connsiteX141" fmla="*/ 23932 w 473315"/>
                <a:gd name="connsiteY141" fmla="*/ 182151 h 324513"/>
                <a:gd name="connsiteX142" fmla="*/ 22728 w 473315"/>
                <a:gd name="connsiteY142" fmla="*/ 183358 h 324513"/>
                <a:gd name="connsiteX143" fmla="*/ 17913 w 473315"/>
                <a:gd name="connsiteY143" fmla="*/ 184564 h 324513"/>
                <a:gd name="connsiteX144" fmla="*/ 9486 w 473315"/>
                <a:gd name="connsiteY144" fmla="*/ 179738 h 324513"/>
                <a:gd name="connsiteX145" fmla="*/ 31155 w 473315"/>
                <a:gd name="connsiteY145" fmla="*/ 98906 h 324513"/>
                <a:gd name="connsiteX146" fmla="*/ 33562 w 473315"/>
                <a:gd name="connsiteY146" fmla="*/ 97699 h 324513"/>
                <a:gd name="connsiteX147" fmla="*/ 41989 w 473315"/>
                <a:gd name="connsiteY147" fmla="*/ 94080 h 324513"/>
                <a:gd name="connsiteX148" fmla="*/ 48008 w 473315"/>
                <a:gd name="connsiteY148" fmla="*/ 100112 h 324513"/>
                <a:gd name="connsiteX149" fmla="*/ 54027 w 473315"/>
                <a:gd name="connsiteY149" fmla="*/ 94080 h 324513"/>
                <a:gd name="connsiteX150" fmla="*/ 63657 w 473315"/>
                <a:gd name="connsiteY150" fmla="*/ 97699 h 324513"/>
                <a:gd name="connsiteX151" fmla="*/ 64861 w 473315"/>
                <a:gd name="connsiteY151" fmla="*/ 98906 h 324513"/>
                <a:gd name="connsiteX152" fmla="*/ 90140 w 473315"/>
                <a:gd name="connsiteY152" fmla="*/ 121828 h 324513"/>
                <a:gd name="connsiteX153" fmla="*/ 121439 w 473315"/>
                <a:gd name="connsiteY153" fmla="*/ 88047 h 324513"/>
                <a:gd name="connsiteX154" fmla="*/ 123847 w 473315"/>
                <a:gd name="connsiteY154" fmla="*/ 88047 h 324513"/>
                <a:gd name="connsiteX155" fmla="*/ 133477 w 473315"/>
                <a:gd name="connsiteY155" fmla="*/ 83222 h 324513"/>
                <a:gd name="connsiteX156" fmla="*/ 140700 w 473315"/>
                <a:gd name="connsiteY156" fmla="*/ 90460 h 324513"/>
                <a:gd name="connsiteX157" fmla="*/ 147922 w 473315"/>
                <a:gd name="connsiteY157" fmla="*/ 83222 h 324513"/>
                <a:gd name="connsiteX158" fmla="*/ 157553 w 473315"/>
                <a:gd name="connsiteY158" fmla="*/ 88047 h 324513"/>
                <a:gd name="connsiteX159" fmla="*/ 159960 w 473315"/>
                <a:gd name="connsiteY159" fmla="*/ 88047 h 324513"/>
                <a:gd name="connsiteX160" fmla="*/ 181629 w 473315"/>
                <a:gd name="connsiteY160" fmla="*/ 106144 h 324513"/>
                <a:gd name="connsiteX161" fmla="*/ 215335 w 473315"/>
                <a:gd name="connsiteY161" fmla="*/ 74776 h 324513"/>
                <a:gd name="connsiteX162" fmla="*/ 217742 w 473315"/>
                <a:gd name="connsiteY162" fmla="*/ 74776 h 324513"/>
                <a:gd name="connsiteX163" fmla="*/ 229780 w 473315"/>
                <a:gd name="connsiteY163" fmla="*/ 68744 h 324513"/>
                <a:gd name="connsiteX164" fmla="*/ 424687 w 473315"/>
                <a:gd name="connsiteY164" fmla="*/ 43471 h 324513"/>
                <a:gd name="connsiteX165" fmla="*/ 450059 w 473315"/>
                <a:gd name="connsiteY165" fmla="*/ 67635 h 324513"/>
                <a:gd name="connsiteX166" fmla="*/ 424687 w 473315"/>
                <a:gd name="connsiteY166" fmla="*/ 93007 h 324513"/>
                <a:gd name="connsiteX167" fmla="*/ 400523 w 473315"/>
                <a:gd name="connsiteY167" fmla="*/ 67635 h 324513"/>
                <a:gd name="connsiteX168" fmla="*/ 424687 w 473315"/>
                <a:gd name="connsiteY168" fmla="*/ 43471 h 324513"/>
                <a:gd name="connsiteX169" fmla="*/ 48110 w 473315"/>
                <a:gd name="connsiteY169" fmla="*/ 43471 h 324513"/>
                <a:gd name="connsiteX170" fmla="*/ 73482 w 473315"/>
                <a:gd name="connsiteY170" fmla="*/ 67635 h 324513"/>
                <a:gd name="connsiteX171" fmla="*/ 48110 w 473315"/>
                <a:gd name="connsiteY171" fmla="*/ 93007 h 324513"/>
                <a:gd name="connsiteX172" fmla="*/ 23946 w 473315"/>
                <a:gd name="connsiteY172" fmla="*/ 67635 h 324513"/>
                <a:gd name="connsiteX173" fmla="*/ 48110 w 473315"/>
                <a:gd name="connsiteY173" fmla="*/ 43471 h 324513"/>
                <a:gd name="connsiteX174" fmla="*/ 334715 w 473315"/>
                <a:gd name="connsiteY174" fmla="*/ 25274 h 324513"/>
                <a:gd name="connsiteX175" fmla="*/ 363624 w 473315"/>
                <a:gd name="connsiteY175" fmla="*/ 52978 h 324513"/>
                <a:gd name="connsiteX176" fmla="*/ 334715 w 473315"/>
                <a:gd name="connsiteY176" fmla="*/ 81887 h 324513"/>
                <a:gd name="connsiteX177" fmla="*/ 307011 w 473315"/>
                <a:gd name="connsiteY177" fmla="*/ 52978 h 324513"/>
                <a:gd name="connsiteX178" fmla="*/ 334715 w 473315"/>
                <a:gd name="connsiteY178" fmla="*/ 25274 h 324513"/>
                <a:gd name="connsiteX179" fmla="*/ 140613 w 473315"/>
                <a:gd name="connsiteY179" fmla="*/ 25274 h 324513"/>
                <a:gd name="connsiteX180" fmla="*/ 169522 w 473315"/>
                <a:gd name="connsiteY180" fmla="*/ 52978 h 324513"/>
                <a:gd name="connsiteX181" fmla="*/ 140613 w 473315"/>
                <a:gd name="connsiteY181" fmla="*/ 81887 h 324513"/>
                <a:gd name="connsiteX182" fmla="*/ 112909 w 473315"/>
                <a:gd name="connsiteY182" fmla="*/ 52978 h 324513"/>
                <a:gd name="connsiteX183" fmla="*/ 140613 w 473315"/>
                <a:gd name="connsiteY183" fmla="*/ 25274 h 324513"/>
                <a:gd name="connsiteX184" fmla="*/ 238267 w 473315"/>
                <a:gd name="connsiteY184" fmla="*/ 0 h 324513"/>
                <a:gd name="connsiteX185" fmla="*/ 272133 w 473315"/>
                <a:gd name="connsiteY185" fmla="*/ 33867 h 324513"/>
                <a:gd name="connsiteX186" fmla="*/ 238267 w 473315"/>
                <a:gd name="connsiteY186" fmla="*/ 67733 h 324513"/>
                <a:gd name="connsiteX187" fmla="*/ 204400 w 473315"/>
                <a:gd name="connsiteY187" fmla="*/ 33867 h 324513"/>
                <a:gd name="connsiteX188" fmla="*/ 238267 w 473315"/>
                <a:gd name="connsiteY188" fmla="*/ 0 h 32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473315" h="324513">
                  <a:moveTo>
                    <a:pt x="305619" y="126654"/>
                  </a:moveTo>
                  <a:cubicBezTo>
                    <a:pt x="304415" y="129067"/>
                    <a:pt x="303212" y="131480"/>
                    <a:pt x="303212" y="133893"/>
                  </a:cubicBezTo>
                  <a:cubicBezTo>
                    <a:pt x="303212" y="138719"/>
                    <a:pt x="303212" y="143544"/>
                    <a:pt x="302008" y="148370"/>
                  </a:cubicBezTo>
                  <a:cubicBezTo>
                    <a:pt x="303212" y="151990"/>
                    <a:pt x="304415" y="156816"/>
                    <a:pt x="305619" y="160435"/>
                  </a:cubicBezTo>
                  <a:close/>
                  <a:moveTo>
                    <a:pt x="169591" y="126654"/>
                  </a:moveTo>
                  <a:cubicBezTo>
                    <a:pt x="169591" y="126654"/>
                    <a:pt x="169591" y="126654"/>
                    <a:pt x="169591" y="160435"/>
                  </a:cubicBezTo>
                  <a:cubicBezTo>
                    <a:pt x="171998" y="156816"/>
                    <a:pt x="173202" y="151990"/>
                    <a:pt x="173202" y="148370"/>
                  </a:cubicBezTo>
                  <a:cubicBezTo>
                    <a:pt x="173202" y="143544"/>
                    <a:pt x="171998" y="138719"/>
                    <a:pt x="173202" y="133893"/>
                  </a:cubicBezTo>
                  <a:cubicBezTo>
                    <a:pt x="171998" y="131480"/>
                    <a:pt x="170794" y="129067"/>
                    <a:pt x="169591" y="126654"/>
                  </a:cubicBezTo>
                  <a:close/>
                  <a:moveTo>
                    <a:pt x="271913" y="120622"/>
                  </a:moveTo>
                  <a:cubicBezTo>
                    <a:pt x="271913" y="120622"/>
                    <a:pt x="271913" y="120622"/>
                    <a:pt x="271913" y="160435"/>
                  </a:cubicBezTo>
                  <a:cubicBezTo>
                    <a:pt x="279136" y="143544"/>
                    <a:pt x="277932" y="130273"/>
                    <a:pt x="271913" y="120622"/>
                  </a:cubicBezTo>
                  <a:close/>
                  <a:moveTo>
                    <a:pt x="203297" y="120622"/>
                  </a:moveTo>
                  <a:cubicBezTo>
                    <a:pt x="198482" y="130273"/>
                    <a:pt x="196074" y="143544"/>
                    <a:pt x="203297" y="160435"/>
                  </a:cubicBezTo>
                  <a:close/>
                  <a:moveTo>
                    <a:pt x="424794" y="101318"/>
                  </a:moveTo>
                  <a:cubicBezTo>
                    <a:pt x="424794" y="101318"/>
                    <a:pt x="424794" y="101318"/>
                    <a:pt x="418775" y="141132"/>
                  </a:cubicBezTo>
                  <a:cubicBezTo>
                    <a:pt x="418775" y="141132"/>
                    <a:pt x="418775" y="141132"/>
                    <a:pt x="424794" y="149577"/>
                  </a:cubicBezTo>
                  <a:lnTo>
                    <a:pt x="430813" y="141132"/>
                  </a:lnTo>
                  <a:cubicBezTo>
                    <a:pt x="430813" y="141132"/>
                    <a:pt x="430813" y="141132"/>
                    <a:pt x="424794" y="101318"/>
                  </a:cubicBezTo>
                  <a:close/>
                  <a:moveTo>
                    <a:pt x="48008" y="101318"/>
                  </a:moveTo>
                  <a:cubicBezTo>
                    <a:pt x="48008" y="101318"/>
                    <a:pt x="48008" y="101318"/>
                    <a:pt x="41989" y="141132"/>
                  </a:cubicBezTo>
                  <a:cubicBezTo>
                    <a:pt x="41989" y="141132"/>
                    <a:pt x="41989" y="141132"/>
                    <a:pt x="48008" y="149577"/>
                  </a:cubicBezTo>
                  <a:lnTo>
                    <a:pt x="54027" y="141132"/>
                  </a:lnTo>
                  <a:cubicBezTo>
                    <a:pt x="54027" y="141132"/>
                    <a:pt x="54027" y="141132"/>
                    <a:pt x="48008" y="101318"/>
                  </a:cubicBezTo>
                  <a:close/>
                  <a:moveTo>
                    <a:pt x="334510" y="91667"/>
                  </a:moveTo>
                  <a:cubicBezTo>
                    <a:pt x="334510" y="91667"/>
                    <a:pt x="334510" y="91667"/>
                    <a:pt x="328491" y="137512"/>
                  </a:cubicBezTo>
                  <a:cubicBezTo>
                    <a:pt x="328491" y="137512"/>
                    <a:pt x="328491" y="137512"/>
                    <a:pt x="334510" y="147164"/>
                  </a:cubicBezTo>
                  <a:cubicBezTo>
                    <a:pt x="334510" y="147164"/>
                    <a:pt x="334510" y="147164"/>
                    <a:pt x="335714" y="147164"/>
                  </a:cubicBezTo>
                  <a:lnTo>
                    <a:pt x="341733" y="137512"/>
                  </a:lnTo>
                  <a:cubicBezTo>
                    <a:pt x="341733" y="137512"/>
                    <a:pt x="341733" y="137512"/>
                    <a:pt x="335714" y="91667"/>
                  </a:cubicBezTo>
                  <a:cubicBezTo>
                    <a:pt x="335714" y="91667"/>
                    <a:pt x="335714" y="91667"/>
                    <a:pt x="334510" y="91667"/>
                  </a:cubicBezTo>
                  <a:close/>
                  <a:moveTo>
                    <a:pt x="140700" y="91667"/>
                  </a:moveTo>
                  <a:cubicBezTo>
                    <a:pt x="140700" y="91667"/>
                    <a:pt x="140700" y="91667"/>
                    <a:pt x="133477" y="137512"/>
                  </a:cubicBezTo>
                  <a:cubicBezTo>
                    <a:pt x="133477" y="137512"/>
                    <a:pt x="133477" y="137512"/>
                    <a:pt x="140700" y="147164"/>
                  </a:cubicBezTo>
                  <a:lnTo>
                    <a:pt x="147922" y="137512"/>
                  </a:lnTo>
                  <a:cubicBezTo>
                    <a:pt x="147922" y="137512"/>
                    <a:pt x="147922" y="137512"/>
                    <a:pt x="140700" y="91667"/>
                  </a:cubicBezTo>
                  <a:close/>
                  <a:moveTo>
                    <a:pt x="238207" y="78396"/>
                  </a:moveTo>
                  <a:cubicBezTo>
                    <a:pt x="238207" y="78396"/>
                    <a:pt x="238207" y="78396"/>
                    <a:pt x="229780" y="132686"/>
                  </a:cubicBezTo>
                  <a:cubicBezTo>
                    <a:pt x="229780" y="132686"/>
                    <a:pt x="229780" y="132686"/>
                    <a:pt x="238207" y="143544"/>
                  </a:cubicBezTo>
                  <a:lnTo>
                    <a:pt x="246633" y="132686"/>
                  </a:lnTo>
                  <a:cubicBezTo>
                    <a:pt x="246633" y="132686"/>
                    <a:pt x="246633" y="132686"/>
                    <a:pt x="238207" y="78396"/>
                  </a:cubicBezTo>
                  <a:close/>
                  <a:moveTo>
                    <a:pt x="229780" y="68744"/>
                  </a:moveTo>
                  <a:cubicBezTo>
                    <a:pt x="229780" y="68744"/>
                    <a:pt x="229780" y="68744"/>
                    <a:pt x="238207" y="77189"/>
                  </a:cubicBezTo>
                  <a:cubicBezTo>
                    <a:pt x="238207" y="77189"/>
                    <a:pt x="238207" y="77189"/>
                    <a:pt x="246633" y="68744"/>
                  </a:cubicBezTo>
                  <a:cubicBezTo>
                    <a:pt x="250245" y="69951"/>
                    <a:pt x="255060" y="72363"/>
                    <a:pt x="258671" y="74776"/>
                  </a:cubicBezTo>
                  <a:cubicBezTo>
                    <a:pt x="258671" y="74776"/>
                    <a:pt x="259875" y="74776"/>
                    <a:pt x="259875" y="74776"/>
                  </a:cubicBezTo>
                  <a:cubicBezTo>
                    <a:pt x="268302" y="79602"/>
                    <a:pt x="283951" y="90460"/>
                    <a:pt x="293581" y="106144"/>
                  </a:cubicBezTo>
                  <a:cubicBezTo>
                    <a:pt x="302008" y="97699"/>
                    <a:pt x="310434" y="91667"/>
                    <a:pt x="316453" y="88047"/>
                  </a:cubicBezTo>
                  <a:cubicBezTo>
                    <a:pt x="316453" y="88047"/>
                    <a:pt x="317657" y="88047"/>
                    <a:pt x="317657" y="88047"/>
                  </a:cubicBezTo>
                  <a:cubicBezTo>
                    <a:pt x="321268" y="85635"/>
                    <a:pt x="324880" y="84428"/>
                    <a:pt x="328491" y="83222"/>
                  </a:cubicBezTo>
                  <a:cubicBezTo>
                    <a:pt x="328491" y="83222"/>
                    <a:pt x="328491" y="83222"/>
                    <a:pt x="334510" y="90460"/>
                  </a:cubicBezTo>
                  <a:cubicBezTo>
                    <a:pt x="334510" y="90460"/>
                    <a:pt x="334510" y="90460"/>
                    <a:pt x="341733" y="83222"/>
                  </a:cubicBezTo>
                  <a:cubicBezTo>
                    <a:pt x="345344" y="84428"/>
                    <a:pt x="348956" y="85635"/>
                    <a:pt x="352567" y="88047"/>
                  </a:cubicBezTo>
                  <a:cubicBezTo>
                    <a:pt x="352567" y="88047"/>
                    <a:pt x="353771" y="88047"/>
                    <a:pt x="353771" y="88047"/>
                  </a:cubicBezTo>
                  <a:cubicBezTo>
                    <a:pt x="360994" y="92873"/>
                    <a:pt x="376643" y="102525"/>
                    <a:pt x="385069" y="119415"/>
                  </a:cubicBezTo>
                  <a:cubicBezTo>
                    <a:pt x="392292" y="108557"/>
                    <a:pt x="403126" y="102525"/>
                    <a:pt x="407941" y="98906"/>
                  </a:cubicBezTo>
                  <a:cubicBezTo>
                    <a:pt x="409145" y="98906"/>
                    <a:pt x="409145" y="98906"/>
                    <a:pt x="409145" y="97699"/>
                  </a:cubicBezTo>
                  <a:cubicBezTo>
                    <a:pt x="412757" y="96493"/>
                    <a:pt x="415164" y="95286"/>
                    <a:pt x="418775" y="94080"/>
                  </a:cubicBezTo>
                  <a:cubicBezTo>
                    <a:pt x="418775" y="94080"/>
                    <a:pt x="418775" y="94080"/>
                    <a:pt x="424794" y="100112"/>
                  </a:cubicBezTo>
                  <a:cubicBezTo>
                    <a:pt x="424794" y="100112"/>
                    <a:pt x="424794" y="100112"/>
                    <a:pt x="430813" y="94080"/>
                  </a:cubicBezTo>
                  <a:cubicBezTo>
                    <a:pt x="434425" y="95286"/>
                    <a:pt x="438036" y="96493"/>
                    <a:pt x="440444" y="97699"/>
                  </a:cubicBezTo>
                  <a:cubicBezTo>
                    <a:pt x="440444" y="98906"/>
                    <a:pt x="441648" y="98906"/>
                    <a:pt x="441648" y="98906"/>
                  </a:cubicBezTo>
                  <a:cubicBezTo>
                    <a:pt x="453685" y="106144"/>
                    <a:pt x="491003" y="129067"/>
                    <a:pt x="463316" y="179738"/>
                  </a:cubicBezTo>
                  <a:cubicBezTo>
                    <a:pt x="462112" y="182151"/>
                    <a:pt x="458501" y="184564"/>
                    <a:pt x="454889" y="184564"/>
                  </a:cubicBezTo>
                  <a:cubicBezTo>
                    <a:pt x="453685" y="184564"/>
                    <a:pt x="452482" y="184564"/>
                    <a:pt x="450074" y="183358"/>
                  </a:cubicBezTo>
                  <a:cubicBezTo>
                    <a:pt x="450074" y="182151"/>
                    <a:pt x="448870" y="182151"/>
                    <a:pt x="447667" y="180945"/>
                  </a:cubicBezTo>
                  <a:cubicBezTo>
                    <a:pt x="447667" y="180945"/>
                    <a:pt x="447667" y="180945"/>
                    <a:pt x="447667" y="272635"/>
                  </a:cubicBezTo>
                  <a:cubicBezTo>
                    <a:pt x="447667" y="278668"/>
                    <a:pt x="442851" y="283494"/>
                    <a:pt x="436832" y="283494"/>
                  </a:cubicBezTo>
                  <a:cubicBezTo>
                    <a:pt x="430813" y="283494"/>
                    <a:pt x="424794" y="278668"/>
                    <a:pt x="424794" y="272635"/>
                  </a:cubicBezTo>
                  <a:cubicBezTo>
                    <a:pt x="424794" y="272635"/>
                    <a:pt x="424794" y="272635"/>
                    <a:pt x="424794" y="193009"/>
                  </a:cubicBezTo>
                  <a:cubicBezTo>
                    <a:pt x="424794" y="193009"/>
                    <a:pt x="423591" y="193009"/>
                    <a:pt x="423591" y="193009"/>
                  </a:cubicBezTo>
                  <a:cubicBezTo>
                    <a:pt x="423591" y="193009"/>
                    <a:pt x="423591" y="193009"/>
                    <a:pt x="423591" y="272635"/>
                  </a:cubicBezTo>
                  <a:cubicBezTo>
                    <a:pt x="423591" y="278668"/>
                    <a:pt x="418775" y="283494"/>
                    <a:pt x="412757" y="283494"/>
                  </a:cubicBezTo>
                  <a:cubicBezTo>
                    <a:pt x="405534" y="283494"/>
                    <a:pt x="400719" y="278668"/>
                    <a:pt x="400719" y="272635"/>
                  </a:cubicBezTo>
                  <a:cubicBezTo>
                    <a:pt x="400719" y="272635"/>
                    <a:pt x="400719" y="272635"/>
                    <a:pt x="400719" y="182151"/>
                  </a:cubicBezTo>
                  <a:cubicBezTo>
                    <a:pt x="400719" y="182151"/>
                    <a:pt x="399515" y="183358"/>
                    <a:pt x="399515" y="183358"/>
                  </a:cubicBezTo>
                  <a:cubicBezTo>
                    <a:pt x="398311" y="184564"/>
                    <a:pt x="395903" y="184564"/>
                    <a:pt x="394700" y="184564"/>
                  </a:cubicBezTo>
                  <a:cubicBezTo>
                    <a:pt x="391088" y="184564"/>
                    <a:pt x="387477" y="182151"/>
                    <a:pt x="386273" y="179738"/>
                  </a:cubicBezTo>
                  <a:cubicBezTo>
                    <a:pt x="385069" y="177325"/>
                    <a:pt x="383866" y="174912"/>
                    <a:pt x="382662" y="172499"/>
                  </a:cubicBezTo>
                  <a:cubicBezTo>
                    <a:pt x="381458" y="174912"/>
                    <a:pt x="380254" y="177325"/>
                    <a:pt x="379050" y="179738"/>
                  </a:cubicBezTo>
                  <a:cubicBezTo>
                    <a:pt x="376643" y="184564"/>
                    <a:pt x="373031" y="185771"/>
                    <a:pt x="369420" y="185771"/>
                  </a:cubicBezTo>
                  <a:cubicBezTo>
                    <a:pt x="368216" y="185771"/>
                    <a:pt x="365809" y="185771"/>
                    <a:pt x="364605" y="184564"/>
                  </a:cubicBezTo>
                  <a:cubicBezTo>
                    <a:pt x="363401" y="184564"/>
                    <a:pt x="362197" y="183358"/>
                    <a:pt x="360994" y="182151"/>
                  </a:cubicBezTo>
                  <a:cubicBezTo>
                    <a:pt x="360994" y="182151"/>
                    <a:pt x="360994" y="182151"/>
                    <a:pt x="360994" y="285906"/>
                  </a:cubicBezTo>
                  <a:cubicBezTo>
                    <a:pt x="360994" y="293145"/>
                    <a:pt x="354975" y="299178"/>
                    <a:pt x="348956" y="299178"/>
                  </a:cubicBezTo>
                  <a:cubicBezTo>
                    <a:pt x="341733" y="299178"/>
                    <a:pt x="335714" y="293145"/>
                    <a:pt x="335714" y="285906"/>
                  </a:cubicBezTo>
                  <a:cubicBezTo>
                    <a:pt x="335714" y="285906"/>
                    <a:pt x="335714" y="285906"/>
                    <a:pt x="335714" y="195422"/>
                  </a:cubicBezTo>
                  <a:cubicBezTo>
                    <a:pt x="335714" y="195422"/>
                    <a:pt x="335714" y="195422"/>
                    <a:pt x="334510" y="195422"/>
                  </a:cubicBezTo>
                  <a:cubicBezTo>
                    <a:pt x="334510" y="195422"/>
                    <a:pt x="334510" y="195422"/>
                    <a:pt x="333306" y="195422"/>
                  </a:cubicBezTo>
                  <a:cubicBezTo>
                    <a:pt x="333306" y="195422"/>
                    <a:pt x="333306" y="195422"/>
                    <a:pt x="333306" y="285906"/>
                  </a:cubicBezTo>
                  <a:cubicBezTo>
                    <a:pt x="333306" y="293145"/>
                    <a:pt x="327287" y="299178"/>
                    <a:pt x="320065" y="299178"/>
                  </a:cubicBezTo>
                  <a:cubicBezTo>
                    <a:pt x="312842" y="299178"/>
                    <a:pt x="308027" y="293145"/>
                    <a:pt x="308027" y="285906"/>
                  </a:cubicBezTo>
                  <a:cubicBezTo>
                    <a:pt x="308027" y="285906"/>
                    <a:pt x="308027" y="285906"/>
                    <a:pt x="308027" y="183358"/>
                  </a:cubicBezTo>
                  <a:cubicBezTo>
                    <a:pt x="306823" y="184564"/>
                    <a:pt x="306823" y="184564"/>
                    <a:pt x="305619" y="184564"/>
                  </a:cubicBezTo>
                  <a:cubicBezTo>
                    <a:pt x="304415" y="185771"/>
                    <a:pt x="302008" y="185771"/>
                    <a:pt x="300804" y="185771"/>
                  </a:cubicBezTo>
                  <a:cubicBezTo>
                    <a:pt x="297193" y="185771"/>
                    <a:pt x="293581" y="184564"/>
                    <a:pt x="291174" y="180945"/>
                  </a:cubicBezTo>
                  <a:cubicBezTo>
                    <a:pt x="291174" y="182151"/>
                    <a:pt x="291174" y="183358"/>
                    <a:pt x="289970" y="183358"/>
                  </a:cubicBezTo>
                  <a:cubicBezTo>
                    <a:pt x="287562" y="188183"/>
                    <a:pt x="282747" y="190596"/>
                    <a:pt x="279136" y="190596"/>
                  </a:cubicBezTo>
                  <a:cubicBezTo>
                    <a:pt x="276728" y="190596"/>
                    <a:pt x="274321" y="190596"/>
                    <a:pt x="271913" y="189390"/>
                  </a:cubicBezTo>
                  <a:cubicBezTo>
                    <a:pt x="270709" y="188183"/>
                    <a:pt x="269505" y="186977"/>
                    <a:pt x="269505" y="186977"/>
                  </a:cubicBezTo>
                  <a:cubicBezTo>
                    <a:pt x="269505" y="186977"/>
                    <a:pt x="269505" y="186977"/>
                    <a:pt x="269505" y="308829"/>
                  </a:cubicBezTo>
                  <a:cubicBezTo>
                    <a:pt x="269505" y="317274"/>
                    <a:pt x="262283" y="324513"/>
                    <a:pt x="253856" y="324513"/>
                  </a:cubicBezTo>
                  <a:cubicBezTo>
                    <a:pt x="245430" y="324513"/>
                    <a:pt x="238207" y="317274"/>
                    <a:pt x="238207" y="308829"/>
                  </a:cubicBezTo>
                  <a:cubicBezTo>
                    <a:pt x="238207" y="308829"/>
                    <a:pt x="238207" y="308829"/>
                    <a:pt x="238207" y="202661"/>
                  </a:cubicBezTo>
                  <a:cubicBezTo>
                    <a:pt x="237003" y="202661"/>
                    <a:pt x="237003" y="202661"/>
                    <a:pt x="235799" y="201454"/>
                  </a:cubicBezTo>
                  <a:cubicBezTo>
                    <a:pt x="235799" y="201454"/>
                    <a:pt x="235799" y="201454"/>
                    <a:pt x="235799" y="308829"/>
                  </a:cubicBezTo>
                  <a:cubicBezTo>
                    <a:pt x="235799" y="317274"/>
                    <a:pt x="229780" y="324513"/>
                    <a:pt x="220150" y="324513"/>
                  </a:cubicBezTo>
                  <a:cubicBezTo>
                    <a:pt x="211723" y="324513"/>
                    <a:pt x="205704" y="317274"/>
                    <a:pt x="205704" y="308829"/>
                  </a:cubicBezTo>
                  <a:cubicBezTo>
                    <a:pt x="205704" y="308829"/>
                    <a:pt x="205704" y="308829"/>
                    <a:pt x="205704" y="188183"/>
                  </a:cubicBezTo>
                  <a:cubicBezTo>
                    <a:pt x="204501" y="188183"/>
                    <a:pt x="204501" y="188183"/>
                    <a:pt x="203297" y="189390"/>
                  </a:cubicBezTo>
                  <a:cubicBezTo>
                    <a:pt x="200889" y="190596"/>
                    <a:pt x="199685" y="190596"/>
                    <a:pt x="197278" y="190596"/>
                  </a:cubicBezTo>
                  <a:cubicBezTo>
                    <a:pt x="192463" y="190596"/>
                    <a:pt x="187648" y="188183"/>
                    <a:pt x="185240" y="183358"/>
                  </a:cubicBezTo>
                  <a:cubicBezTo>
                    <a:pt x="185240" y="183358"/>
                    <a:pt x="185240" y="182151"/>
                    <a:pt x="184036" y="180945"/>
                  </a:cubicBezTo>
                  <a:cubicBezTo>
                    <a:pt x="182832" y="184564"/>
                    <a:pt x="179221" y="185771"/>
                    <a:pt x="175610" y="185771"/>
                  </a:cubicBezTo>
                  <a:cubicBezTo>
                    <a:pt x="173202" y="185771"/>
                    <a:pt x="171998" y="185771"/>
                    <a:pt x="169591" y="184564"/>
                  </a:cubicBezTo>
                  <a:cubicBezTo>
                    <a:pt x="168387" y="184564"/>
                    <a:pt x="168387" y="183358"/>
                    <a:pt x="167183" y="182151"/>
                  </a:cubicBezTo>
                  <a:cubicBezTo>
                    <a:pt x="167183" y="182151"/>
                    <a:pt x="167183" y="182151"/>
                    <a:pt x="167183" y="285906"/>
                  </a:cubicBezTo>
                  <a:cubicBezTo>
                    <a:pt x="167183" y="293145"/>
                    <a:pt x="161164" y="299178"/>
                    <a:pt x="153941" y="299178"/>
                  </a:cubicBezTo>
                  <a:cubicBezTo>
                    <a:pt x="146719" y="299178"/>
                    <a:pt x="140700" y="293145"/>
                    <a:pt x="140700" y="285906"/>
                  </a:cubicBezTo>
                  <a:cubicBezTo>
                    <a:pt x="140700" y="285906"/>
                    <a:pt x="140700" y="285906"/>
                    <a:pt x="140700" y="195422"/>
                  </a:cubicBezTo>
                  <a:cubicBezTo>
                    <a:pt x="140700" y="195422"/>
                    <a:pt x="139496" y="195422"/>
                    <a:pt x="139496" y="195422"/>
                  </a:cubicBezTo>
                  <a:cubicBezTo>
                    <a:pt x="139496" y="195422"/>
                    <a:pt x="139496" y="195422"/>
                    <a:pt x="139496" y="285906"/>
                  </a:cubicBezTo>
                  <a:cubicBezTo>
                    <a:pt x="139496" y="293145"/>
                    <a:pt x="133477" y="299178"/>
                    <a:pt x="126254" y="299178"/>
                  </a:cubicBezTo>
                  <a:cubicBezTo>
                    <a:pt x="119031" y="299178"/>
                    <a:pt x="113012" y="293145"/>
                    <a:pt x="113012" y="285906"/>
                  </a:cubicBezTo>
                  <a:cubicBezTo>
                    <a:pt x="113012" y="285906"/>
                    <a:pt x="113012" y="285906"/>
                    <a:pt x="113012" y="183358"/>
                  </a:cubicBezTo>
                  <a:cubicBezTo>
                    <a:pt x="113012" y="184564"/>
                    <a:pt x="111809" y="184564"/>
                    <a:pt x="111809" y="184564"/>
                  </a:cubicBezTo>
                  <a:cubicBezTo>
                    <a:pt x="109401" y="185771"/>
                    <a:pt x="108197" y="185771"/>
                    <a:pt x="105790" y="185771"/>
                  </a:cubicBezTo>
                  <a:cubicBezTo>
                    <a:pt x="102178" y="185771"/>
                    <a:pt x="98567" y="184564"/>
                    <a:pt x="96159" y="179738"/>
                  </a:cubicBezTo>
                  <a:cubicBezTo>
                    <a:pt x="94956" y="176119"/>
                    <a:pt x="92548" y="172499"/>
                    <a:pt x="91344" y="170087"/>
                  </a:cubicBezTo>
                  <a:cubicBezTo>
                    <a:pt x="90140" y="172499"/>
                    <a:pt x="88937" y="176119"/>
                    <a:pt x="86529" y="179738"/>
                  </a:cubicBezTo>
                  <a:cubicBezTo>
                    <a:pt x="85325" y="182151"/>
                    <a:pt x="81714" y="184564"/>
                    <a:pt x="78103" y="184564"/>
                  </a:cubicBezTo>
                  <a:cubicBezTo>
                    <a:pt x="76899" y="184564"/>
                    <a:pt x="75695" y="184564"/>
                    <a:pt x="73287" y="183358"/>
                  </a:cubicBezTo>
                  <a:cubicBezTo>
                    <a:pt x="73287" y="182151"/>
                    <a:pt x="72084" y="182151"/>
                    <a:pt x="70880" y="180945"/>
                  </a:cubicBezTo>
                  <a:cubicBezTo>
                    <a:pt x="70880" y="180945"/>
                    <a:pt x="70880" y="180945"/>
                    <a:pt x="70880" y="272635"/>
                  </a:cubicBezTo>
                  <a:cubicBezTo>
                    <a:pt x="70880" y="278668"/>
                    <a:pt x="66065" y="283494"/>
                    <a:pt x="60046" y="283494"/>
                  </a:cubicBezTo>
                  <a:cubicBezTo>
                    <a:pt x="54027" y="283494"/>
                    <a:pt x="48008" y="278668"/>
                    <a:pt x="48008" y="272635"/>
                  </a:cubicBezTo>
                  <a:cubicBezTo>
                    <a:pt x="48008" y="272635"/>
                    <a:pt x="48008" y="272635"/>
                    <a:pt x="48008" y="193009"/>
                  </a:cubicBezTo>
                  <a:cubicBezTo>
                    <a:pt x="48008" y="193009"/>
                    <a:pt x="46804" y="193009"/>
                    <a:pt x="46804" y="193009"/>
                  </a:cubicBezTo>
                  <a:cubicBezTo>
                    <a:pt x="46804" y="193009"/>
                    <a:pt x="46804" y="193009"/>
                    <a:pt x="46804" y="272635"/>
                  </a:cubicBezTo>
                  <a:cubicBezTo>
                    <a:pt x="46804" y="278668"/>
                    <a:pt x="41989" y="283494"/>
                    <a:pt x="35970" y="283494"/>
                  </a:cubicBezTo>
                  <a:cubicBezTo>
                    <a:pt x="28747" y="283494"/>
                    <a:pt x="23932" y="278668"/>
                    <a:pt x="23932" y="272635"/>
                  </a:cubicBezTo>
                  <a:cubicBezTo>
                    <a:pt x="23932" y="272635"/>
                    <a:pt x="23932" y="272635"/>
                    <a:pt x="23932" y="182151"/>
                  </a:cubicBezTo>
                  <a:cubicBezTo>
                    <a:pt x="23932" y="182151"/>
                    <a:pt x="22728" y="183358"/>
                    <a:pt x="22728" y="183358"/>
                  </a:cubicBezTo>
                  <a:cubicBezTo>
                    <a:pt x="21524" y="184564"/>
                    <a:pt x="19117" y="184564"/>
                    <a:pt x="17913" y="184564"/>
                  </a:cubicBezTo>
                  <a:cubicBezTo>
                    <a:pt x="14302" y="184564"/>
                    <a:pt x="11894" y="182151"/>
                    <a:pt x="9486" y="179738"/>
                  </a:cubicBezTo>
                  <a:cubicBezTo>
                    <a:pt x="-16997" y="129067"/>
                    <a:pt x="19117" y="106144"/>
                    <a:pt x="31155" y="98906"/>
                  </a:cubicBezTo>
                  <a:cubicBezTo>
                    <a:pt x="32358" y="98906"/>
                    <a:pt x="32358" y="98906"/>
                    <a:pt x="33562" y="97699"/>
                  </a:cubicBezTo>
                  <a:cubicBezTo>
                    <a:pt x="35970" y="96493"/>
                    <a:pt x="38377" y="95286"/>
                    <a:pt x="41989" y="94080"/>
                  </a:cubicBezTo>
                  <a:cubicBezTo>
                    <a:pt x="41989" y="94080"/>
                    <a:pt x="41989" y="94080"/>
                    <a:pt x="48008" y="100112"/>
                  </a:cubicBezTo>
                  <a:cubicBezTo>
                    <a:pt x="48008" y="100112"/>
                    <a:pt x="48008" y="100112"/>
                    <a:pt x="54027" y="94080"/>
                  </a:cubicBezTo>
                  <a:cubicBezTo>
                    <a:pt x="57638" y="95286"/>
                    <a:pt x="61249" y="96493"/>
                    <a:pt x="63657" y="97699"/>
                  </a:cubicBezTo>
                  <a:cubicBezTo>
                    <a:pt x="63657" y="98906"/>
                    <a:pt x="64861" y="98906"/>
                    <a:pt x="64861" y="98906"/>
                  </a:cubicBezTo>
                  <a:cubicBezTo>
                    <a:pt x="70880" y="102525"/>
                    <a:pt x="81714" y="109764"/>
                    <a:pt x="90140" y="121828"/>
                  </a:cubicBezTo>
                  <a:cubicBezTo>
                    <a:pt x="97363" y="103731"/>
                    <a:pt x="114216" y="92873"/>
                    <a:pt x="121439" y="88047"/>
                  </a:cubicBezTo>
                  <a:cubicBezTo>
                    <a:pt x="122643" y="88047"/>
                    <a:pt x="122643" y="88047"/>
                    <a:pt x="123847" y="88047"/>
                  </a:cubicBezTo>
                  <a:cubicBezTo>
                    <a:pt x="126254" y="85635"/>
                    <a:pt x="129866" y="84428"/>
                    <a:pt x="133477" y="83222"/>
                  </a:cubicBezTo>
                  <a:cubicBezTo>
                    <a:pt x="133477" y="83222"/>
                    <a:pt x="133477" y="83222"/>
                    <a:pt x="140700" y="90460"/>
                  </a:cubicBezTo>
                  <a:cubicBezTo>
                    <a:pt x="140700" y="90460"/>
                    <a:pt x="140700" y="90460"/>
                    <a:pt x="147922" y="83222"/>
                  </a:cubicBezTo>
                  <a:cubicBezTo>
                    <a:pt x="151534" y="84428"/>
                    <a:pt x="155145" y="85635"/>
                    <a:pt x="157553" y="88047"/>
                  </a:cubicBezTo>
                  <a:cubicBezTo>
                    <a:pt x="158757" y="88047"/>
                    <a:pt x="158757" y="88047"/>
                    <a:pt x="159960" y="88047"/>
                  </a:cubicBezTo>
                  <a:cubicBezTo>
                    <a:pt x="164776" y="91667"/>
                    <a:pt x="174406" y="97699"/>
                    <a:pt x="181629" y="106144"/>
                  </a:cubicBezTo>
                  <a:cubicBezTo>
                    <a:pt x="192463" y="90460"/>
                    <a:pt x="208112" y="80809"/>
                    <a:pt x="215335" y="74776"/>
                  </a:cubicBezTo>
                  <a:cubicBezTo>
                    <a:pt x="216539" y="74776"/>
                    <a:pt x="216539" y="74776"/>
                    <a:pt x="217742" y="74776"/>
                  </a:cubicBezTo>
                  <a:cubicBezTo>
                    <a:pt x="221354" y="72363"/>
                    <a:pt x="224965" y="69951"/>
                    <a:pt x="229780" y="68744"/>
                  </a:cubicBezTo>
                  <a:close/>
                  <a:moveTo>
                    <a:pt x="424687" y="43471"/>
                  </a:moveTo>
                  <a:cubicBezTo>
                    <a:pt x="439185" y="43471"/>
                    <a:pt x="450059" y="54345"/>
                    <a:pt x="450059" y="67635"/>
                  </a:cubicBezTo>
                  <a:cubicBezTo>
                    <a:pt x="450059" y="82133"/>
                    <a:pt x="439185" y="93007"/>
                    <a:pt x="424687" y="93007"/>
                  </a:cubicBezTo>
                  <a:cubicBezTo>
                    <a:pt x="411397" y="93007"/>
                    <a:pt x="400523" y="82133"/>
                    <a:pt x="400523" y="67635"/>
                  </a:cubicBezTo>
                  <a:cubicBezTo>
                    <a:pt x="400523" y="54345"/>
                    <a:pt x="411397" y="43471"/>
                    <a:pt x="424687" y="43471"/>
                  </a:cubicBezTo>
                  <a:close/>
                  <a:moveTo>
                    <a:pt x="48110" y="43471"/>
                  </a:moveTo>
                  <a:cubicBezTo>
                    <a:pt x="62608" y="43471"/>
                    <a:pt x="73482" y="54345"/>
                    <a:pt x="73482" y="67635"/>
                  </a:cubicBezTo>
                  <a:cubicBezTo>
                    <a:pt x="73482" y="82133"/>
                    <a:pt x="62608" y="93007"/>
                    <a:pt x="48110" y="93007"/>
                  </a:cubicBezTo>
                  <a:cubicBezTo>
                    <a:pt x="34820" y="93007"/>
                    <a:pt x="23946" y="82133"/>
                    <a:pt x="23946" y="67635"/>
                  </a:cubicBezTo>
                  <a:cubicBezTo>
                    <a:pt x="23946" y="54345"/>
                    <a:pt x="34820" y="43471"/>
                    <a:pt x="48110" y="43471"/>
                  </a:cubicBezTo>
                  <a:close/>
                  <a:moveTo>
                    <a:pt x="334715" y="25274"/>
                  </a:moveTo>
                  <a:cubicBezTo>
                    <a:pt x="350374" y="25274"/>
                    <a:pt x="363624" y="37319"/>
                    <a:pt x="363624" y="52978"/>
                  </a:cubicBezTo>
                  <a:cubicBezTo>
                    <a:pt x="363624" y="68637"/>
                    <a:pt x="350374" y="81887"/>
                    <a:pt x="334715" y="81887"/>
                  </a:cubicBezTo>
                  <a:cubicBezTo>
                    <a:pt x="319056" y="81887"/>
                    <a:pt x="307011" y="68637"/>
                    <a:pt x="307011" y="52978"/>
                  </a:cubicBezTo>
                  <a:cubicBezTo>
                    <a:pt x="307011" y="37319"/>
                    <a:pt x="319056" y="25274"/>
                    <a:pt x="334715" y="25274"/>
                  </a:cubicBezTo>
                  <a:close/>
                  <a:moveTo>
                    <a:pt x="140613" y="25274"/>
                  </a:moveTo>
                  <a:cubicBezTo>
                    <a:pt x="156272" y="25274"/>
                    <a:pt x="169522" y="37319"/>
                    <a:pt x="169522" y="52978"/>
                  </a:cubicBezTo>
                  <a:cubicBezTo>
                    <a:pt x="169522" y="68637"/>
                    <a:pt x="156272" y="81887"/>
                    <a:pt x="140613" y="81887"/>
                  </a:cubicBezTo>
                  <a:cubicBezTo>
                    <a:pt x="124954" y="81887"/>
                    <a:pt x="112909" y="68637"/>
                    <a:pt x="112909" y="52978"/>
                  </a:cubicBezTo>
                  <a:cubicBezTo>
                    <a:pt x="112909" y="37319"/>
                    <a:pt x="124954" y="25274"/>
                    <a:pt x="140613" y="25274"/>
                  </a:cubicBezTo>
                  <a:close/>
                  <a:moveTo>
                    <a:pt x="238267" y="0"/>
                  </a:moveTo>
                  <a:cubicBezTo>
                    <a:pt x="256409" y="0"/>
                    <a:pt x="272133" y="14514"/>
                    <a:pt x="272133" y="33867"/>
                  </a:cubicBezTo>
                  <a:cubicBezTo>
                    <a:pt x="272133" y="52009"/>
                    <a:pt x="256409" y="67733"/>
                    <a:pt x="238267" y="67733"/>
                  </a:cubicBezTo>
                  <a:cubicBezTo>
                    <a:pt x="218914" y="67733"/>
                    <a:pt x="204400" y="52009"/>
                    <a:pt x="204400" y="33867"/>
                  </a:cubicBezTo>
                  <a:cubicBezTo>
                    <a:pt x="204400" y="14514"/>
                    <a:pt x="218914" y="0"/>
                    <a:pt x="2382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千图设计师MC：ID 29795607库_组合 61">
            <a:extLst>
              <a:ext uri="{FF2B5EF4-FFF2-40B4-BE49-F238E27FC236}">
                <a16:creationId xmlns:a16="http://schemas.microsoft.com/office/drawing/2014/main" id="{CD8A0D2B-663E-448D-AF98-6A89CD18528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782190" y="2050380"/>
            <a:ext cx="2409810" cy="1676828"/>
            <a:chOff x="9782190" y="2050380"/>
            <a:chExt cx="2409810" cy="1676828"/>
          </a:xfrm>
        </p:grpSpPr>
        <p:grpSp>
          <p:nvGrpSpPr>
            <p:cNvPr id="4" name="Group 57">
              <a:extLst>
                <a:ext uri="{FF2B5EF4-FFF2-40B4-BE49-F238E27FC236}">
                  <a16:creationId xmlns:a16="http://schemas.microsoft.com/office/drawing/2014/main" id="{6DF76BFB-B846-493C-8EEE-170BE8F252C3}"/>
                </a:ext>
              </a:extLst>
            </p:cNvPr>
            <p:cNvGrpSpPr/>
            <p:nvPr/>
          </p:nvGrpSpPr>
          <p:grpSpPr>
            <a:xfrm>
              <a:off x="10632018" y="2766046"/>
              <a:ext cx="1559982" cy="246522"/>
              <a:chOff x="10632018" y="2766046"/>
              <a:chExt cx="1559982" cy="246522"/>
            </a:xfrm>
          </p:grpSpPr>
          <p:sp>
            <p:nvSpPr>
              <p:cNvPr id="58" name="Rectangle 3">
                <a:extLst>
                  <a:ext uri="{FF2B5EF4-FFF2-40B4-BE49-F238E27FC236}">
                    <a16:creationId xmlns:a16="http://schemas.microsoft.com/office/drawing/2014/main" id="{EE634D7E-53AC-4A39-9FC8-396B4F42EE1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632018" y="2888940"/>
                <a:ext cx="1559982" cy="123628"/>
              </a:xfrm>
              <a:prstGeom prst="rect">
                <a:avLst/>
              </a:prstGeom>
              <a:solidFill>
                <a:schemeClr val="bg2">
                  <a:lumMod val="10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 4">
                <a:extLst>
                  <a:ext uri="{FF2B5EF4-FFF2-40B4-BE49-F238E27FC236}">
                    <a16:creationId xmlns:a16="http://schemas.microsoft.com/office/drawing/2014/main" id="{EB5DE618-63D2-4269-B8AC-9CC7CB35528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632018" y="2766046"/>
                <a:ext cx="1559982" cy="122895"/>
              </a:xfrm>
              <a:prstGeom prst="rect">
                <a:avLst/>
              </a:prstGeom>
              <a:solidFill>
                <a:schemeClr val="bg2">
                  <a:lumMod val="10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id="{2B9C0BBD-15B3-4FA5-8510-0346ED068B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12626" y="2888941"/>
              <a:ext cx="298074" cy="522084"/>
            </a:xfrm>
            <a:custGeom>
              <a:avLst/>
              <a:gdLst/>
              <a:ahLst/>
              <a:cxnLst>
                <a:cxn ang="0">
                  <a:pos x="748" y="0"/>
                </a:cxn>
                <a:cxn ang="0">
                  <a:pos x="748" y="1780"/>
                </a:cxn>
                <a:cxn ang="0">
                  <a:pos x="0" y="1780"/>
                </a:cxn>
                <a:cxn ang="0">
                  <a:pos x="0" y="1362"/>
                </a:cxn>
                <a:cxn ang="0">
                  <a:pos x="748" y="0"/>
                </a:cxn>
              </a:cxnLst>
              <a:rect l="0" t="0" r="r" b="b"/>
              <a:pathLst>
                <a:path w="748" h="1780">
                  <a:moveTo>
                    <a:pt x="748" y="0"/>
                  </a:moveTo>
                  <a:lnTo>
                    <a:pt x="748" y="1780"/>
                  </a:lnTo>
                  <a:lnTo>
                    <a:pt x="0" y="1780"/>
                  </a:lnTo>
                  <a:lnTo>
                    <a:pt x="0" y="1362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id="{AA59CEF5-DE6E-4E0A-B96D-8E0CCE2F0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12626" y="2368029"/>
              <a:ext cx="298074" cy="5209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8" y="0"/>
                </a:cxn>
                <a:cxn ang="0">
                  <a:pos x="748" y="1776"/>
                </a:cxn>
                <a:cxn ang="0">
                  <a:pos x="0" y="419"/>
                </a:cxn>
                <a:cxn ang="0">
                  <a:pos x="0" y="0"/>
                </a:cxn>
              </a:cxnLst>
              <a:rect l="0" t="0" r="r" b="b"/>
              <a:pathLst>
                <a:path w="748" h="1776">
                  <a:moveTo>
                    <a:pt x="0" y="0"/>
                  </a:moveTo>
                  <a:lnTo>
                    <a:pt x="748" y="0"/>
                  </a:lnTo>
                  <a:lnTo>
                    <a:pt x="748" y="1776"/>
                  </a:lnTo>
                  <a:lnTo>
                    <a:pt x="0" y="4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51">
              <a:extLst>
                <a:ext uri="{FF2B5EF4-FFF2-40B4-BE49-F238E27FC236}">
                  <a16:creationId xmlns:a16="http://schemas.microsoft.com/office/drawing/2014/main" id="{96431F74-E780-42D7-8499-2770B3F89FA9}"/>
                </a:ext>
              </a:extLst>
            </p:cNvPr>
            <p:cNvGrpSpPr/>
            <p:nvPr/>
          </p:nvGrpSpPr>
          <p:grpSpPr>
            <a:xfrm>
              <a:off x="10143365" y="2368029"/>
              <a:ext cx="1569266" cy="1042994"/>
              <a:chOff x="10143365" y="2368029"/>
              <a:chExt cx="1569266" cy="1042994"/>
            </a:xfrm>
          </p:grpSpPr>
          <p:sp>
            <p:nvSpPr>
              <p:cNvPr id="56" name="Rectangle 10">
                <a:extLst>
                  <a:ext uri="{FF2B5EF4-FFF2-40B4-BE49-F238E27FC236}">
                    <a16:creationId xmlns:a16="http://schemas.microsoft.com/office/drawing/2014/main" id="{899D3656-0F2E-4A00-B201-55B6C70E4DA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143365" y="2368029"/>
                <a:ext cx="1569259" cy="520911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11">
                <a:extLst>
                  <a:ext uri="{FF2B5EF4-FFF2-40B4-BE49-F238E27FC236}">
                    <a16:creationId xmlns:a16="http://schemas.microsoft.com/office/drawing/2014/main" id="{4F3C33D9-878A-4E2C-8494-4D34715F0A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V="1">
                <a:off x="10143369" y="2888939"/>
                <a:ext cx="1569262" cy="522084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B986F3FD-ED5D-428E-AC1C-132723BD99B9}"/>
                </a:ext>
              </a:extLst>
            </p:cNvPr>
            <p:cNvGrpSpPr/>
            <p:nvPr/>
          </p:nvGrpSpPr>
          <p:grpSpPr>
            <a:xfrm>
              <a:off x="9782190" y="2050380"/>
              <a:ext cx="349795" cy="1676828"/>
              <a:chOff x="18827425" y="6094586"/>
              <a:chExt cx="699635" cy="5813680"/>
            </a:xfrm>
          </p:grpSpPr>
          <p:sp>
            <p:nvSpPr>
              <p:cNvPr id="46" name="Freeform: Shape 28">
                <a:extLst>
                  <a:ext uri="{FF2B5EF4-FFF2-40B4-BE49-F238E27FC236}">
                    <a16:creationId xmlns:a16="http://schemas.microsoft.com/office/drawing/2014/main" id="{7C41B0F0-1737-48AB-9B15-2ABB83761BE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8827425" y="6094586"/>
                <a:ext cx="699635" cy="29073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8" y="0"/>
                  </a:cxn>
                  <a:cxn ang="0">
                    <a:pos x="688" y="2859"/>
                  </a:cxn>
                  <a:cxn ang="0">
                    <a:pos x="0" y="1776"/>
                  </a:cxn>
                  <a:cxn ang="0">
                    <a:pos x="0" y="0"/>
                  </a:cxn>
                </a:cxnLst>
                <a:rect l="0" t="0" r="r" b="b"/>
                <a:pathLst>
                  <a:path w="688" h="2859">
                    <a:moveTo>
                      <a:pt x="0" y="0"/>
                    </a:moveTo>
                    <a:lnTo>
                      <a:pt x="688" y="0"/>
                    </a:lnTo>
                    <a:lnTo>
                      <a:pt x="688" y="2859"/>
                    </a:lnTo>
                    <a:lnTo>
                      <a:pt x="0" y="17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9">
                <a:extLst>
                  <a:ext uri="{FF2B5EF4-FFF2-40B4-BE49-F238E27FC236}">
                    <a16:creationId xmlns:a16="http://schemas.microsoft.com/office/drawing/2014/main" id="{8B7F5428-2742-4844-8E6A-060290A765C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8827425" y="9001935"/>
                <a:ext cx="699635" cy="2906331"/>
              </a:xfrm>
              <a:custGeom>
                <a:avLst/>
                <a:gdLst/>
                <a:ahLst/>
                <a:cxnLst>
                  <a:cxn ang="0">
                    <a:pos x="688" y="0"/>
                  </a:cxn>
                  <a:cxn ang="0">
                    <a:pos x="688" y="2858"/>
                  </a:cxn>
                  <a:cxn ang="0">
                    <a:pos x="0" y="2858"/>
                  </a:cxn>
                  <a:cxn ang="0">
                    <a:pos x="0" y="1078"/>
                  </a:cxn>
                  <a:cxn ang="0">
                    <a:pos x="688" y="0"/>
                  </a:cxn>
                </a:cxnLst>
                <a:rect l="0" t="0" r="r" b="b"/>
                <a:pathLst>
                  <a:path w="688" h="2858">
                    <a:moveTo>
                      <a:pt x="688" y="0"/>
                    </a:moveTo>
                    <a:lnTo>
                      <a:pt x="688" y="2858"/>
                    </a:lnTo>
                    <a:lnTo>
                      <a:pt x="0" y="2858"/>
                    </a:lnTo>
                    <a:lnTo>
                      <a:pt x="0" y="1078"/>
                    </a:lnTo>
                    <a:lnTo>
                      <a:pt x="6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Freeform: Shape 41">
              <a:extLst>
                <a:ext uri="{FF2B5EF4-FFF2-40B4-BE49-F238E27FC236}">
                  <a16:creationId xmlns:a16="http://schemas.microsoft.com/office/drawing/2014/main" id="{78A58CFE-6FBA-43DE-952D-A222F3C0AB0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737466" y="2599306"/>
              <a:ext cx="381053" cy="332014"/>
            </a:xfrm>
            <a:custGeom>
              <a:avLst/>
              <a:gdLst>
                <a:gd name="connsiteX0" fmla="*/ 449323 w 508000"/>
                <a:gd name="connsiteY0" fmla="*/ 232375 h 442624"/>
                <a:gd name="connsiteX1" fmla="*/ 442945 w 508000"/>
                <a:gd name="connsiteY1" fmla="*/ 278247 h 442624"/>
                <a:gd name="connsiteX2" fmla="*/ 449323 w 508000"/>
                <a:gd name="connsiteY2" fmla="*/ 288441 h 442624"/>
                <a:gd name="connsiteX3" fmla="*/ 456977 w 508000"/>
                <a:gd name="connsiteY3" fmla="*/ 278247 h 442624"/>
                <a:gd name="connsiteX4" fmla="*/ 449323 w 508000"/>
                <a:gd name="connsiteY4" fmla="*/ 232375 h 442624"/>
                <a:gd name="connsiteX5" fmla="*/ 191572 w 508000"/>
                <a:gd name="connsiteY5" fmla="*/ 232375 h 442624"/>
                <a:gd name="connsiteX6" fmla="*/ 183918 w 508000"/>
                <a:gd name="connsiteY6" fmla="*/ 278247 h 442624"/>
                <a:gd name="connsiteX7" fmla="*/ 191572 w 508000"/>
                <a:gd name="connsiteY7" fmla="*/ 288441 h 442624"/>
                <a:gd name="connsiteX8" fmla="*/ 197950 w 508000"/>
                <a:gd name="connsiteY8" fmla="*/ 278247 h 442624"/>
                <a:gd name="connsiteX9" fmla="*/ 191572 w 508000"/>
                <a:gd name="connsiteY9" fmla="*/ 232375 h 442624"/>
                <a:gd name="connsiteX10" fmla="*/ 58677 w 508000"/>
                <a:gd name="connsiteY10" fmla="*/ 232375 h 442624"/>
                <a:gd name="connsiteX11" fmla="*/ 51023 w 508000"/>
                <a:gd name="connsiteY11" fmla="*/ 278247 h 442624"/>
                <a:gd name="connsiteX12" fmla="*/ 58677 w 508000"/>
                <a:gd name="connsiteY12" fmla="*/ 288441 h 442624"/>
                <a:gd name="connsiteX13" fmla="*/ 65055 w 508000"/>
                <a:gd name="connsiteY13" fmla="*/ 278247 h 442624"/>
                <a:gd name="connsiteX14" fmla="*/ 58677 w 508000"/>
                <a:gd name="connsiteY14" fmla="*/ 232375 h 442624"/>
                <a:gd name="connsiteX15" fmla="*/ 442945 w 508000"/>
                <a:gd name="connsiteY15" fmla="*/ 223455 h 442624"/>
                <a:gd name="connsiteX16" fmla="*/ 449323 w 508000"/>
                <a:gd name="connsiteY16" fmla="*/ 231101 h 442624"/>
                <a:gd name="connsiteX17" fmla="*/ 456977 w 508000"/>
                <a:gd name="connsiteY17" fmla="*/ 223455 h 442624"/>
                <a:gd name="connsiteX18" fmla="*/ 467181 w 508000"/>
                <a:gd name="connsiteY18" fmla="*/ 228552 h 442624"/>
                <a:gd name="connsiteX19" fmla="*/ 468457 w 508000"/>
                <a:gd name="connsiteY19" fmla="*/ 228552 h 442624"/>
                <a:gd name="connsiteX20" fmla="*/ 508000 w 508000"/>
                <a:gd name="connsiteY20" fmla="*/ 317749 h 442624"/>
                <a:gd name="connsiteX21" fmla="*/ 497795 w 508000"/>
                <a:gd name="connsiteY21" fmla="*/ 329217 h 442624"/>
                <a:gd name="connsiteX22" fmla="*/ 496520 w 508000"/>
                <a:gd name="connsiteY22" fmla="*/ 329217 h 442624"/>
                <a:gd name="connsiteX23" fmla="*/ 485039 w 508000"/>
                <a:gd name="connsiteY23" fmla="*/ 319023 h 442624"/>
                <a:gd name="connsiteX24" fmla="*/ 478662 w 508000"/>
                <a:gd name="connsiteY24" fmla="*/ 274425 h 442624"/>
                <a:gd name="connsiteX25" fmla="*/ 478662 w 508000"/>
                <a:gd name="connsiteY25" fmla="*/ 312652 h 442624"/>
                <a:gd name="connsiteX26" fmla="*/ 476110 w 508000"/>
                <a:gd name="connsiteY26" fmla="*/ 322846 h 442624"/>
                <a:gd name="connsiteX27" fmla="*/ 476110 w 508000"/>
                <a:gd name="connsiteY27" fmla="*/ 429882 h 442624"/>
                <a:gd name="connsiteX28" fmla="*/ 463354 w 508000"/>
                <a:gd name="connsiteY28" fmla="*/ 442624 h 442624"/>
                <a:gd name="connsiteX29" fmla="*/ 449323 w 508000"/>
                <a:gd name="connsiteY29" fmla="*/ 429882 h 442624"/>
                <a:gd name="connsiteX30" fmla="*/ 449323 w 508000"/>
                <a:gd name="connsiteY30" fmla="*/ 338137 h 442624"/>
                <a:gd name="connsiteX31" fmla="*/ 448047 w 508000"/>
                <a:gd name="connsiteY31" fmla="*/ 338137 h 442624"/>
                <a:gd name="connsiteX32" fmla="*/ 448047 w 508000"/>
                <a:gd name="connsiteY32" fmla="*/ 429882 h 442624"/>
                <a:gd name="connsiteX33" fmla="*/ 434016 w 508000"/>
                <a:gd name="connsiteY33" fmla="*/ 442624 h 442624"/>
                <a:gd name="connsiteX34" fmla="*/ 421260 w 508000"/>
                <a:gd name="connsiteY34" fmla="*/ 429882 h 442624"/>
                <a:gd name="connsiteX35" fmla="*/ 421260 w 508000"/>
                <a:gd name="connsiteY35" fmla="*/ 322846 h 442624"/>
                <a:gd name="connsiteX36" fmla="*/ 421260 w 508000"/>
                <a:gd name="connsiteY36" fmla="*/ 320297 h 442624"/>
                <a:gd name="connsiteX37" fmla="*/ 419984 w 508000"/>
                <a:gd name="connsiteY37" fmla="*/ 312652 h 442624"/>
                <a:gd name="connsiteX38" fmla="*/ 419984 w 508000"/>
                <a:gd name="connsiteY38" fmla="*/ 273150 h 442624"/>
                <a:gd name="connsiteX39" fmla="*/ 413607 w 508000"/>
                <a:gd name="connsiteY39" fmla="*/ 319023 h 442624"/>
                <a:gd name="connsiteX40" fmla="*/ 402126 w 508000"/>
                <a:gd name="connsiteY40" fmla="*/ 329217 h 442624"/>
                <a:gd name="connsiteX41" fmla="*/ 400851 w 508000"/>
                <a:gd name="connsiteY41" fmla="*/ 329217 h 442624"/>
                <a:gd name="connsiteX42" fmla="*/ 390646 w 508000"/>
                <a:gd name="connsiteY42" fmla="*/ 317749 h 442624"/>
                <a:gd name="connsiteX43" fmla="*/ 430189 w 508000"/>
                <a:gd name="connsiteY43" fmla="*/ 228552 h 442624"/>
                <a:gd name="connsiteX44" fmla="*/ 431465 w 508000"/>
                <a:gd name="connsiteY44" fmla="*/ 228552 h 442624"/>
                <a:gd name="connsiteX45" fmla="*/ 442945 w 508000"/>
                <a:gd name="connsiteY45" fmla="*/ 223455 h 442624"/>
                <a:gd name="connsiteX46" fmla="*/ 183918 w 508000"/>
                <a:gd name="connsiteY46" fmla="*/ 223455 h 442624"/>
                <a:gd name="connsiteX47" fmla="*/ 191572 w 508000"/>
                <a:gd name="connsiteY47" fmla="*/ 231101 h 442624"/>
                <a:gd name="connsiteX48" fmla="*/ 199226 w 508000"/>
                <a:gd name="connsiteY48" fmla="*/ 223455 h 442624"/>
                <a:gd name="connsiteX49" fmla="*/ 209430 w 508000"/>
                <a:gd name="connsiteY49" fmla="*/ 228552 h 442624"/>
                <a:gd name="connsiteX50" fmla="*/ 210706 w 508000"/>
                <a:gd name="connsiteY50" fmla="*/ 228552 h 442624"/>
                <a:gd name="connsiteX51" fmla="*/ 250249 w 508000"/>
                <a:gd name="connsiteY51" fmla="*/ 317749 h 442624"/>
                <a:gd name="connsiteX52" fmla="*/ 238769 w 508000"/>
                <a:gd name="connsiteY52" fmla="*/ 329217 h 442624"/>
                <a:gd name="connsiteX53" fmla="*/ 227288 w 508000"/>
                <a:gd name="connsiteY53" fmla="*/ 319023 h 442624"/>
                <a:gd name="connsiteX54" fmla="*/ 220910 w 508000"/>
                <a:gd name="connsiteY54" fmla="*/ 274425 h 442624"/>
                <a:gd name="connsiteX55" fmla="*/ 220910 w 508000"/>
                <a:gd name="connsiteY55" fmla="*/ 312652 h 442624"/>
                <a:gd name="connsiteX56" fmla="*/ 218359 w 508000"/>
                <a:gd name="connsiteY56" fmla="*/ 322846 h 442624"/>
                <a:gd name="connsiteX57" fmla="*/ 218359 w 508000"/>
                <a:gd name="connsiteY57" fmla="*/ 429882 h 442624"/>
                <a:gd name="connsiteX58" fmla="*/ 205603 w 508000"/>
                <a:gd name="connsiteY58" fmla="*/ 442624 h 442624"/>
                <a:gd name="connsiteX59" fmla="*/ 191572 w 508000"/>
                <a:gd name="connsiteY59" fmla="*/ 429882 h 442624"/>
                <a:gd name="connsiteX60" fmla="*/ 191572 w 508000"/>
                <a:gd name="connsiteY60" fmla="*/ 338137 h 442624"/>
                <a:gd name="connsiteX61" fmla="*/ 190296 w 508000"/>
                <a:gd name="connsiteY61" fmla="*/ 338137 h 442624"/>
                <a:gd name="connsiteX62" fmla="*/ 190296 w 508000"/>
                <a:gd name="connsiteY62" fmla="*/ 429882 h 442624"/>
                <a:gd name="connsiteX63" fmla="*/ 176265 w 508000"/>
                <a:gd name="connsiteY63" fmla="*/ 442624 h 442624"/>
                <a:gd name="connsiteX64" fmla="*/ 163509 w 508000"/>
                <a:gd name="connsiteY64" fmla="*/ 429882 h 442624"/>
                <a:gd name="connsiteX65" fmla="*/ 163509 w 508000"/>
                <a:gd name="connsiteY65" fmla="*/ 322846 h 442624"/>
                <a:gd name="connsiteX66" fmla="*/ 163509 w 508000"/>
                <a:gd name="connsiteY66" fmla="*/ 320297 h 442624"/>
                <a:gd name="connsiteX67" fmla="*/ 162234 w 508000"/>
                <a:gd name="connsiteY67" fmla="*/ 312652 h 442624"/>
                <a:gd name="connsiteX68" fmla="*/ 162234 w 508000"/>
                <a:gd name="connsiteY68" fmla="*/ 273150 h 442624"/>
                <a:gd name="connsiteX69" fmla="*/ 155856 w 508000"/>
                <a:gd name="connsiteY69" fmla="*/ 319023 h 442624"/>
                <a:gd name="connsiteX70" fmla="*/ 144375 w 508000"/>
                <a:gd name="connsiteY70" fmla="*/ 329217 h 442624"/>
                <a:gd name="connsiteX71" fmla="*/ 143100 w 508000"/>
                <a:gd name="connsiteY71" fmla="*/ 329217 h 442624"/>
                <a:gd name="connsiteX72" fmla="*/ 132895 w 508000"/>
                <a:gd name="connsiteY72" fmla="*/ 317749 h 442624"/>
                <a:gd name="connsiteX73" fmla="*/ 172438 w 508000"/>
                <a:gd name="connsiteY73" fmla="*/ 228552 h 442624"/>
                <a:gd name="connsiteX74" fmla="*/ 173714 w 508000"/>
                <a:gd name="connsiteY74" fmla="*/ 228552 h 442624"/>
                <a:gd name="connsiteX75" fmla="*/ 183918 w 508000"/>
                <a:gd name="connsiteY75" fmla="*/ 223455 h 442624"/>
                <a:gd name="connsiteX76" fmla="*/ 51023 w 508000"/>
                <a:gd name="connsiteY76" fmla="*/ 223455 h 442624"/>
                <a:gd name="connsiteX77" fmla="*/ 58677 w 508000"/>
                <a:gd name="connsiteY77" fmla="*/ 231101 h 442624"/>
                <a:gd name="connsiteX78" fmla="*/ 66331 w 508000"/>
                <a:gd name="connsiteY78" fmla="*/ 223455 h 442624"/>
                <a:gd name="connsiteX79" fmla="*/ 76535 w 508000"/>
                <a:gd name="connsiteY79" fmla="*/ 228552 h 442624"/>
                <a:gd name="connsiteX80" fmla="*/ 77811 w 508000"/>
                <a:gd name="connsiteY80" fmla="*/ 228552 h 442624"/>
                <a:gd name="connsiteX81" fmla="*/ 117354 w 508000"/>
                <a:gd name="connsiteY81" fmla="*/ 317749 h 442624"/>
                <a:gd name="connsiteX82" fmla="*/ 105874 w 508000"/>
                <a:gd name="connsiteY82" fmla="*/ 329217 h 442624"/>
                <a:gd name="connsiteX83" fmla="*/ 94393 w 508000"/>
                <a:gd name="connsiteY83" fmla="*/ 319023 h 442624"/>
                <a:gd name="connsiteX84" fmla="*/ 88016 w 508000"/>
                <a:gd name="connsiteY84" fmla="*/ 274425 h 442624"/>
                <a:gd name="connsiteX85" fmla="*/ 88016 w 508000"/>
                <a:gd name="connsiteY85" fmla="*/ 312652 h 442624"/>
                <a:gd name="connsiteX86" fmla="*/ 85464 w 508000"/>
                <a:gd name="connsiteY86" fmla="*/ 322846 h 442624"/>
                <a:gd name="connsiteX87" fmla="*/ 85464 w 508000"/>
                <a:gd name="connsiteY87" fmla="*/ 429882 h 442624"/>
                <a:gd name="connsiteX88" fmla="*/ 71433 w 508000"/>
                <a:gd name="connsiteY88" fmla="*/ 442624 h 442624"/>
                <a:gd name="connsiteX89" fmla="*/ 58677 w 508000"/>
                <a:gd name="connsiteY89" fmla="*/ 429882 h 442624"/>
                <a:gd name="connsiteX90" fmla="*/ 58677 w 508000"/>
                <a:gd name="connsiteY90" fmla="*/ 338137 h 442624"/>
                <a:gd name="connsiteX91" fmla="*/ 57401 w 508000"/>
                <a:gd name="connsiteY91" fmla="*/ 338137 h 442624"/>
                <a:gd name="connsiteX92" fmla="*/ 57401 w 508000"/>
                <a:gd name="connsiteY92" fmla="*/ 429882 h 442624"/>
                <a:gd name="connsiteX93" fmla="*/ 43370 w 508000"/>
                <a:gd name="connsiteY93" fmla="*/ 442624 h 442624"/>
                <a:gd name="connsiteX94" fmla="*/ 30614 w 508000"/>
                <a:gd name="connsiteY94" fmla="*/ 429882 h 442624"/>
                <a:gd name="connsiteX95" fmla="*/ 30614 w 508000"/>
                <a:gd name="connsiteY95" fmla="*/ 322846 h 442624"/>
                <a:gd name="connsiteX96" fmla="*/ 30614 w 508000"/>
                <a:gd name="connsiteY96" fmla="*/ 320297 h 442624"/>
                <a:gd name="connsiteX97" fmla="*/ 29338 w 508000"/>
                <a:gd name="connsiteY97" fmla="*/ 312652 h 442624"/>
                <a:gd name="connsiteX98" fmla="*/ 29338 w 508000"/>
                <a:gd name="connsiteY98" fmla="*/ 273150 h 442624"/>
                <a:gd name="connsiteX99" fmla="*/ 22961 w 508000"/>
                <a:gd name="connsiteY99" fmla="*/ 319023 h 442624"/>
                <a:gd name="connsiteX100" fmla="*/ 11480 w 508000"/>
                <a:gd name="connsiteY100" fmla="*/ 329217 h 442624"/>
                <a:gd name="connsiteX101" fmla="*/ 10205 w 508000"/>
                <a:gd name="connsiteY101" fmla="*/ 329217 h 442624"/>
                <a:gd name="connsiteX102" fmla="*/ 0 w 508000"/>
                <a:gd name="connsiteY102" fmla="*/ 317749 h 442624"/>
                <a:gd name="connsiteX103" fmla="*/ 39543 w 508000"/>
                <a:gd name="connsiteY103" fmla="*/ 228552 h 442624"/>
                <a:gd name="connsiteX104" fmla="*/ 40819 w 508000"/>
                <a:gd name="connsiteY104" fmla="*/ 228552 h 442624"/>
                <a:gd name="connsiteX105" fmla="*/ 51023 w 508000"/>
                <a:gd name="connsiteY105" fmla="*/ 223455 h 442624"/>
                <a:gd name="connsiteX106" fmla="*/ 335711 w 508000"/>
                <a:gd name="connsiteY106" fmla="*/ 205353 h 442624"/>
                <a:gd name="connsiteX107" fmla="*/ 313975 w 508000"/>
                <a:gd name="connsiteY107" fmla="*/ 249995 h 442624"/>
                <a:gd name="connsiteX108" fmla="*/ 319089 w 508000"/>
                <a:gd name="connsiteY108" fmla="*/ 262750 h 442624"/>
                <a:gd name="connsiteX109" fmla="*/ 328040 w 508000"/>
                <a:gd name="connsiteY109" fmla="*/ 255097 h 442624"/>
                <a:gd name="connsiteX110" fmla="*/ 334433 w 508000"/>
                <a:gd name="connsiteY110" fmla="*/ 214282 h 442624"/>
                <a:gd name="connsiteX111" fmla="*/ 334433 w 508000"/>
                <a:gd name="connsiteY111" fmla="*/ 210455 h 442624"/>
                <a:gd name="connsiteX112" fmla="*/ 449322 w 508000"/>
                <a:gd name="connsiteY112" fmla="*/ 164510 h 442624"/>
                <a:gd name="connsiteX113" fmla="*/ 478527 w 508000"/>
                <a:gd name="connsiteY113" fmla="*/ 192542 h 442624"/>
                <a:gd name="connsiteX114" fmla="*/ 449322 w 508000"/>
                <a:gd name="connsiteY114" fmla="*/ 221847 h 442624"/>
                <a:gd name="connsiteX115" fmla="*/ 420118 w 508000"/>
                <a:gd name="connsiteY115" fmla="*/ 192542 h 442624"/>
                <a:gd name="connsiteX116" fmla="*/ 449322 w 508000"/>
                <a:gd name="connsiteY116" fmla="*/ 164510 h 442624"/>
                <a:gd name="connsiteX117" fmla="*/ 191572 w 508000"/>
                <a:gd name="connsiteY117" fmla="*/ 164510 h 442624"/>
                <a:gd name="connsiteX118" fmla="*/ 220776 w 508000"/>
                <a:gd name="connsiteY118" fmla="*/ 192542 h 442624"/>
                <a:gd name="connsiteX119" fmla="*/ 191572 w 508000"/>
                <a:gd name="connsiteY119" fmla="*/ 221847 h 442624"/>
                <a:gd name="connsiteX120" fmla="*/ 162367 w 508000"/>
                <a:gd name="connsiteY120" fmla="*/ 192542 h 442624"/>
                <a:gd name="connsiteX121" fmla="*/ 191572 w 508000"/>
                <a:gd name="connsiteY121" fmla="*/ 164510 h 442624"/>
                <a:gd name="connsiteX122" fmla="*/ 58779 w 508000"/>
                <a:gd name="connsiteY122" fmla="*/ 164510 h 442624"/>
                <a:gd name="connsiteX123" fmla="*/ 86811 w 508000"/>
                <a:gd name="connsiteY123" fmla="*/ 192542 h 442624"/>
                <a:gd name="connsiteX124" fmla="*/ 58779 w 508000"/>
                <a:gd name="connsiteY124" fmla="*/ 221847 h 442624"/>
                <a:gd name="connsiteX125" fmla="*/ 29473 w 508000"/>
                <a:gd name="connsiteY125" fmla="*/ 192542 h 442624"/>
                <a:gd name="connsiteX126" fmla="*/ 58779 w 508000"/>
                <a:gd name="connsiteY126" fmla="*/ 164510 h 442624"/>
                <a:gd name="connsiteX127" fmla="*/ 352166 w 508000"/>
                <a:gd name="connsiteY127" fmla="*/ 137717 h 442624"/>
                <a:gd name="connsiteX128" fmla="*/ 381536 w 508000"/>
                <a:gd name="connsiteY128" fmla="*/ 168262 h 442624"/>
                <a:gd name="connsiteX129" fmla="*/ 352166 w 508000"/>
                <a:gd name="connsiteY129" fmla="*/ 198806 h 442624"/>
                <a:gd name="connsiteX130" fmla="*/ 321519 w 508000"/>
                <a:gd name="connsiteY130" fmla="*/ 168262 h 442624"/>
                <a:gd name="connsiteX131" fmla="*/ 352166 w 508000"/>
                <a:gd name="connsiteY131" fmla="*/ 137717 h 442624"/>
                <a:gd name="connsiteX132" fmla="*/ 269222 w 508000"/>
                <a:gd name="connsiteY132" fmla="*/ 0 h 442624"/>
                <a:gd name="connsiteX133" fmla="*/ 303745 w 508000"/>
                <a:gd name="connsiteY133" fmla="*/ 34438 h 442624"/>
                <a:gd name="connsiteX134" fmla="*/ 306303 w 508000"/>
                <a:gd name="connsiteY134" fmla="*/ 39540 h 442624"/>
                <a:gd name="connsiteX135" fmla="*/ 306303 w 508000"/>
                <a:gd name="connsiteY135" fmla="*/ 68876 h 442624"/>
                <a:gd name="connsiteX136" fmla="*/ 343383 w 508000"/>
                <a:gd name="connsiteY136" fmla="*/ 107141 h 442624"/>
                <a:gd name="connsiteX137" fmla="*/ 343383 w 508000"/>
                <a:gd name="connsiteY137" fmla="*/ 116069 h 442624"/>
                <a:gd name="connsiteX138" fmla="*/ 319089 w 508000"/>
                <a:gd name="connsiteY138" fmla="*/ 141579 h 442624"/>
                <a:gd name="connsiteX139" fmla="*/ 310139 w 508000"/>
                <a:gd name="connsiteY139" fmla="*/ 130100 h 442624"/>
                <a:gd name="connsiteX140" fmla="*/ 326761 w 508000"/>
                <a:gd name="connsiteY140" fmla="*/ 112243 h 442624"/>
                <a:gd name="connsiteX141" fmla="*/ 306303 w 508000"/>
                <a:gd name="connsiteY141" fmla="*/ 90560 h 442624"/>
                <a:gd name="connsiteX142" fmla="*/ 306303 w 508000"/>
                <a:gd name="connsiteY142" fmla="*/ 91835 h 442624"/>
                <a:gd name="connsiteX143" fmla="*/ 289680 w 508000"/>
                <a:gd name="connsiteY143" fmla="*/ 91835 h 442624"/>
                <a:gd name="connsiteX144" fmla="*/ 289680 w 508000"/>
                <a:gd name="connsiteY144" fmla="*/ 90560 h 442624"/>
                <a:gd name="connsiteX145" fmla="*/ 278173 w 508000"/>
                <a:gd name="connsiteY145" fmla="*/ 102039 h 442624"/>
                <a:gd name="connsiteX146" fmla="*/ 267943 w 508000"/>
                <a:gd name="connsiteY146" fmla="*/ 112243 h 442624"/>
                <a:gd name="connsiteX147" fmla="*/ 278173 w 508000"/>
                <a:gd name="connsiteY147" fmla="*/ 122447 h 442624"/>
                <a:gd name="connsiteX148" fmla="*/ 285844 w 508000"/>
                <a:gd name="connsiteY148" fmla="*/ 130100 h 442624"/>
                <a:gd name="connsiteX149" fmla="*/ 287123 w 508000"/>
                <a:gd name="connsiteY149" fmla="*/ 119896 h 442624"/>
                <a:gd name="connsiteX150" fmla="*/ 299909 w 508000"/>
                <a:gd name="connsiteY150" fmla="*/ 109692 h 442624"/>
                <a:gd name="connsiteX151" fmla="*/ 310139 w 508000"/>
                <a:gd name="connsiteY151" fmla="*/ 122447 h 442624"/>
                <a:gd name="connsiteX152" fmla="*/ 317810 w 508000"/>
                <a:gd name="connsiteY152" fmla="*/ 195149 h 442624"/>
                <a:gd name="connsiteX153" fmla="*/ 320368 w 508000"/>
                <a:gd name="connsiteY153" fmla="*/ 196425 h 442624"/>
                <a:gd name="connsiteX154" fmla="*/ 330597 w 508000"/>
                <a:gd name="connsiteY154" fmla="*/ 195149 h 442624"/>
                <a:gd name="connsiteX155" fmla="*/ 335711 w 508000"/>
                <a:gd name="connsiteY155" fmla="*/ 204078 h 442624"/>
                <a:gd name="connsiteX156" fmla="*/ 344662 w 508000"/>
                <a:gd name="connsiteY156" fmla="*/ 198976 h 442624"/>
                <a:gd name="connsiteX157" fmla="*/ 351055 w 508000"/>
                <a:gd name="connsiteY157" fmla="*/ 204078 h 442624"/>
                <a:gd name="connsiteX158" fmla="*/ 352334 w 508000"/>
                <a:gd name="connsiteY158" fmla="*/ 204078 h 442624"/>
                <a:gd name="connsiteX159" fmla="*/ 366399 w 508000"/>
                <a:gd name="connsiteY159" fmla="*/ 318871 h 442624"/>
                <a:gd name="connsiteX160" fmla="*/ 354891 w 508000"/>
                <a:gd name="connsiteY160" fmla="*/ 327800 h 442624"/>
                <a:gd name="connsiteX161" fmla="*/ 352334 w 508000"/>
                <a:gd name="connsiteY161" fmla="*/ 327800 h 442624"/>
                <a:gd name="connsiteX162" fmla="*/ 343383 w 508000"/>
                <a:gd name="connsiteY162" fmla="*/ 313769 h 442624"/>
                <a:gd name="connsiteX163" fmla="*/ 351055 w 508000"/>
                <a:gd name="connsiteY163" fmla="*/ 265301 h 442624"/>
                <a:gd name="connsiteX164" fmla="*/ 340826 w 508000"/>
                <a:gd name="connsiteY164" fmla="*/ 295913 h 442624"/>
                <a:gd name="connsiteX165" fmla="*/ 336990 w 508000"/>
                <a:gd name="connsiteY165" fmla="*/ 303566 h 442624"/>
                <a:gd name="connsiteX166" fmla="*/ 336990 w 508000"/>
                <a:gd name="connsiteY166" fmla="*/ 411982 h 442624"/>
                <a:gd name="connsiteX167" fmla="*/ 322925 w 508000"/>
                <a:gd name="connsiteY167" fmla="*/ 426012 h 442624"/>
                <a:gd name="connsiteX168" fmla="*/ 308860 w 508000"/>
                <a:gd name="connsiteY168" fmla="*/ 411982 h 442624"/>
                <a:gd name="connsiteX169" fmla="*/ 308860 w 508000"/>
                <a:gd name="connsiteY169" fmla="*/ 313769 h 442624"/>
                <a:gd name="connsiteX170" fmla="*/ 307581 w 508000"/>
                <a:gd name="connsiteY170" fmla="*/ 313769 h 442624"/>
                <a:gd name="connsiteX171" fmla="*/ 306303 w 508000"/>
                <a:gd name="connsiteY171" fmla="*/ 392850 h 442624"/>
                <a:gd name="connsiteX172" fmla="*/ 292238 w 508000"/>
                <a:gd name="connsiteY172" fmla="*/ 405604 h 442624"/>
                <a:gd name="connsiteX173" fmla="*/ 278173 w 508000"/>
                <a:gd name="connsiteY173" fmla="*/ 391574 h 442624"/>
                <a:gd name="connsiteX174" fmla="*/ 279451 w 508000"/>
                <a:gd name="connsiteY174" fmla="*/ 288260 h 442624"/>
                <a:gd name="connsiteX175" fmla="*/ 280730 w 508000"/>
                <a:gd name="connsiteY175" fmla="*/ 283158 h 442624"/>
                <a:gd name="connsiteX176" fmla="*/ 282008 w 508000"/>
                <a:gd name="connsiteY176" fmla="*/ 278056 h 442624"/>
                <a:gd name="connsiteX177" fmla="*/ 299909 w 508000"/>
                <a:gd name="connsiteY177" fmla="*/ 214282 h 442624"/>
                <a:gd name="connsiteX178" fmla="*/ 301188 w 508000"/>
                <a:gd name="connsiteY178" fmla="*/ 211731 h 442624"/>
                <a:gd name="connsiteX179" fmla="*/ 301188 w 508000"/>
                <a:gd name="connsiteY179" fmla="*/ 210455 h 442624"/>
                <a:gd name="connsiteX180" fmla="*/ 285844 w 508000"/>
                <a:gd name="connsiteY180" fmla="*/ 131375 h 442624"/>
                <a:gd name="connsiteX181" fmla="*/ 275615 w 508000"/>
                <a:gd name="connsiteY181" fmla="*/ 141579 h 442624"/>
                <a:gd name="connsiteX182" fmla="*/ 267943 w 508000"/>
                <a:gd name="connsiteY182" fmla="*/ 133926 h 442624"/>
                <a:gd name="connsiteX183" fmla="*/ 251321 w 508000"/>
                <a:gd name="connsiteY183" fmla="*/ 117345 h 442624"/>
                <a:gd name="connsiteX184" fmla="*/ 251321 w 508000"/>
                <a:gd name="connsiteY184" fmla="*/ 107141 h 442624"/>
                <a:gd name="connsiteX185" fmla="*/ 266665 w 508000"/>
                <a:gd name="connsiteY185" fmla="*/ 91835 h 442624"/>
                <a:gd name="connsiteX186" fmla="*/ 289680 w 508000"/>
                <a:gd name="connsiteY186" fmla="*/ 68876 h 442624"/>
                <a:gd name="connsiteX187" fmla="*/ 289680 w 508000"/>
                <a:gd name="connsiteY187" fmla="*/ 43367 h 442624"/>
                <a:gd name="connsiteX188" fmla="*/ 257714 w 508000"/>
                <a:gd name="connsiteY188" fmla="*/ 11479 h 442624"/>
                <a:gd name="connsiteX189" fmla="*/ 269222 w 508000"/>
                <a:gd name="connsiteY189" fmla="*/ 0 h 442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508000" h="442624">
                  <a:moveTo>
                    <a:pt x="449323" y="232375"/>
                  </a:moveTo>
                  <a:cubicBezTo>
                    <a:pt x="449323" y="232375"/>
                    <a:pt x="449323" y="232375"/>
                    <a:pt x="442945" y="278247"/>
                  </a:cubicBezTo>
                  <a:cubicBezTo>
                    <a:pt x="442945" y="278247"/>
                    <a:pt x="442945" y="278247"/>
                    <a:pt x="449323" y="288441"/>
                  </a:cubicBezTo>
                  <a:lnTo>
                    <a:pt x="456977" y="278247"/>
                  </a:lnTo>
                  <a:cubicBezTo>
                    <a:pt x="456977" y="278247"/>
                    <a:pt x="456977" y="278247"/>
                    <a:pt x="449323" y="232375"/>
                  </a:cubicBezTo>
                  <a:close/>
                  <a:moveTo>
                    <a:pt x="191572" y="232375"/>
                  </a:moveTo>
                  <a:cubicBezTo>
                    <a:pt x="191572" y="232375"/>
                    <a:pt x="191572" y="232375"/>
                    <a:pt x="183918" y="278247"/>
                  </a:cubicBezTo>
                  <a:cubicBezTo>
                    <a:pt x="183918" y="278247"/>
                    <a:pt x="183918" y="278247"/>
                    <a:pt x="191572" y="288441"/>
                  </a:cubicBezTo>
                  <a:lnTo>
                    <a:pt x="197950" y="278247"/>
                  </a:lnTo>
                  <a:cubicBezTo>
                    <a:pt x="197950" y="278247"/>
                    <a:pt x="197950" y="278247"/>
                    <a:pt x="191572" y="232375"/>
                  </a:cubicBezTo>
                  <a:close/>
                  <a:moveTo>
                    <a:pt x="58677" y="232375"/>
                  </a:moveTo>
                  <a:cubicBezTo>
                    <a:pt x="58677" y="232375"/>
                    <a:pt x="58677" y="232375"/>
                    <a:pt x="51023" y="278247"/>
                  </a:cubicBezTo>
                  <a:cubicBezTo>
                    <a:pt x="51023" y="278247"/>
                    <a:pt x="51023" y="278247"/>
                    <a:pt x="58677" y="288441"/>
                  </a:cubicBezTo>
                  <a:lnTo>
                    <a:pt x="65055" y="278247"/>
                  </a:lnTo>
                  <a:cubicBezTo>
                    <a:pt x="65055" y="278247"/>
                    <a:pt x="65055" y="278247"/>
                    <a:pt x="58677" y="232375"/>
                  </a:cubicBezTo>
                  <a:close/>
                  <a:moveTo>
                    <a:pt x="442945" y="223455"/>
                  </a:moveTo>
                  <a:cubicBezTo>
                    <a:pt x="442945" y="223455"/>
                    <a:pt x="442945" y="223455"/>
                    <a:pt x="449323" y="231101"/>
                  </a:cubicBezTo>
                  <a:cubicBezTo>
                    <a:pt x="449323" y="231101"/>
                    <a:pt x="449323" y="231101"/>
                    <a:pt x="456977" y="223455"/>
                  </a:cubicBezTo>
                  <a:cubicBezTo>
                    <a:pt x="460803" y="224729"/>
                    <a:pt x="463354" y="226004"/>
                    <a:pt x="467181" y="228552"/>
                  </a:cubicBezTo>
                  <a:cubicBezTo>
                    <a:pt x="467181" y="228552"/>
                    <a:pt x="468457" y="228552"/>
                    <a:pt x="468457" y="228552"/>
                  </a:cubicBezTo>
                  <a:cubicBezTo>
                    <a:pt x="491417" y="242569"/>
                    <a:pt x="504173" y="254037"/>
                    <a:pt x="508000" y="317749"/>
                  </a:cubicBezTo>
                  <a:cubicBezTo>
                    <a:pt x="508000" y="322846"/>
                    <a:pt x="502898" y="329217"/>
                    <a:pt x="497795" y="329217"/>
                  </a:cubicBezTo>
                  <a:cubicBezTo>
                    <a:pt x="496520" y="329217"/>
                    <a:pt x="496520" y="329217"/>
                    <a:pt x="496520" y="329217"/>
                  </a:cubicBezTo>
                  <a:cubicBezTo>
                    <a:pt x="491417" y="329217"/>
                    <a:pt x="486315" y="324120"/>
                    <a:pt x="485039" y="319023"/>
                  </a:cubicBezTo>
                  <a:cubicBezTo>
                    <a:pt x="483764" y="297361"/>
                    <a:pt x="482488" y="283344"/>
                    <a:pt x="478662" y="274425"/>
                  </a:cubicBezTo>
                  <a:cubicBezTo>
                    <a:pt x="478662" y="274425"/>
                    <a:pt x="478662" y="274425"/>
                    <a:pt x="478662" y="312652"/>
                  </a:cubicBezTo>
                  <a:cubicBezTo>
                    <a:pt x="478662" y="316475"/>
                    <a:pt x="477386" y="320297"/>
                    <a:pt x="476110" y="322846"/>
                  </a:cubicBezTo>
                  <a:cubicBezTo>
                    <a:pt x="476110" y="322846"/>
                    <a:pt x="476110" y="322846"/>
                    <a:pt x="476110" y="429882"/>
                  </a:cubicBezTo>
                  <a:cubicBezTo>
                    <a:pt x="476110" y="437527"/>
                    <a:pt x="469732" y="442624"/>
                    <a:pt x="463354" y="442624"/>
                  </a:cubicBezTo>
                  <a:cubicBezTo>
                    <a:pt x="455701" y="442624"/>
                    <a:pt x="449323" y="437527"/>
                    <a:pt x="449323" y="429882"/>
                  </a:cubicBezTo>
                  <a:cubicBezTo>
                    <a:pt x="449323" y="429882"/>
                    <a:pt x="449323" y="429882"/>
                    <a:pt x="449323" y="338137"/>
                  </a:cubicBezTo>
                  <a:cubicBezTo>
                    <a:pt x="449323" y="338137"/>
                    <a:pt x="448047" y="338137"/>
                    <a:pt x="448047" y="338137"/>
                  </a:cubicBezTo>
                  <a:cubicBezTo>
                    <a:pt x="448047" y="338137"/>
                    <a:pt x="448047" y="338137"/>
                    <a:pt x="448047" y="429882"/>
                  </a:cubicBezTo>
                  <a:cubicBezTo>
                    <a:pt x="448047" y="437527"/>
                    <a:pt x="441669" y="442624"/>
                    <a:pt x="434016" y="442624"/>
                  </a:cubicBezTo>
                  <a:cubicBezTo>
                    <a:pt x="427638" y="442624"/>
                    <a:pt x="421260" y="437527"/>
                    <a:pt x="421260" y="429882"/>
                  </a:cubicBezTo>
                  <a:cubicBezTo>
                    <a:pt x="421260" y="429882"/>
                    <a:pt x="421260" y="429882"/>
                    <a:pt x="421260" y="322846"/>
                  </a:cubicBezTo>
                  <a:cubicBezTo>
                    <a:pt x="421260" y="321571"/>
                    <a:pt x="421260" y="321571"/>
                    <a:pt x="421260" y="320297"/>
                  </a:cubicBezTo>
                  <a:cubicBezTo>
                    <a:pt x="419984" y="317749"/>
                    <a:pt x="419984" y="315200"/>
                    <a:pt x="419984" y="312652"/>
                  </a:cubicBezTo>
                  <a:cubicBezTo>
                    <a:pt x="419984" y="312652"/>
                    <a:pt x="419984" y="312652"/>
                    <a:pt x="419984" y="273150"/>
                  </a:cubicBezTo>
                  <a:cubicBezTo>
                    <a:pt x="416158" y="283344"/>
                    <a:pt x="414882" y="297361"/>
                    <a:pt x="413607" y="319023"/>
                  </a:cubicBezTo>
                  <a:cubicBezTo>
                    <a:pt x="412331" y="324120"/>
                    <a:pt x="408504" y="329217"/>
                    <a:pt x="402126" y="329217"/>
                  </a:cubicBezTo>
                  <a:cubicBezTo>
                    <a:pt x="402126" y="329217"/>
                    <a:pt x="402126" y="329217"/>
                    <a:pt x="400851" y="329217"/>
                  </a:cubicBezTo>
                  <a:cubicBezTo>
                    <a:pt x="395748" y="329217"/>
                    <a:pt x="390646" y="322846"/>
                    <a:pt x="390646" y="317749"/>
                  </a:cubicBezTo>
                  <a:cubicBezTo>
                    <a:pt x="394473" y="254037"/>
                    <a:pt x="407229" y="242569"/>
                    <a:pt x="430189" y="228552"/>
                  </a:cubicBezTo>
                  <a:cubicBezTo>
                    <a:pt x="430189" y="228552"/>
                    <a:pt x="431465" y="228552"/>
                    <a:pt x="431465" y="228552"/>
                  </a:cubicBezTo>
                  <a:cubicBezTo>
                    <a:pt x="435292" y="226004"/>
                    <a:pt x="439118" y="224729"/>
                    <a:pt x="442945" y="223455"/>
                  </a:cubicBezTo>
                  <a:close/>
                  <a:moveTo>
                    <a:pt x="183918" y="223455"/>
                  </a:moveTo>
                  <a:cubicBezTo>
                    <a:pt x="183918" y="223455"/>
                    <a:pt x="183918" y="223455"/>
                    <a:pt x="191572" y="231101"/>
                  </a:cubicBezTo>
                  <a:cubicBezTo>
                    <a:pt x="191572" y="231101"/>
                    <a:pt x="191572" y="231101"/>
                    <a:pt x="199226" y="223455"/>
                  </a:cubicBezTo>
                  <a:cubicBezTo>
                    <a:pt x="201777" y="224729"/>
                    <a:pt x="205603" y="226004"/>
                    <a:pt x="209430" y="228552"/>
                  </a:cubicBezTo>
                  <a:cubicBezTo>
                    <a:pt x="209430" y="228552"/>
                    <a:pt x="210706" y="228552"/>
                    <a:pt x="210706" y="228552"/>
                  </a:cubicBezTo>
                  <a:cubicBezTo>
                    <a:pt x="232391" y="242569"/>
                    <a:pt x="246422" y="254037"/>
                    <a:pt x="250249" y="317749"/>
                  </a:cubicBezTo>
                  <a:cubicBezTo>
                    <a:pt x="250249" y="322846"/>
                    <a:pt x="245147" y="329217"/>
                    <a:pt x="238769" y="329217"/>
                  </a:cubicBezTo>
                  <a:cubicBezTo>
                    <a:pt x="232391" y="329217"/>
                    <a:pt x="227288" y="324120"/>
                    <a:pt x="227288" y="319023"/>
                  </a:cubicBezTo>
                  <a:cubicBezTo>
                    <a:pt x="226013" y="297361"/>
                    <a:pt x="223462" y="283344"/>
                    <a:pt x="220910" y="274425"/>
                  </a:cubicBezTo>
                  <a:cubicBezTo>
                    <a:pt x="220910" y="274425"/>
                    <a:pt x="220910" y="274425"/>
                    <a:pt x="220910" y="312652"/>
                  </a:cubicBezTo>
                  <a:cubicBezTo>
                    <a:pt x="220910" y="316475"/>
                    <a:pt x="219635" y="320297"/>
                    <a:pt x="218359" y="322846"/>
                  </a:cubicBezTo>
                  <a:cubicBezTo>
                    <a:pt x="218359" y="322846"/>
                    <a:pt x="218359" y="322846"/>
                    <a:pt x="218359" y="429882"/>
                  </a:cubicBezTo>
                  <a:cubicBezTo>
                    <a:pt x="218359" y="437527"/>
                    <a:pt x="211981" y="442624"/>
                    <a:pt x="205603" y="442624"/>
                  </a:cubicBezTo>
                  <a:cubicBezTo>
                    <a:pt x="197950" y="442624"/>
                    <a:pt x="191572" y="437527"/>
                    <a:pt x="191572" y="429882"/>
                  </a:cubicBezTo>
                  <a:cubicBezTo>
                    <a:pt x="191572" y="429882"/>
                    <a:pt x="191572" y="429882"/>
                    <a:pt x="191572" y="338137"/>
                  </a:cubicBezTo>
                  <a:cubicBezTo>
                    <a:pt x="190296" y="338137"/>
                    <a:pt x="190296" y="338137"/>
                    <a:pt x="190296" y="338137"/>
                  </a:cubicBezTo>
                  <a:cubicBezTo>
                    <a:pt x="190296" y="338137"/>
                    <a:pt x="190296" y="338137"/>
                    <a:pt x="190296" y="429882"/>
                  </a:cubicBezTo>
                  <a:cubicBezTo>
                    <a:pt x="190296" y="437527"/>
                    <a:pt x="183918" y="442624"/>
                    <a:pt x="176265" y="442624"/>
                  </a:cubicBezTo>
                  <a:cubicBezTo>
                    <a:pt x="169887" y="442624"/>
                    <a:pt x="163509" y="437527"/>
                    <a:pt x="163509" y="429882"/>
                  </a:cubicBezTo>
                  <a:cubicBezTo>
                    <a:pt x="163509" y="429882"/>
                    <a:pt x="163509" y="429882"/>
                    <a:pt x="163509" y="322846"/>
                  </a:cubicBezTo>
                  <a:cubicBezTo>
                    <a:pt x="163509" y="321571"/>
                    <a:pt x="163509" y="321571"/>
                    <a:pt x="163509" y="320297"/>
                  </a:cubicBezTo>
                  <a:cubicBezTo>
                    <a:pt x="162234" y="317749"/>
                    <a:pt x="162234" y="315200"/>
                    <a:pt x="162234" y="312652"/>
                  </a:cubicBezTo>
                  <a:cubicBezTo>
                    <a:pt x="162234" y="312652"/>
                    <a:pt x="162234" y="312652"/>
                    <a:pt x="162234" y="273150"/>
                  </a:cubicBezTo>
                  <a:cubicBezTo>
                    <a:pt x="158407" y="283344"/>
                    <a:pt x="157131" y="297361"/>
                    <a:pt x="155856" y="319023"/>
                  </a:cubicBezTo>
                  <a:cubicBezTo>
                    <a:pt x="154580" y="324120"/>
                    <a:pt x="149478" y="329217"/>
                    <a:pt x="144375" y="329217"/>
                  </a:cubicBezTo>
                  <a:cubicBezTo>
                    <a:pt x="144375" y="329217"/>
                    <a:pt x="143100" y="329217"/>
                    <a:pt x="143100" y="329217"/>
                  </a:cubicBezTo>
                  <a:cubicBezTo>
                    <a:pt x="136722" y="329217"/>
                    <a:pt x="132895" y="322846"/>
                    <a:pt x="132895" y="317749"/>
                  </a:cubicBezTo>
                  <a:cubicBezTo>
                    <a:pt x="136722" y="254037"/>
                    <a:pt x="149478" y="242569"/>
                    <a:pt x="172438" y="228552"/>
                  </a:cubicBezTo>
                  <a:cubicBezTo>
                    <a:pt x="172438" y="228552"/>
                    <a:pt x="173714" y="228552"/>
                    <a:pt x="173714" y="228552"/>
                  </a:cubicBezTo>
                  <a:cubicBezTo>
                    <a:pt x="177541" y="226004"/>
                    <a:pt x="180092" y="224729"/>
                    <a:pt x="183918" y="223455"/>
                  </a:cubicBezTo>
                  <a:close/>
                  <a:moveTo>
                    <a:pt x="51023" y="223455"/>
                  </a:moveTo>
                  <a:cubicBezTo>
                    <a:pt x="51023" y="223455"/>
                    <a:pt x="51023" y="223455"/>
                    <a:pt x="58677" y="231101"/>
                  </a:cubicBezTo>
                  <a:cubicBezTo>
                    <a:pt x="58677" y="231101"/>
                    <a:pt x="58677" y="231101"/>
                    <a:pt x="66331" y="223455"/>
                  </a:cubicBezTo>
                  <a:cubicBezTo>
                    <a:pt x="68882" y="224729"/>
                    <a:pt x="72708" y="226004"/>
                    <a:pt x="76535" y="228552"/>
                  </a:cubicBezTo>
                  <a:cubicBezTo>
                    <a:pt x="76535" y="228552"/>
                    <a:pt x="77811" y="228552"/>
                    <a:pt x="77811" y="228552"/>
                  </a:cubicBezTo>
                  <a:cubicBezTo>
                    <a:pt x="99496" y="242569"/>
                    <a:pt x="113527" y="254037"/>
                    <a:pt x="117354" y="317749"/>
                  </a:cubicBezTo>
                  <a:cubicBezTo>
                    <a:pt x="117354" y="322846"/>
                    <a:pt x="112252" y="329217"/>
                    <a:pt x="105874" y="329217"/>
                  </a:cubicBezTo>
                  <a:cubicBezTo>
                    <a:pt x="99496" y="329217"/>
                    <a:pt x="94393" y="324120"/>
                    <a:pt x="94393" y="319023"/>
                  </a:cubicBezTo>
                  <a:cubicBezTo>
                    <a:pt x="93118" y="297361"/>
                    <a:pt x="90567" y="283344"/>
                    <a:pt x="88016" y="274425"/>
                  </a:cubicBezTo>
                  <a:cubicBezTo>
                    <a:pt x="88016" y="274425"/>
                    <a:pt x="88016" y="274425"/>
                    <a:pt x="88016" y="312652"/>
                  </a:cubicBezTo>
                  <a:cubicBezTo>
                    <a:pt x="88016" y="316475"/>
                    <a:pt x="86740" y="320297"/>
                    <a:pt x="85464" y="322846"/>
                  </a:cubicBezTo>
                  <a:cubicBezTo>
                    <a:pt x="85464" y="322846"/>
                    <a:pt x="85464" y="322846"/>
                    <a:pt x="85464" y="429882"/>
                  </a:cubicBezTo>
                  <a:cubicBezTo>
                    <a:pt x="85464" y="437527"/>
                    <a:pt x="79086" y="442624"/>
                    <a:pt x="71433" y="442624"/>
                  </a:cubicBezTo>
                  <a:cubicBezTo>
                    <a:pt x="65055" y="442624"/>
                    <a:pt x="58677" y="437527"/>
                    <a:pt x="58677" y="429882"/>
                  </a:cubicBezTo>
                  <a:cubicBezTo>
                    <a:pt x="58677" y="429882"/>
                    <a:pt x="58677" y="429882"/>
                    <a:pt x="58677" y="338137"/>
                  </a:cubicBezTo>
                  <a:cubicBezTo>
                    <a:pt x="57401" y="338137"/>
                    <a:pt x="57401" y="338137"/>
                    <a:pt x="57401" y="338137"/>
                  </a:cubicBezTo>
                  <a:cubicBezTo>
                    <a:pt x="57401" y="338137"/>
                    <a:pt x="57401" y="338137"/>
                    <a:pt x="57401" y="429882"/>
                  </a:cubicBezTo>
                  <a:cubicBezTo>
                    <a:pt x="57401" y="437527"/>
                    <a:pt x="51023" y="442624"/>
                    <a:pt x="43370" y="442624"/>
                  </a:cubicBezTo>
                  <a:cubicBezTo>
                    <a:pt x="36992" y="442624"/>
                    <a:pt x="30614" y="437527"/>
                    <a:pt x="30614" y="429882"/>
                  </a:cubicBezTo>
                  <a:cubicBezTo>
                    <a:pt x="30614" y="429882"/>
                    <a:pt x="30614" y="429882"/>
                    <a:pt x="30614" y="322846"/>
                  </a:cubicBezTo>
                  <a:cubicBezTo>
                    <a:pt x="30614" y="321571"/>
                    <a:pt x="30614" y="321571"/>
                    <a:pt x="30614" y="320297"/>
                  </a:cubicBezTo>
                  <a:cubicBezTo>
                    <a:pt x="29338" y="317749"/>
                    <a:pt x="29338" y="315200"/>
                    <a:pt x="29338" y="312652"/>
                  </a:cubicBezTo>
                  <a:cubicBezTo>
                    <a:pt x="29338" y="312652"/>
                    <a:pt x="29338" y="312652"/>
                    <a:pt x="29338" y="273150"/>
                  </a:cubicBezTo>
                  <a:cubicBezTo>
                    <a:pt x="25512" y="283344"/>
                    <a:pt x="24236" y="297361"/>
                    <a:pt x="22961" y="319023"/>
                  </a:cubicBezTo>
                  <a:cubicBezTo>
                    <a:pt x="21685" y="324120"/>
                    <a:pt x="16583" y="329217"/>
                    <a:pt x="11480" y="329217"/>
                  </a:cubicBezTo>
                  <a:cubicBezTo>
                    <a:pt x="11480" y="329217"/>
                    <a:pt x="10205" y="329217"/>
                    <a:pt x="10205" y="329217"/>
                  </a:cubicBezTo>
                  <a:cubicBezTo>
                    <a:pt x="3827" y="329217"/>
                    <a:pt x="0" y="322846"/>
                    <a:pt x="0" y="317749"/>
                  </a:cubicBezTo>
                  <a:cubicBezTo>
                    <a:pt x="3827" y="254037"/>
                    <a:pt x="16583" y="242569"/>
                    <a:pt x="39543" y="228552"/>
                  </a:cubicBezTo>
                  <a:cubicBezTo>
                    <a:pt x="39543" y="228552"/>
                    <a:pt x="40819" y="228552"/>
                    <a:pt x="40819" y="228552"/>
                  </a:cubicBezTo>
                  <a:cubicBezTo>
                    <a:pt x="44646" y="226004"/>
                    <a:pt x="47197" y="224729"/>
                    <a:pt x="51023" y="223455"/>
                  </a:cubicBezTo>
                  <a:close/>
                  <a:moveTo>
                    <a:pt x="335711" y="205353"/>
                  </a:moveTo>
                  <a:cubicBezTo>
                    <a:pt x="335711" y="205353"/>
                    <a:pt x="335711" y="205353"/>
                    <a:pt x="313975" y="249995"/>
                  </a:cubicBezTo>
                  <a:cubicBezTo>
                    <a:pt x="313975" y="249995"/>
                    <a:pt x="313975" y="249995"/>
                    <a:pt x="319089" y="262750"/>
                  </a:cubicBezTo>
                  <a:cubicBezTo>
                    <a:pt x="319089" y="262750"/>
                    <a:pt x="319089" y="262750"/>
                    <a:pt x="328040" y="255097"/>
                  </a:cubicBezTo>
                  <a:cubicBezTo>
                    <a:pt x="328040" y="255097"/>
                    <a:pt x="328040" y="255097"/>
                    <a:pt x="334433" y="214282"/>
                  </a:cubicBezTo>
                  <a:cubicBezTo>
                    <a:pt x="334433" y="213006"/>
                    <a:pt x="334433" y="211731"/>
                    <a:pt x="334433" y="210455"/>
                  </a:cubicBezTo>
                  <a:close/>
                  <a:moveTo>
                    <a:pt x="449322" y="164510"/>
                  </a:moveTo>
                  <a:cubicBezTo>
                    <a:pt x="465829" y="164510"/>
                    <a:pt x="478527" y="177252"/>
                    <a:pt x="478527" y="192542"/>
                  </a:cubicBezTo>
                  <a:cubicBezTo>
                    <a:pt x="478527" y="209106"/>
                    <a:pt x="465829" y="221847"/>
                    <a:pt x="449322" y="221847"/>
                  </a:cubicBezTo>
                  <a:cubicBezTo>
                    <a:pt x="434085" y="221847"/>
                    <a:pt x="420118" y="209106"/>
                    <a:pt x="420118" y="192542"/>
                  </a:cubicBezTo>
                  <a:cubicBezTo>
                    <a:pt x="420118" y="177252"/>
                    <a:pt x="434085" y="164510"/>
                    <a:pt x="449322" y="164510"/>
                  </a:cubicBezTo>
                  <a:close/>
                  <a:moveTo>
                    <a:pt x="191572" y="164510"/>
                  </a:moveTo>
                  <a:cubicBezTo>
                    <a:pt x="206809" y="164510"/>
                    <a:pt x="220776" y="177252"/>
                    <a:pt x="220776" y="192542"/>
                  </a:cubicBezTo>
                  <a:cubicBezTo>
                    <a:pt x="220776" y="209106"/>
                    <a:pt x="206809" y="221847"/>
                    <a:pt x="191572" y="221847"/>
                  </a:cubicBezTo>
                  <a:cubicBezTo>
                    <a:pt x="175065" y="221847"/>
                    <a:pt x="162367" y="209106"/>
                    <a:pt x="162367" y="192542"/>
                  </a:cubicBezTo>
                  <a:cubicBezTo>
                    <a:pt x="162367" y="177252"/>
                    <a:pt x="175065" y="164510"/>
                    <a:pt x="191572" y="164510"/>
                  </a:cubicBezTo>
                  <a:close/>
                  <a:moveTo>
                    <a:pt x="58779" y="164510"/>
                  </a:moveTo>
                  <a:cubicBezTo>
                    <a:pt x="74069" y="164510"/>
                    <a:pt x="86811" y="177252"/>
                    <a:pt x="86811" y="192542"/>
                  </a:cubicBezTo>
                  <a:cubicBezTo>
                    <a:pt x="86811" y="209106"/>
                    <a:pt x="74069" y="221847"/>
                    <a:pt x="58779" y="221847"/>
                  </a:cubicBezTo>
                  <a:cubicBezTo>
                    <a:pt x="42215" y="221847"/>
                    <a:pt x="29473" y="209106"/>
                    <a:pt x="29473" y="192542"/>
                  </a:cubicBezTo>
                  <a:cubicBezTo>
                    <a:pt x="29473" y="177252"/>
                    <a:pt x="42215" y="164510"/>
                    <a:pt x="58779" y="164510"/>
                  </a:cubicBezTo>
                  <a:close/>
                  <a:moveTo>
                    <a:pt x="352166" y="137717"/>
                  </a:moveTo>
                  <a:cubicBezTo>
                    <a:pt x="368766" y="137717"/>
                    <a:pt x="381536" y="151717"/>
                    <a:pt x="381536" y="168262"/>
                  </a:cubicBezTo>
                  <a:cubicBezTo>
                    <a:pt x="381536" y="184807"/>
                    <a:pt x="368766" y="198806"/>
                    <a:pt x="352166" y="198806"/>
                  </a:cubicBezTo>
                  <a:cubicBezTo>
                    <a:pt x="334289" y="198806"/>
                    <a:pt x="321519" y="184807"/>
                    <a:pt x="321519" y="168262"/>
                  </a:cubicBezTo>
                  <a:cubicBezTo>
                    <a:pt x="321519" y="151717"/>
                    <a:pt x="334289" y="137717"/>
                    <a:pt x="352166" y="137717"/>
                  </a:cubicBezTo>
                  <a:close/>
                  <a:moveTo>
                    <a:pt x="269222" y="0"/>
                  </a:moveTo>
                  <a:cubicBezTo>
                    <a:pt x="269222" y="0"/>
                    <a:pt x="269222" y="0"/>
                    <a:pt x="303745" y="34438"/>
                  </a:cubicBezTo>
                  <a:cubicBezTo>
                    <a:pt x="303745" y="34438"/>
                    <a:pt x="303745" y="34438"/>
                    <a:pt x="306303" y="39540"/>
                  </a:cubicBezTo>
                  <a:cubicBezTo>
                    <a:pt x="306303" y="39540"/>
                    <a:pt x="306303" y="39540"/>
                    <a:pt x="306303" y="68876"/>
                  </a:cubicBezTo>
                  <a:cubicBezTo>
                    <a:pt x="306303" y="68876"/>
                    <a:pt x="306303" y="68876"/>
                    <a:pt x="343383" y="107141"/>
                  </a:cubicBezTo>
                  <a:cubicBezTo>
                    <a:pt x="343383" y="107141"/>
                    <a:pt x="343383" y="107141"/>
                    <a:pt x="343383" y="116069"/>
                  </a:cubicBezTo>
                  <a:cubicBezTo>
                    <a:pt x="343383" y="116069"/>
                    <a:pt x="343383" y="116069"/>
                    <a:pt x="319089" y="141579"/>
                  </a:cubicBezTo>
                  <a:cubicBezTo>
                    <a:pt x="319089" y="141579"/>
                    <a:pt x="319089" y="141579"/>
                    <a:pt x="310139" y="130100"/>
                  </a:cubicBezTo>
                  <a:cubicBezTo>
                    <a:pt x="310139" y="130100"/>
                    <a:pt x="310139" y="130100"/>
                    <a:pt x="326761" y="112243"/>
                  </a:cubicBezTo>
                  <a:cubicBezTo>
                    <a:pt x="326761" y="112243"/>
                    <a:pt x="326761" y="112243"/>
                    <a:pt x="306303" y="90560"/>
                  </a:cubicBezTo>
                  <a:cubicBezTo>
                    <a:pt x="306303" y="90560"/>
                    <a:pt x="306303" y="90560"/>
                    <a:pt x="306303" y="91835"/>
                  </a:cubicBezTo>
                  <a:cubicBezTo>
                    <a:pt x="306303" y="91835"/>
                    <a:pt x="306303" y="91835"/>
                    <a:pt x="289680" y="91835"/>
                  </a:cubicBezTo>
                  <a:cubicBezTo>
                    <a:pt x="289680" y="91835"/>
                    <a:pt x="289680" y="91835"/>
                    <a:pt x="289680" y="90560"/>
                  </a:cubicBezTo>
                  <a:cubicBezTo>
                    <a:pt x="285844" y="94386"/>
                    <a:pt x="282008" y="98212"/>
                    <a:pt x="278173" y="102039"/>
                  </a:cubicBezTo>
                  <a:cubicBezTo>
                    <a:pt x="275615" y="105865"/>
                    <a:pt x="271779" y="109692"/>
                    <a:pt x="267943" y="112243"/>
                  </a:cubicBezTo>
                  <a:cubicBezTo>
                    <a:pt x="271779" y="116069"/>
                    <a:pt x="275615" y="119896"/>
                    <a:pt x="278173" y="122447"/>
                  </a:cubicBezTo>
                  <a:cubicBezTo>
                    <a:pt x="280730" y="126273"/>
                    <a:pt x="283287" y="127549"/>
                    <a:pt x="285844" y="130100"/>
                  </a:cubicBezTo>
                  <a:cubicBezTo>
                    <a:pt x="285844" y="127549"/>
                    <a:pt x="287123" y="123722"/>
                    <a:pt x="287123" y="119896"/>
                  </a:cubicBezTo>
                  <a:cubicBezTo>
                    <a:pt x="288402" y="113518"/>
                    <a:pt x="293516" y="108416"/>
                    <a:pt x="299909" y="109692"/>
                  </a:cubicBezTo>
                  <a:cubicBezTo>
                    <a:pt x="306303" y="110967"/>
                    <a:pt x="311417" y="116069"/>
                    <a:pt x="310139" y="122447"/>
                  </a:cubicBezTo>
                  <a:cubicBezTo>
                    <a:pt x="305024" y="160711"/>
                    <a:pt x="311417" y="187496"/>
                    <a:pt x="317810" y="195149"/>
                  </a:cubicBezTo>
                  <a:cubicBezTo>
                    <a:pt x="319089" y="195149"/>
                    <a:pt x="319089" y="196425"/>
                    <a:pt x="320368" y="196425"/>
                  </a:cubicBezTo>
                  <a:cubicBezTo>
                    <a:pt x="322925" y="195149"/>
                    <a:pt x="326761" y="195149"/>
                    <a:pt x="330597" y="195149"/>
                  </a:cubicBezTo>
                  <a:cubicBezTo>
                    <a:pt x="330597" y="195149"/>
                    <a:pt x="330597" y="195149"/>
                    <a:pt x="335711" y="204078"/>
                  </a:cubicBezTo>
                  <a:cubicBezTo>
                    <a:pt x="335711" y="204078"/>
                    <a:pt x="335711" y="204078"/>
                    <a:pt x="344662" y="198976"/>
                  </a:cubicBezTo>
                  <a:cubicBezTo>
                    <a:pt x="347219" y="200251"/>
                    <a:pt x="348498" y="201527"/>
                    <a:pt x="351055" y="204078"/>
                  </a:cubicBezTo>
                  <a:cubicBezTo>
                    <a:pt x="351055" y="204078"/>
                    <a:pt x="352334" y="204078"/>
                    <a:pt x="352334" y="204078"/>
                  </a:cubicBezTo>
                  <a:cubicBezTo>
                    <a:pt x="375349" y="219384"/>
                    <a:pt x="380464" y="264026"/>
                    <a:pt x="366399" y="318871"/>
                  </a:cubicBezTo>
                  <a:cubicBezTo>
                    <a:pt x="365120" y="323973"/>
                    <a:pt x="361284" y="327800"/>
                    <a:pt x="354891" y="327800"/>
                  </a:cubicBezTo>
                  <a:cubicBezTo>
                    <a:pt x="354891" y="327800"/>
                    <a:pt x="353612" y="327800"/>
                    <a:pt x="352334" y="327800"/>
                  </a:cubicBezTo>
                  <a:cubicBezTo>
                    <a:pt x="345941" y="325249"/>
                    <a:pt x="342105" y="318871"/>
                    <a:pt x="343383" y="313769"/>
                  </a:cubicBezTo>
                  <a:cubicBezTo>
                    <a:pt x="348498" y="294637"/>
                    <a:pt x="349777" y="278056"/>
                    <a:pt x="351055" y="265301"/>
                  </a:cubicBezTo>
                  <a:cubicBezTo>
                    <a:pt x="351055" y="265301"/>
                    <a:pt x="351055" y="265301"/>
                    <a:pt x="340826" y="295913"/>
                  </a:cubicBezTo>
                  <a:cubicBezTo>
                    <a:pt x="340826" y="298464"/>
                    <a:pt x="339547" y="301015"/>
                    <a:pt x="336990" y="303566"/>
                  </a:cubicBezTo>
                  <a:cubicBezTo>
                    <a:pt x="336990" y="303566"/>
                    <a:pt x="336990" y="303566"/>
                    <a:pt x="336990" y="411982"/>
                  </a:cubicBezTo>
                  <a:cubicBezTo>
                    <a:pt x="336990" y="420910"/>
                    <a:pt x="330597" y="426012"/>
                    <a:pt x="322925" y="426012"/>
                  </a:cubicBezTo>
                  <a:cubicBezTo>
                    <a:pt x="315253" y="426012"/>
                    <a:pt x="308860" y="419635"/>
                    <a:pt x="308860" y="411982"/>
                  </a:cubicBezTo>
                  <a:cubicBezTo>
                    <a:pt x="308860" y="411982"/>
                    <a:pt x="308860" y="411982"/>
                    <a:pt x="308860" y="313769"/>
                  </a:cubicBezTo>
                  <a:cubicBezTo>
                    <a:pt x="308860" y="313769"/>
                    <a:pt x="307581" y="313769"/>
                    <a:pt x="307581" y="313769"/>
                  </a:cubicBezTo>
                  <a:cubicBezTo>
                    <a:pt x="307581" y="313769"/>
                    <a:pt x="307581" y="313769"/>
                    <a:pt x="306303" y="392850"/>
                  </a:cubicBezTo>
                  <a:cubicBezTo>
                    <a:pt x="306303" y="400502"/>
                    <a:pt x="299909" y="405604"/>
                    <a:pt x="292238" y="405604"/>
                  </a:cubicBezTo>
                  <a:cubicBezTo>
                    <a:pt x="284566" y="405604"/>
                    <a:pt x="278173" y="399227"/>
                    <a:pt x="278173" y="391574"/>
                  </a:cubicBezTo>
                  <a:cubicBezTo>
                    <a:pt x="278173" y="391574"/>
                    <a:pt x="278173" y="391574"/>
                    <a:pt x="279451" y="288260"/>
                  </a:cubicBezTo>
                  <a:cubicBezTo>
                    <a:pt x="279451" y="285709"/>
                    <a:pt x="279451" y="284433"/>
                    <a:pt x="280730" y="283158"/>
                  </a:cubicBezTo>
                  <a:cubicBezTo>
                    <a:pt x="280730" y="280607"/>
                    <a:pt x="280730" y="279331"/>
                    <a:pt x="282008" y="278056"/>
                  </a:cubicBezTo>
                  <a:cubicBezTo>
                    <a:pt x="282008" y="278056"/>
                    <a:pt x="282008" y="278056"/>
                    <a:pt x="299909" y="214282"/>
                  </a:cubicBezTo>
                  <a:cubicBezTo>
                    <a:pt x="301188" y="213006"/>
                    <a:pt x="301188" y="213006"/>
                    <a:pt x="301188" y="211731"/>
                  </a:cubicBezTo>
                  <a:cubicBezTo>
                    <a:pt x="301188" y="211731"/>
                    <a:pt x="301188" y="211731"/>
                    <a:pt x="301188" y="210455"/>
                  </a:cubicBezTo>
                  <a:cubicBezTo>
                    <a:pt x="288402" y="197700"/>
                    <a:pt x="283287" y="168364"/>
                    <a:pt x="285844" y="131375"/>
                  </a:cubicBezTo>
                  <a:cubicBezTo>
                    <a:pt x="285844" y="131375"/>
                    <a:pt x="285844" y="131375"/>
                    <a:pt x="275615" y="141579"/>
                  </a:cubicBezTo>
                  <a:cubicBezTo>
                    <a:pt x="271779" y="139028"/>
                    <a:pt x="270501" y="137753"/>
                    <a:pt x="267943" y="133926"/>
                  </a:cubicBezTo>
                  <a:cubicBezTo>
                    <a:pt x="262829" y="128824"/>
                    <a:pt x="256436" y="123722"/>
                    <a:pt x="251321" y="117345"/>
                  </a:cubicBezTo>
                  <a:cubicBezTo>
                    <a:pt x="251321" y="117345"/>
                    <a:pt x="251321" y="117345"/>
                    <a:pt x="251321" y="107141"/>
                  </a:cubicBezTo>
                  <a:cubicBezTo>
                    <a:pt x="256436" y="102039"/>
                    <a:pt x="261550" y="96937"/>
                    <a:pt x="266665" y="91835"/>
                  </a:cubicBezTo>
                  <a:cubicBezTo>
                    <a:pt x="274337" y="82907"/>
                    <a:pt x="282008" y="75254"/>
                    <a:pt x="289680" y="68876"/>
                  </a:cubicBezTo>
                  <a:cubicBezTo>
                    <a:pt x="289680" y="68876"/>
                    <a:pt x="289680" y="68876"/>
                    <a:pt x="289680" y="43367"/>
                  </a:cubicBezTo>
                  <a:cubicBezTo>
                    <a:pt x="289680" y="43367"/>
                    <a:pt x="289680" y="43367"/>
                    <a:pt x="257714" y="11479"/>
                  </a:cubicBezTo>
                  <a:cubicBezTo>
                    <a:pt x="257714" y="11479"/>
                    <a:pt x="257714" y="11479"/>
                    <a:pt x="2692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千图设计师MC：ID 29795607库_组合 60">
            <a:extLst>
              <a:ext uri="{FF2B5EF4-FFF2-40B4-BE49-F238E27FC236}">
                <a16:creationId xmlns:a16="http://schemas.microsoft.com/office/drawing/2014/main" id="{40FDFA23-ED88-4279-8E7E-E3EC300D207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94796" y="1817495"/>
            <a:ext cx="2829871" cy="2142891"/>
            <a:chOff x="4694796" y="1817495"/>
            <a:chExt cx="2829871" cy="2142891"/>
          </a:xfrm>
        </p:grpSpPr>
        <p:sp>
          <p:nvSpPr>
            <p:cNvPr id="18" name="Rectangle 34">
              <a:extLst>
                <a:ext uri="{FF2B5EF4-FFF2-40B4-BE49-F238E27FC236}">
                  <a16:creationId xmlns:a16="http://schemas.microsoft.com/office/drawing/2014/main" id="{18E57EF5-6A59-42C6-9750-101026DE5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694796" y="1817495"/>
              <a:ext cx="2829871" cy="107144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35">
              <a:extLst>
                <a:ext uri="{FF2B5EF4-FFF2-40B4-BE49-F238E27FC236}">
                  <a16:creationId xmlns:a16="http://schemas.microsoft.com/office/drawing/2014/main" id="{5D3A2B73-C6F4-496B-9BBE-F0CDF24F80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694796" y="2888941"/>
              <a:ext cx="2829871" cy="107144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49">
              <a:extLst>
                <a:ext uri="{FF2B5EF4-FFF2-40B4-BE49-F238E27FC236}">
                  <a16:creationId xmlns:a16="http://schemas.microsoft.com/office/drawing/2014/main" id="{EE31A56B-35F1-4468-AD46-DE5D476657D9}"/>
                </a:ext>
              </a:extLst>
            </p:cNvPr>
            <p:cNvGrpSpPr/>
            <p:nvPr/>
          </p:nvGrpSpPr>
          <p:grpSpPr>
            <a:xfrm>
              <a:off x="4694796" y="1817495"/>
              <a:ext cx="2829871" cy="2142890"/>
              <a:chOff x="4694796" y="1817495"/>
              <a:chExt cx="2829871" cy="2142890"/>
            </a:xfrm>
          </p:grpSpPr>
          <p:sp>
            <p:nvSpPr>
              <p:cNvPr id="42" name="Rectangle 36">
                <a:extLst>
                  <a:ext uri="{FF2B5EF4-FFF2-40B4-BE49-F238E27FC236}">
                    <a16:creationId xmlns:a16="http://schemas.microsoft.com/office/drawing/2014/main" id="{1E256026-3FC1-499D-AEAA-047DFA132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796" y="2888940"/>
                <a:ext cx="2829871" cy="1071445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43" name="Rectangle 37">
                <a:extLst>
                  <a:ext uri="{FF2B5EF4-FFF2-40B4-BE49-F238E27FC236}">
                    <a16:creationId xmlns:a16="http://schemas.microsoft.com/office/drawing/2014/main" id="{3199D207-35EE-4D56-9880-93CD194FC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796" y="1817495"/>
                <a:ext cx="2829871" cy="1071445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42">
              <a:extLst>
                <a:ext uri="{FF2B5EF4-FFF2-40B4-BE49-F238E27FC236}">
                  <a16:creationId xmlns:a16="http://schemas.microsoft.com/office/drawing/2014/main" id="{F2A22FDB-FB3A-44C3-BB64-5C78F83152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54557" y="2323497"/>
              <a:ext cx="918602" cy="522082"/>
            </a:xfrm>
            <a:custGeom>
              <a:avLst/>
              <a:gdLst>
                <a:gd name="T0" fmla="*/ 57 w 115"/>
                <a:gd name="T1" fmla="*/ 0 h 64"/>
                <a:gd name="T2" fmla="*/ 58 w 115"/>
                <a:gd name="T3" fmla="*/ 0 h 64"/>
                <a:gd name="T4" fmla="*/ 90 w 115"/>
                <a:gd name="T5" fmla="*/ 13 h 64"/>
                <a:gd name="T6" fmla="*/ 43 w 115"/>
                <a:gd name="T7" fmla="*/ 25 h 64"/>
                <a:gd name="T8" fmla="*/ 58 w 115"/>
                <a:gd name="T9" fmla="*/ 40 h 64"/>
                <a:gd name="T10" fmla="*/ 75 w 115"/>
                <a:gd name="T11" fmla="*/ 23 h 64"/>
                <a:gd name="T12" fmla="*/ 73 w 115"/>
                <a:gd name="T13" fmla="*/ 19 h 64"/>
                <a:gd name="T14" fmla="*/ 42 w 115"/>
                <a:gd name="T15" fmla="*/ 19 h 64"/>
                <a:gd name="T16" fmla="*/ 40 w 115"/>
                <a:gd name="T17" fmla="*/ 23 h 64"/>
                <a:gd name="T18" fmla="*/ 57 w 115"/>
                <a:gd name="T19" fmla="*/ 40 h 64"/>
                <a:gd name="T20" fmla="*/ 58 w 115"/>
                <a:gd name="T21" fmla="*/ 40 h 64"/>
                <a:gd name="T22" fmla="*/ 80 w 115"/>
                <a:gd name="T23" fmla="*/ 31 h 64"/>
                <a:gd name="T24" fmla="*/ 90 w 115"/>
                <a:gd name="T25" fmla="*/ 42 h 64"/>
                <a:gd name="T26" fmla="*/ 102 w 115"/>
                <a:gd name="T27" fmla="*/ 29 h 64"/>
                <a:gd name="T28" fmla="*/ 101 w 115"/>
                <a:gd name="T29" fmla="*/ 26 h 64"/>
                <a:gd name="T30" fmla="*/ 79 w 115"/>
                <a:gd name="T31" fmla="*/ 26 h 64"/>
                <a:gd name="T32" fmla="*/ 78 w 115"/>
                <a:gd name="T33" fmla="*/ 29 h 64"/>
                <a:gd name="T34" fmla="*/ 90 w 115"/>
                <a:gd name="T35" fmla="*/ 42 h 64"/>
                <a:gd name="T36" fmla="*/ 90 w 115"/>
                <a:gd name="T37" fmla="*/ 42 h 64"/>
                <a:gd name="T38" fmla="*/ 61 w 115"/>
                <a:gd name="T39" fmla="*/ 58 h 64"/>
                <a:gd name="T40" fmla="*/ 62 w 115"/>
                <a:gd name="T41" fmla="*/ 46 h 64"/>
                <a:gd name="T42" fmla="*/ 55 w 115"/>
                <a:gd name="T43" fmla="*/ 48 h 64"/>
                <a:gd name="T44" fmla="*/ 46 w 115"/>
                <a:gd name="T45" fmla="*/ 43 h 64"/>
                <a:gd name="T46" fmla="*/ 92 w 115"/>
                <a:gd name="T47" fmla="*/ 64 h 64"/>
                <a:gd name="T48" fmla="*/ 25 w 115"/>
                <a:gd name="T49" fmla="*/ 13 h 64"/>
                <a:gd name="T50" fmla="*/ 25 w 115"/>
                <a:gd name="T51" fmla="*/ 13 h 64"/>
                <a:gd name="T52" fmla="*/ 28 w 115"/>
                <a:gd name="T53" fmla="*/ 46 h 64"/>
                <a:gd name="T54" fmla="*/ 23 w 115"/>
                <a:gd name="T55" fmla="*/ 47 h 64"/>
                <a:gd name="T56" fmla="*/ 17 w 115"/>
                <a:gd name="T57" fmla="*/ 44 h 64"/>
                <a:gd name="T58" fmla="*/ 22 w 115"/>
                <a:gd name="T59" fmla="*/ 59 h 64"/>
                <a:gd name="T60" fmla="*/ 27 w 115"/>
                <a:gd name="T61" fmla="*/ 47 h 64"/>
                <a:gd name="T62" fmla="*/ 93 w 115"/>
                <a:gd name="T63" fmla="*/ 55 h 64"/>
                <a:gd name="T64" fmla="*/ 93 w 115"/>
                <a:gd name="T65" fmla="*/ 46 h 64"/>
                <a:gd name="T66" fmla="*/ 88 w 115"/>
                <a:gd name="T67" fmla="*/ 47 h 64"/>
                <a:gd name="T68" fmla="*/ 93 w 115"/>
                <a:gd name="T69" fmla="*/ 59 h 64"/>
                <a:gd name="T70" fmla="*/ 98 w 115"/>
                <a:gd name="T71" fmla="*/ 44 h 64"/>
                <a:gd name="T72" fmla="*/ 25 w 115"/>
                <a:gd name="T73" fmla="*/ 42 h 64"/>
                <a:gd name="T74" fmla="*/ 15 w 115"/>
                <a:gd name="T75" fmla="*/ 31 h 64"/>
                <a:gd name="T76" fmla="*/ 25 w 115"/>
                <a:gd name="T77" fmla="*/ 42 h 64"/>
                <a:gd name="T78" fmla="*/ 37 w 115"/>
                <a:gd name="T79" fmla="*/ 29 h 64"/>
                <a:gd name="T80" fmla="*/ 36 w 115"/>
                <a:gd name="T81" fmla="*/ 26 h 64"/>
                <a:gd name="T82" fmla="*/ 14 w 115"/>
                <a:gd name="T83" fmla="*/ 26 h 64"/>
                <a:gd name="T84" fmla="*/ 13 w 115"/>
                <a:gd name="T85" fmla="*/ 29 h 64"/>
                <a:gd name="T86" fmla="*/ 15 w 115"/>
                <a:gd name="T87" fmla="*/ 3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5" h="64">
                  <a:moveTo>
                    <a:pt x="58" y="0"/>
                  </a:moveTo>
                  <a:cubicBezTo>
                    <a:pt x="58" y="0"/>
                    <a:pt x="57" y="0"/>
                    <a:pt x="57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90" y="13"/>
                  </a:move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lose/>
                  <a:moveTo>
                    <a:pt x="43" y="25"/>
                  </a:moveTo>
                  <a:cubicBezTo>
                    <a:pt x="43" y="25"/>
                    <a:pt x="43" y="25"/>
                    <a:pt x="43" y="25"/>
                  </a:cubicBezTo>
                  <a:cubicBezTo>
                    <a:pt x="45" y="34"/>
                    <a:pt x="51" y="40"/>
                    <a:pt x="58" y="40"/>
                  </a:cubicBezTo>
                  <a:cubicBezTo>
                    <a:pt x="63" y="40"/>
                    <a:pt x="70" y="34"/>
                    <a:pt x="72" y="25"/>
                  </a:cubicBezTo>
                  <a:cubicBezTo>
                    <a:pt x="73" y="26"/>
                    <a:pt x="74" y="24"/>
                    <a:pt x="75" y="23"/>
                  </a:cubicBezTo>
                  <a:cubicBezTo>
                    <a:pt x="75" y="21"/>
                    <a:pt x="74" y="19"/>
                    <a:pt x="73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5"/>
                    <a:pt x="66" y="0"/>
                    <a:pt x="58" y="0"/>
                  </a:cubicBezTo>
                  <a:cubicBezTo>
                    <a:pt x="49" y="0"/>
                    <a:pt x="42" y="6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19"/>
                    <a:pt x="40" y="21"/>
                    <a:pt x="40" y="23"/>
                  </a:cubicBezTo>
                  <a:cubicBezTo>
                    <a:pt x="41" y="24"/>
                    <a:pt x="42" y="26"/>
                    <a:pt x="43" y="25"/>
                  </a:cubicBezTo>
                  <a:close/>
                  <a:moveTo>
                    <a:pt x="57" y="40"/>
                  </a:move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7" y="40"/>
                    <a:pt x="57" y="40"/>
                  </a:cubicBezTo>
                  <a:close/>
                  <a:moveTo>
                    <a:pt x="80" y="31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81" y="37"/>
                    <a:pt x="86" y="42"/>
                    <a:pt x="90" y="42"/>
                  </a:cubicBezTo>
                  <a:cubicBezTo>
                    <a:pt x="94" y="42"/>
                    <a:pt x="99" y="37"/>
                    <a:pt x="101" y="31"/>
                  </a:cubicBezTo>
                  <a:cubicBezTo>
                    <a:pt x="101" y="31"/>
                    <a:pt x="102" y="30"/>
                    <a:pt x="102" y="29"/>
                  </a:cubicBezTo>
                  <a:cubicBezTo>
                    <a:pt x="103" y="28"/>
                    <a:pt x="102" y="27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16"/>
                    <a:pt x="96" y="13"/>
                    <a:pt x="90" y="13"/>
                  </a:cubicBezTo>
                  <a:cubicBezTo>
                    <a:pt x="84" y="13"/>
                    <a:pt x="79" y="17"/>
                    <a:pt x="79" y="26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78" y="27"/>
                    <a:pt x="77" y="28"/>
                    <a:pt x="78" y="29"/>
                  </a:cubicBezTo>
                  <a:cubicBezTo>
                    <a:pt x="78" y="30"/>
                    <a:pt x="79" y="31"/>
                    <a:pt x="80" y="31"/>
                  </a:cubicBezTo>
                  <a:close/>
                  <a:moveTo>
                    <a:pt x="90" y="42"/>
                  </a:move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lose/>
                  <a:moveTo>
                    <a:pt x="69" y="43"/>
                  </a:moveTo>
                  <a:cubicBezTo>
                    <a:pt x="61" y="58"/>
                    <a:pt x="61" y="58"/>
                    <a:pt x="61" y="5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32" y="45"/>
                    <a:pt x="23" y="50"/>
                    <a:pt x="2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50"/>
                    <a:pt x="83" y="45"/>
                    <a:pt x="69" y="43"/>
                  </a:cubicBezTo>
                  <a:close/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7" y="47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7" y="45"/>
                    <a:pt x="0" y="49"/>
                    <a:pt x="0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5"/>
                    <a:pt x="25" y="52"/>
                    <a:pt x="27" y="50"/>
                  </a:cubicBezTo>
                  <a:lnTo>
                    <a:pt x="27" y="47"/>
                  </a:lnTo>
                  <a:close/>
                  <a:moveTo>
                    <a:pt x="98" y="44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90" y="52"/>
                    <a:pt x="92" y="55"/>
                    <a:pt x="93" y="59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5" y="49"/>
                    <a:pt x="108" y="45"/>
                    <a:pt x="98" y="44"/>
                  </a:cubicBezTo>
                  <a:close/>
                  <a:moveTo>
                    <a:pt x="25" y="42"/>
                  </a:move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lose/>
                  <a:moveTo>
                    <a:pt x="15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16" y="37"/>
                    <a:pt x="21" y="42"/>
                    <a:pt x="25" y="42"/>
                  </a:cubicBezTo>
                  <a:cubicBezTo>
                    <a:pt x="29" y="42"/>
                    <a:pt x="34" y="37"/>
                    <a:pt x="36" y="31"/>
                  </a:cubicBezTo>
                  <a:cubicBezTo>
                    <a:pt x="36" y="31"/>
                    <a:pt x="37" y="30"/>
                    <a:pt x="37" y="29"/>
                  </a:cubicBezTo>
                  <a:cubicBezTo>
                    <a:pt x="38" y="28"/>
                    <a:pt x="37" y="27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16"/>
                    <a:pt x="31" y="13"/>
                    <a:pt x="25" y="13"/>
                  </a:cubicBezTo>
                  <a:cubicBezTo>
                    <a:pt x="19" y="13"/>
                    <a:pt x="14" y="17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3" y="30"/>
                    <a:pt x="14" y="31"/>
                    <a:pt x="15" y="31"/>
                  </a:cubicBezTo>
                  <a:close/>
                  <a:moveTo>
                    <a:pt x="15" y="31"/>
                  </a:moveTo>
                  <a:cubicBezTo>
                    <a:pt x="15" y="31"/>
                    <a:pt x="15" y="31"/>
                    <a:pt x="15" y="3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0" name="千图设计师MC：ID 29795607库_组合 59">
            <a:extLst>
              <a:ext uri="{FF2B5EF4-FFF2-40B4-BE49-F238E27FC236}">
                <a16:creationId xmlns:a16="http://schemas.microsoft.com/office/drawing/2014/main" id="{C283FE38-FACB-415E-8441-AFEF268FFCE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417183" y="1817494"/>
            <a:ext cx="2285867" cy="2142890"/>
            <a:chOff x="2417183" y="1817494"/>
            <a:chExt cx="2285867" cy="2142890"/>
          </a:xfrm>
        </p:grpSpPr>
        <p:grpSp>
          <p:nvGrpSpPr>
            <p:cNvPr id="14" name="Group 48">
              <a:extLst>
                <a:ext uri="{FF2B5EF4-FFF2-40B4-BE49-F238E27FC236}">
                  <a16:creationId xmlns:a16="http://schemas.microsoft.com/office/drawing/2014/main" id="{F53EB060-E78A-4D60-B49F-485CBFE32C0F}"/>
                </a:ext>
              </a:extLst>
            </p:cNvPr>
            <p:cNvGrpSpPr/>
            <p:nvPr/>
          </p:nvGrpSpPr>
          <p:grpSpPr>
            <a:xfrm>
              <a:off x="2417183" y="2050673"/>
              <a:ext cx="1964417" cy="1676828"/>
              <a:chOff x="2417183" y="2050673"/>
              <a:chExt cx="1964417" cy="1676828"/>
            </a:xfrm>
          </p:grpSpPr>
          <p:sp>
            <p:nvSpPr>
              <p:cNvPr id="48" name="Rectangle 23">
                <a:extLst>
                  <a:ext uri="{FF2B5EF4-FFF2-40B4-BE49-F238E27FC236}">
                    <a16:creationId xmlns:a16="http://schemas.microsoft.com/office/drawing/2014/main" id="{765CB350-BB38-4726-A8F5-1B81DF5FE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7184" y="2888940"/>
                <a:ext cx="1964416" cy="838561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lvl="0" algn="ctr"/>
                <a:r>
                  <a:rPr lang="zh-CN" altLang="en-US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49" name="Rectangle 24">
                <a:extLst>
                  <a:ext uri="{FF2B5EF4-FFF2-40B4-BE49-F238E27FC236}">
                    <a16:creationId xmlns:a16="http://schemas.microsoft.com/office/drawing/2014/main" id="{CB53959C-FC3C-43EA-AFEC-5DF6178EE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7183" y="2050673"/>
                <a:ext cx="1964416" cy="838267"/>
              </a:xfrm>
              <a:prstGeom prst="rect">
                <a:avLst/>
              </a:prstGeom>
              <a:solidFill>
                <a:schemeClr val="accent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100">
              <a:extLst>
                <a:ext uri="{FF2B5EF4-FFF2-40B4-BE49-F238E27FC236}">
                  <a16:creationId xmlns:a16="http://schemas.microsoft.com/office/drawing/2014/main" id="{2169DB85-459C-49A4-B1AC-FA0A194A2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763" y="1817494"/>
              <a:ext cx="349287" cy="2142890"/>
            </a:xfrm>
            <a:custGeom>
              <a:avLst/>
              <a:gdLst>
                <a:gd name="connsiteX0" fmla="*/ 349286 w 349287"/>
                <a:gd name="connsiteY0" fmla="*/ 0 h 2142890"/>
                <a:gd name="connsiteX1" fmla="*/ 349286 w 349287"/>
                <a:gd name="connsiteY1" fmla="*/ 1071445 h 2142890"/>
                <a:gd name="connsiteX2" fmla="*/ 349287 w 349287"/>
                <a:gd name="connsiteY2" fmla="*/ 1071445 h 2142890"/>
                <a:gd name="connsiteX3" fmla="*/ 349287 w 349287"/>
                <a:gd name="connsiteY3" fmla="*/ 2142890 h 2142890"/>
                <a:gd name="connsiteX4" fmla="*/ 1 w 349287"/>
                <a:gd name="connsiteY4" fmla="*/ 1910006 h 2142890"/>
                <a:gd name="connsiteX5" fmla="*/ 1 w 349287"/>
                <a:gd name="connsiteY5" fmla="*/ 1071445 h 2142890"/>
                <a:gd name="connsiteX6" fmla="*/ 0 w 349287"/>
                <a:gd name="connsiteY6" fmla="*/ 1071445 h 2142890"/>
                <a:gd name="connsiteX7" fmla="*/ 0 w 349287"/>
                <a:gd name="connsiteY7" fmla="*/ 233178 h 214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9287" h="2142890">
                  <a:moveTo>
                    <a:pt x="349286" y="0"/>
                  </a:moveTo>
                  <a:lnTo>
                    <a:pt x="349286" y="1071445"/>
                  </a:lnTo>
                  <a:lnTo>
                    <a:pt x="349287" y="1071445"/>
                  </a:lnTo>
                  <a:lnTo>
                    <a:pt x="349287" y="2142890"/>
                  </a:lnTo>
                  <a:lnTo>
                    <a:pt x="1" y="1910006"/>
                  </a:lnTo>
                  <a:lnTo>
                    <a:pt x="1" y="1071445"/>
                  </a:lnTo>
                  <a:lnTo>
                    <a:pt x="0" y="1071445"/>
                  </a:lnTo>
                  <a:lnTo>
                    <a:pt x="0" y="233178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3">
              <a:extLst>
                <a:ext uri="{FF2B5EF4-FFF2-40B4-BE49-F238E27FC236}">
                  <a16:creationId xmlns:a16="http://schemas.microsoft.com/office/drawing/2014/main" id="{E3858C00-C745-48EA-BF0A-25FE99EE93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147070" y="2514869"/>
              <a:ext cx="512014" cy="323772"/>
            </a:xfrm>
            <a:custGeom>
              <a:avLst/>
              <a:gdLst>
                <a:gd name="T0" fmla="*/ 112 w 112"/>
                <a:gd name="T1" fmla="*/ 65 h 70"/>
                <a:gd name="T2" fmla="*/ 99 w 112"/>
                <a:gd name="T3" fmla="*/ 47 h 70"/>
                <a:gd name="T4" fmla="*/ 103 w 112"/>
                <a:gd name="T5" fmla="*/ 39 h 70"/>
                <a:gd name="T6" fmla="*/ 105 w 112"/>
                <a:gd name="T7" fmla="*/ 38 h 70"/>
                <a:gd name="T8" fmla="*/ 105 w 112"/>
                <a:gd name="T9" fmla="*/ 34 h 70"/>
                <a:gd name="T10" fmla="*/ 104 w 112"/>
                <a:gd name="T11" fmla="*/ 34 h 70"/>
                <a:gd name="T12" fmla="*/ 104 w 112"/>
                <a:gd name="T13" fmla="*/ 30 h 70"/>
                <a:gd name="T14" fmla="*/ 99 w 112"/>
                <a:gd name="T15" fmla="*/ 20 h 70"/>
                <a:gd name="T16" fmla="*/ 98 w 112"/>
                <a:gd name="T17" fmla="*/ 17 h 70"/>
                <a:gd name="T18" fmla="*/ 89 w 112"/>
                <a:gd name="T19" fmla="*/ 20 h 70"/>
                <a:gd name="T20" fmla="*/ 89 w 112"/>
                <a:gd name="T21" fmla="*/ 20 h 70"/>
                <a:gd name="T22" fmla="*/ 81 w 112"/>
                <a:gd name="T23" fmla="*/ 30 h 70"/>
                <a:gd name="T24" fmla="*/ 81 w 112"/>
                <a:gd name="T25" fmla="*/ 34 h 70"/>
                <a:gd name="T26" fmla="*/ 80 w 112"/>
                <a:gd name="T27" fmla="*/ 34 h 70"/>
                <a:gd name="T28" fmla="*/ 80 w 112"/>
                <a:gd name="T29" fmla="*/ 37 h 70"/>
                <a:gd name="T30" fmla="*/ 82 w 112"/>
                <a:gd name="T31" fmla="*/ 39 h 70"/>
                <a:gd name="T32" fmla="*/ 85 w 112"/>
                <a:gd name="T33" fmla="*/ 47 h 70"/>
                <a:gd name="T34" fmla="*/ 78 w 112"/>
                <a:gd name="T35" fmla="*/ 52 h 70"/>
                <a:gd name="T36" fmla="*/ 66 w 112"/>
                <a:gd name="T37" fmla="*/ 44 h 70"/>
                <a:gd name="T38" fmla="*/ 71 w 112"/>
                <a:gd name="T39" fmla="*/ 33 h 70"/>
                <a:gd name="T40" fmla="*/ 74 w 112"/>
                <a:gd name="T41" fmla="*/ 30 h 70"/>
                <a:gd name="T42" fmla="*/ 74 w 112"/>
                <a:gd name="T43" fmla="*/ 24 h 70"/>
                <a:gd name="T44" fmla="*/ 73 w 112"/>
                <a:gd name="T45" fmla="*/ 25 h 70"/>
                <a:gd name="T46" fmla="*/ 73 w 112"/>
                <a:gd name="T47" fmla="*/ 19 h 70"/>
                <a:gd name="T48" fmla="*/ 66 w 112"/>
                <a:gd name="T49" fmla="*/ 5 h 70"/>
                <a:gd name="T50" fmla="*/ 65 w 112"/>
                <a:gd name="T51" fmla="*/ 0 h 70"/>
                <a:gd name="T52" fmla="*/ 51 w 112"/>
                <a:gd name="T53" fmla="*/ 4 h 70"/>
                <a:gd name="T54" fmla="*/ 51 w 112"/>
                <a:gd name="T55" fmla="*/ 4 h 70"/>
                <a:gd name="T56" fmla="*/ 39 w 112"/>
                <a:gd name="T57" fmla="*/ 19 h 70"/>
                <a:gd name="T58" fmla="*/ 39 w 112"/>
                <a:gd name="T59" fmla="*/ 25 h 70"/>
                <a:gd name="T60" fmla="*/ 38 w 112"/>
                <a:gd name="T61" fmla="*/ 24 h 70"/>
                <a:gd name="T62" fmla="*/ 37 w 112"/>
                <a:gd name="T63" fmla="*/ 30 h 70"/>
                <a:gd name="T64" fmla="*/ 41 w 112"/>
                <a:gd name="T65" fmla="*/ 33 h 70"/>
                <a:gd name="T66" fmla="*/ 46 w 112"/>
                <a:gd name="T67" fmla="*/ 45 h 70"/>
                <a:gd name="T68" fmla="*/ 34 w 112"/>
                <a:gd name="T69" fmla="*/ 52 h 70"/>
                <a:gd name="T70" fmla="*/ 26 w 112"/>
                <a:gd name="T71" fmla="*/ 47 h 70"/>
                <a:gd name="T72" fmla="*/ 30 w 112"/>
                <a:gd name="T73" fmla="*/ 39 h 70"/>
                <a:gd name="T74" fmla="*/ 32 w 112"/>
                <a:gd name="T75" fmla="*/ 38 h 70"/>
                <a:gd name="T76" fmla="*/ 32 w 112"/>
                <a:gd name="T77" fmla="*/ 34 h 70"/>
                <a:gd name="T78" fmla="*/ 31 w 112"/>
                <a:gd name="T79" fmla="*/ 34 h 70"/>
                <a:gd name="T80" fmla="*/ 31 w 112"/>
                <a:gd name="T81" fmla="*/ 30 h 70"/>
                <a:gd name="T82" fmla="*/ 26 w 112"/>
                <a:gd name="T83" fmla="*/ 20 h 70"/>
                <a:gd name="T84" fmla="*/ 26 w 112"/>
                <a:gd name="T85" fmla="*/ 17 h 70"/>
                <a:gd name="T86" fmla="*/ 16 w 112"/>
                <a:gd name="T87" fmla="*/ 20 h 70"/>
                <a:gd name="T88" fmla="*/ 16 w 112"/>
                <a:gd name="T89" fmla="*/ 20 h 70"/>
                <a:gd name="T90" fmla="*/ 8 w 112"/>
                <a:gd name="T91" fmla="*/ 30 h 70"/>
                <a:gd name="T92" fmla="*/ 8 w 112"/>
                <a:gd name="T93" fmla="*/ 34 h 70"/>
                <a:gd name="T94" fmla="*/ 7 w 112"/>
                <a:gd name="T95" fmla="*/ 34 h 70"/>
                <a:gd name="T96" fmla="*/ 7 w 112"/>
                <a:gd name="T97" fmla="*/ 37 h 70"/>
                <a:gd name="T98" fmla="*/ 9 w 112"/>
                <a:gd name="T99" fmla="*/ 39 h 70"/>
                <a:gd name="T100" fmla="*/ 13 w 112"/>
                <a:gd name="T101" fmla="*/ 47 h 70"/>
                <a:gd name="T102" fmla="*/ 0 w 112"/>
                <a:gd name="T103" fmla="*/ 65 h 70"/>
                <a:gd name="T104" fmla="*/ 28 w 112"/>
                <a:gd name="T105" fmla="*/ 65 h 70"/>
                <a:gd name="T106" fmla="*/ 27 w 112"/>
                <a:gd name="T107" fmla="*/ 70 h 70"/>
                <a:gd name="T108" fmla="*/ 85 w 112"/>
                <a:gd name="T109" fmla="*/ 70 h 70"/>
                <a:gd name="T110" fmla="*/ 84 w 112"/>
                <a:gd name="T111" fmla="*/ 65 h 70"/>
                <a:gd name="T112" fmla="*/ 112 w 112"/>
                <a:gd name="T113" fmla="*/ 65 h 70"/>
                <a:gd name="T114" fmla="*/ 112 w 112"/>
                <a:gd name="T115" fmla="*/ 65 h 70"/>
                <a:gd name="T116" fmla="*/ 112 w 112"/>
                <a:gd name="T11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2" h="70">
                  <a:moveTo>
                    <a:pt x="112" y="65"/>
                  </a:moveTo>
                  <a:cubicBezTo>
                    <a:pt x="112" y="57"/>
                    <a:pt x="107" y="50"/>
                    <a:pt x="99" y="47"/>
                  </a:cubicBezTo>
                  <a:cubicBezTo>
                    <a:pt x="101" y="45"/>
                    <a:pt x="102" y="43"/>
                    <a:pt x="103" y="39"/>
                  </a:cubicBezTo>
                  <a:cubicBezTo>
                    <a:pt x="104" y="40"/>
                    <a:pt x="105" y="39"/>
                    <a:pt x="105" y="38"/>
                  </a:cubicBezTo>
                  <a:cubicBezTo>
                    <a:pt x="105" y="36"/>
                    <a:pt x="106" y="34"/>
                    <a:pt x="105" y="34"/>
                  </a:cubicBezTo>
                  <a:cubicBezTo>
                    <a:pt x="105" y="34"/>
                    <a:pt x="104" y="34"/>
                    <a:pt x="104" y="34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26"/>
                    <a:pt x="104" y="22"/>
                    <a:pt x="99" y="20"/>
                  </a:cubicBezTo>
                  <a:cubicBezTo>
                    <a:pt x="99" y="19"/>
                    <a:pt x="98" y="17"/>
                    <a:pt x="98" y="17"/>
                  </a:cubicBezTo>
                  <a:cubicBezTo>
                    <a:pt x="96" y="19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79" y="21"/>
                    <a:pt x="81" y="24"/>
                    <a:pt x="81" y="30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9" y="34"/>
                    <a:pt x="80" y="36"/>
                    <a:pt x="80" y="37"/>
                  </a:cubicBezTo>
                  <a:cubicBezTo>
                    <a:pt x="80" y="39"/>
                    <a:pt x="81" y="40"/>
                    <a:pt x="82" y="39"/>
                  </a:cubicBezTo>
                  <a:cubicBezTo>
                    <a:pt x="83" y="43"/>
                    <a:pt x="84" y="46"/>
                    <a:pt x="85" y="47"/>
                  </a:cubicBezTo>
                  <a:cubicBezTo>
                    <a:pt x="83" y="48"/>
                    <a:pt x="80" y="50"/>
                    <a:pt x="78" y="52"/>
                  </a:cubicBezTo>
                  <a:cubicBezTo>
                    <a:pt x="75" y="49"/>
                    <a:pt x="71" y="46"/>
                    <a:pt x="66" y="44"/>
                  </a:cubicBezTo>
                  <a:cubicBezTo>
                    <a:pt x="69" y="42"/>
                    <a:pt x="71" y="38"/>
                    <a:pt x="71" y="33"/>
                  </a:cubicBezTo>
                  <a:cubicBezTo>
                    <a:pt x="73" y="33"/>
                    <a:pt x="74" y="32"/>
                    <a:pt x="74" y="30"/>
                  </a:cubicBezTo>
                  <a:cubicBezTo>
                    <a:pt x="75" y="28"/>
                    <a:pt x="76" y="25"/>
                    <a:pt x="74" y="24"/>
                  </a:cubicBezTo>
                  <a:cubicBezTo>
                    <a:pt x="74" y="24"/>
                    <a:pt x="74" y="24"/>
                    <a:pt x="73" y="25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3"/>
                    <a:pt x="73" y="7"/>
                    <a:pt x="66" y="5"/>
                  </a:cubicBezTo>
                  <a:cubicBezTo>
                    <a:pt x="65" y="2"/>
                    <a:pt x="65" y="0"/>
                    <a:pt x="65" y="0"/>
                  </a:cubicBezTo>
                  <a:cubicBezTo>
                    <a:pt x="62" y="3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37" y="5"/>
                    <a:pt x="39" y="10"/>
                    <a:pt x="39" y="19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5"/>
                    <a:pt x="37" y="28"/>
                    <a:pt x="37" y="30"/>
                  </a:cubicBezTo>
                  <a:cubicBezTo>
                    <a:pt x="38" y="32"/>
                    <a:pt x="40" y="33"/>
                    <a:pt x="41" y="33"/>
                  </a:cubicBezTo>
                  <a:cubicBezTo>
                    <a:pt x="42" y="38"/>
                    <a:pt x="43" y="42"/>
                    <a:pt x="46" y="45"/>
                  </a:cubicBezTo>
                  <a:cubicBezTo>
                    <a:pt x="41" y="46"/>
                    <a:pt x="37" y="49"/>
                    <a:pt x="34" y="52"/>
                  </a:cubicBezTo>
                  <a:cubicBezTo>
                    <a:pt x="32" y="50"/>
                    <a:pt x="29" y="48"/>
                    <a:pt x="26" y="47"/>
                  </a:cubicBezTo>
                  <a:cubicBezTo>
                    <a:pt x="28" y="45"/>
                    <a:pt x="29" y="43"/>
                    <a:pt x="30" y="39"/>
                  </a:cubicBezTo>
                  <a:cubicBezTo>
                    <a:pt x="31" y="40"/>
                    <a:pt x="32" y="39"/>
                    <a:pt x="32" y="38"/>
                  </a:cubicBezTo>
                  <a:cubicBezTo>
                    <a:pt x="32" y="36"/>
                    <a:pt x="33" y="34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6"/>
                    <a:pt x="31" y="22"/>
                    <a:pt x="26" y="20"/>
                  </a:cubicBezTo>
                  <a:cubicBezTo>
                    <a:pt x="26" y="19"/>
                    <a:pt x="26" y="17"/>
                    <a:pt x="26" y="17"/>
                  </a:cubicBezTo>
                  <a:cubicBezTo>
                    <a:pt x="24" y="19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1"/>
                    <a:pt x="8" y="24"/>
                    <a:pt x="8" y="30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7" y="34"/>
                    <a:pt x="7" y="34"/>
                  </a:cubicBezTo>
                  <a:cubicBezTo>
                    <a:pt x="6" y="34"/>
                    <a:pt x="7" y="36"/>
                    <a:pt x="7" y="37"/>
                  </a:cubicBezTo>
                  <a:cubicBezTo>
                    <a:pt x="7" y="39"/>
                    <a:pt x="9" y="40"/>
                    <a:pt x="9" y="39"/>
                  </a:cubicBezTo>
                  <a:cubicBezTo>
                    <a:pt x="10" y="43"/>
                    <a:pt x="11" y="46"/>
                    <a:pt x="13" y="47"/>
                  </a:cubicBezTo>
                  <a:cubicBezTo>
                    <a:pt x="5" y="50"/>
                    <a:pt x="0" y="57"/>
                    <a:pt x="0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7"/>
                    <a:pt x="27" y="68"/>
                    <a:pt x="27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5" y="67"/>
                    <a:pt x="84" y="65"/>
                  </a:cubicBezTo>
                  <a:cubicBezTo>
                    <a:pt x="112" y="65"/>
                    <a:pt x="112" y="65"/>
                    <a:pt x="112" y="65"/>
                  </a:cubicBezTo>
                  <a:close/>
                  <a:moveTo>
                    <a:pt x="112" y="65"/>
                  </a:moveTo>
                  <a:cubicBezTo>
                    <a:pt x="112" y="65"/>
                    <a:pt x="112" y="65"/>
                    <a:pt x="112" y="6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0DC96888-4020-4CF9-97B8-C2527F8639F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2050673"/>
            <a:ext cx="2452899" cy="1676828"/>
            <a:chOff x="0" y="2050673"/>
            <a:chExt cx="2452899" cy="1676828"/>
          </a:xfrm>
        </p:grpSpPr>
        <p:grpSp>
          <p:nvGrpSpPr>
            <p:cNvPr id="9" name="Group 56">
              <a:extLst>
                <a:ext uri="{FF2B5EF4-FFF2-40B4-BE49-F238E27FC236}">
                  <a16:creationId xmlns:a16="http://schemas.microsoft.com/office/drawing/2014/main" id="{20528360-E3EE-4CB8-84B6-742D33D73A83}"/>
                </a:ext>
              </a:extLst>
            </p:cNvPr>
            <p:cNvGrpSpPr/>
            <p:nvPr/>
          </p:nvGrpSpPr>
          <p:grpSpPr>
            <a:xfrm>
              <a:off x="0" y="2765313"/>
              <a:ext cx="1559982" cy="246523"/>
              <a:chOff x="0" y="2765313"/>
              <a:chExt cx="1559982" cy="246523"/>
            </a:xfrm>
          </p:grpSpPr>
          <p:sp>
            <p:nvSpPr>
              <p:cNvPr id="54" name="Rectangle 12">
                <a:extLst>
                  <a:ext uri="{FF2B5EF4-FFF2-40B4-BE49-F238E27FC236}">
                    <a16:creationId xmlns:a16="http://schemas.microsoft.com/office/drawing/2014/main" id="{8C0CAF19-B5A6-49DE-95F7-5532B302C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765313"/>
                <a:ext cx="1559982" cy="123628"/>
              </a:xfrm>
              <a:prstGeom prst="rect">
                <a:avLst/>
              </a:prstGeom>
              <a:solidFill>
                <a:schemeClr val="bg2">
                  <a:lumMod val="10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Rectangle 13">
                <a:extLst>
                  <a:ext uri="{FF2B5EF4-FFF2-40B4-BE49-F238E27FC236}">
                    <a16:creationId xmlns:a16="http://schemas.microsoft.com/office/drawing/2014/main" id="{88BF578D-3A54-4B36-BA4E-8DFA550B4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888941"/>
                <a:ext cx="1559982" cy="122895"/>
              </a:xfrm>
              <a:prstGeom prst="rect">
                <a:avLst/>
              </a:prstGeom>
              <a:solidFill>
                <a:schemeClr val="bg2">
                  <a:lumMod val="10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87890D10-6F13-4727-89D7-881F978D5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54" y="2366857"/>
              <a:ext cx="298074" cy="522084"/>
            </a:xfrm>
            <a:custGeom>
              <a:avLst/>
              <a:gdLst/>
              <a:ahLst/>
              <a:cxnLst>
                <a:cxn ang="0">
                  <a:pos x="748" y="0"/>
                </a:cxn>
                <a:cxn ang="0">
                  <a:pos x="748" y="1780"/>
                </a:cxn>
                <a:cxn ang="0">
                  <a:pos x="0" y="1780"/>
                </a:cxn>
                <a:cxn ang="0">
                  <a:pos x="0" y="1362"/>
                </a:cxn>
                <a:cxn ang="0">
                  <a:pos x="748" y="0"/>
                </a:cxn>
              </a:cxnLst>
              <a:rect l="0" t="0" r="r" b="b"/>
              <a:pathLst>
                <a:path w="748" h="1780">
                  <a:moveTo>
                    <a:pt x="748" y="0"/>
                  </a:moveTo>
                  <a:lnTo>
                    <a:pt x="748" y="1780"/>
                  </a:lnTo>
                  <a:lnTo>
                    <a:pt x="0" y="1780"/>
                  </a:lnTo>
                  <a:lnTo>
                    <a:pt x="0" y="1362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6C7BF20E-D35B-40E4-8C1D-4D1FF4736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54" y="2888940"/>
              <a:ext cx="298074" cy="5209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48" y="0"/>
                </a:cxn>
                <a:cxn ang="0">
                  <a:pos x="748" y="1776"/>
                </a:cxn>
                <a:cxn ang="0">
                  <a:pos x="0" y="419"/>
                </a:cxn>
                <a:cxn ang="0">
                  <a:pos x="0" y="0"/>
                </a:cxn>
              </a:cxnLst>
              <a:rect l="0" t="0" r="r" b="b"/>
              <a:pathLst>
                <a:path w="748" h="1776">
                  <a:moveTo>
                    <a:pt x="0" y="0"/>
                  </a:moveTo>
                  <a:lnTo>
                    <a:pt x="748" y="0"/>
                  </a:lnTo>
                  <a:lnTo>
                    <a:pt x="748" y="1776"/>
                  </a:lnTo>
                  <a:lnTo>
                    <a:pt x="0" y="4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47">
              <a:extLst>
                <a:ext uri="{FF2B5EF4-FFF2-40B4-BE49-F238E27FC236}">
                  <a16:creationId xmlns:a16="http://schemas.microsoft.com/office/drawing/2014/main" id="{C3B14EA2-112A-4C94-9F24-ED0D58C6903D}"/>
                </a:ext>
              </a:extLst>
            </p:cNvPr>
            <p:cNvGrpSpPr/>
            <p:nvPr/>
          </p:nvGrpSpPr>
          <p:grpSpPr>
            <a:xfrm>
              <a:off x="562187" y="2366856"/>
              <a:ext cx="1569262" cy="1042995"/>
              <a:chOff x="562187" y="2366856"/>
              <a:chExt cx="1569262" cy="1042995"/>
            </a:xfrm>
          </p:grpSpPr>
          <p:sp>
            <p:nvSpPr>
              <p:cNvPr id="52" name="Rectangle 17">
                <a:extLst>
                  <a:ext uri="{FF2B5EF4-FFF2-40B4-BE49-F238E27FC236}">
                    <a16:creationId xmlns:a16="http://schemas.microsoft.com/office/drawing/2014/main" id="{B75EBE63-3BFD-4638-BD03-5A8A5D9ACC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88" y="2888940"/>
                <a:ext cx="1569259" cy="520911"/>
              </a:xfrm>
              <a:prstGeom prst="rect">
                <a:avLst/>
              </a:prstGeom>
              <a:solidFill>
                <a:schemeClr val="accent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53" name="Rectangle 18">
                <a:extLst>
                  <a:ext uri="{FF2B5EF4-FFF2-40B4-BE49-F238E27FC236}">
                    <a16:creationId xmlns:a16="http://schemas.microsoft.com/office/drawing/2014/main" id="{1D826635-68A3-4D32-9EBB-7FD117EF4D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187" y="2366856"/>
                <a:ext cx="1569262" cy="522084"/>
              </a:xfrm>
              <a:prstGeom prst="rect">
                <a:avLst/>
              </a:prstGeom>
              <a:solidFill>
                <a:schemeClr val="accent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D63740BE-77DE-4C35-AC1A-2444F25F0663}"/>
                </a:ext>
              </a:extLst>
            </p:cNvPr>
            <p:cNvGrpSpPr/>
            <p:nvPr/>
          </p:nvGrpSpPr>
          <p:grpSpPr>
            <a:xfrm>
              <a:off x="2103104" y="2050673"/>
              <a:ext cx="349795" cy="1676828"/>
              <a:chOff x="4858529" y="6095603"/>
              <a:chExt cx="699636" cy="5813680"/>
            </a:xfrm>
          </p:grpSpPr>
          <p:sp>
            <p:nvSpPr>
              <p:cNvPr id="50" name="Freeform: Shape 20">
                <a:extLst>
                  <a:ext uri="{FF2B5EF4-FFF2-40B4-BE49-F238E27FC236}">
                    <a16:creationId xmlns:a16="http://schemas.microsoft.com/office/drawing/2014/main" id="{90A48D3B-237B-4B93-8537-432C84C89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530" y="9001934"/>
                <a:ext cx="699635" cy="29073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8" y="0"/>
                  </a:cxn>
                  <a:cxn ang="0">
                    <a:pos x="688" y="2859"/>
                  </a:cxn>
                  <a:cxn ang="0">
                    <a:pos x="0" y="1776"/>
                  </a:cxn>
                  <a:cxn ang="0">
                    <a:pos x="0" y="0"/>
                  </a:cxn>
                </a:cxnLst>
                <a:rect l="0" t="0" r="r" b="b"/>
                <a:pathLst>
                  <a:path w="688" h="2859">
                    <a:moveTo>
                      <a:pt x="0" y="0"/>
                    </a:moveTo>
                    <a:lnTo>
                      <a:pt x="688" y="0"/>
                    </a:lnTo>
                    <a:lnTo>
                      <a:pt x="688" y="2859"/>
                    </a:lnTo>
                    <a:lnTo>
                      <a:pt x="0" y="17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21">
                <a:extLst>
                  <a:ext uri="{FF2B5EF4-FFF2-40B4-BE49-F238E27FC236}">
                    <a16:creationId xmlns:a16="http://schemas.microsoft.com/office/drawing/2014/main" id="{DA9DCBF7-A21D-44BA-8CBA-B565715C0A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8529" y="6095603"/>
                <a:ext cx="699635" cy="2906331"/>
              </a:xfrm>
              <a:custGeom>
                <a:avLst/>
                <a:gdLst/>
                <a:ahLst/>
                <a:cxnLst>
                  <a:cxn ang="0">
                    <a:pos x="688" y="0"/>
                  </a:cxn>
                  <a:cxn ang="0">
                    <a:pos x="688" y="2858"/>
                  </a:cxn>
                  <a:cxn ang="0">
                    <a:pos x="0" y="2858"/>
                  </a:cxn>
                  <a:cxn ang="0">
                    <a:pos x="0" y="1078"/>
                  </a:cxn>
                  <a:cxn ang="0">
                    <a:pos x="688" y="0"/>
                  </a:cxn>
                </a:cxnLst>
                <a:rect l="0" t="0" r="r" b="b"/>
                <a:pathLst>
                  <a:path w="688" h="2858">
                    <a:moveTo>
                      <a:pt x="688" y="0"/>
                    </a:moveTo>
                    <a:lnTo>
                      <a:pt x="688" y="2858"/>
                    </a:lnTo>
                    <a:lnTo>
                      <a:pt x="0" y="2858"/>
                    </a:lnTo>
                    <a:lnTo>
                      <a:pt x="0" y="1078"/>
                    </a:lnTo>
                    <a:lnTo>
                      <a:pt x="6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Freeform: Shape 44">
              <a:extLst>
                <a:ext uri="{FF2B5EF4-FFF2-40B4-BE49-F238E27FC236}">
                  <a16:creationId xmlns:a16="http://schemas.microsoft.com/office/drawing/2014/main" id="{A52935F0-FEAE-4FF1-A7BE-731836F3B7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13458" y="2604587"/>
              <a:ext cx="381053" cy="345801"/>
            </a:xfrm>
            <a:custGeom>
              <a:avLst/>
              <a:gdLst>
                <a:gd name="T0" fmla="*/ 53 w 93"/>
                <a:gd name="T1" fmla="*/ 66 h 84"/>
                <a:gd name="T2" fmla="*/ 46 w 93"/>
                <a:gd name="T3" fmla="*/ 75 h 84"/>
                <a:gd name="T4" fmla="*/ 40 w 93"/>
                <a:gd name="T5" fmla="*/ 68 h 84"/>
                <a:gd name="T6" fmla="*/ 46 w 93"/>
                <a:gd name="T7" fmla="*/ 59 h 84"/>
                <a:gd name="T8" fmla="*/ 47 w 93"/>
                <a:gd name="T9" fmla="*/ 78 h 84"/>
                <a:gd name="T10" fmla="*/ 45 w 93"/>
                <a:gd name="T11" fmla="*/ 77 h 84"/>
                <a:gd name="T12" fmla="*/ 42 w 93"/>
                <a:gd name="T13" fmla="*/ 76 h 84"/>
                <a:gd name="T14" fmla="*/ 51 w 93"/>
                <a:gd name="T15" fmla="*/ 76 h 84"/>
                <a:gd name="T16" fmla="*/ 23 w 93"/>
                <a:gd name="T17" fmla="*/ 39 h 84"/>
                <a:gd name="T18" fmla="*/ 30 w 93"/>
                <a:gd name="T19" fmla="*/ 46 h 84"/>
                <a:gd name="T20" fmla="*/ 36 w 93"/>
                <a:gd name="T21" fmla="*/ 38 h 84"/>
                <a:gd name="T22" fmla="*/ 24 w 93"/>
                <a:gd name="T23" fmla="*/ 38 h 84"/>
                <a:gd name="T24" fmla="*/ 31 w 93"/>
                <a:gd name="T25" fmla="*/ 49 h 84"/>
                <a:gd name="T26" fmla="*/ 29 w 93"/>
                <a:gd name="T27" fmla="*/ 49 h 84"/>
                <a:gd name="T28" fmla="*/ 16 w 93"/>
                <a:gd name="T29" fmla="*/ 56 h 84"/>
                <a:gd name="T30" fmla="*/ 56 w 93"/>
                <a:gd name="T31" fmla="*/ 38 h 84"/>
                <a:gd name="T32" fmla="*/ 57 w 93"/>
                <a:gd name="T33" fmla="*/ 40 h 84"/>
                <a:gd name="T34" fmla="*/ 68 w 93"/>
                <a:gd name="T35" fmla="*/ 40 h 84"/>
                <a:gd name="T36" fmla="*/ 69 w 93"/>
                <a:gd name="T37" fmla="*/ 38 h 84"/>
                <a:gd name="T38" fmla="*/ 67 w 93"/>
                <a:gd name="T39" fmla="*/ 47 h 84"/>
                <a:gd name="T40" fmla="*/ 64 w 93"/>
                <a:gd name="T41" fmla="*/ 49 h 84"/>
                <a:gd name="T42" fmla="*/ 61 w 93"/>
                <a:gd name="T43" fmla="*/ 53 h 84"/>
                <a:gd name="T44" fmla="*/ 76 w 93"/>
                <a:gd name="T45" fmla="*/ 56 h 84"/>
                <a:gd name="T46" fmla="*/ 8 w 93"/>
                <a:gd name="T47" fmla="*/ 10 h 84"/>
                <a:gd name="T48" fmla="*/ 21 w 93"/>
                <a:gd name="T49" fmla="*/ 9 h 84"/>
                <a:gd name="T50" fmla="*/ 14 w 93"/>
                <a:gd name="T51" fmla="*/ 0 h 84"/>
                <a:gd name="T52" fmla="*/ 7 w 93"/>
                <a:gd name="T53" fmla="*/ 9 h 84"/>
                <a:gd name="T54" fmla="*/ 15 w 93"/>
                <a:gd name="T55" fmla="*/ 23 h 84"/>
                <a:gd name="T56" fmla="*/ 12 w 93"/>
                <a:gd name="T57" fmla="*/ 18 h 84"/>
                <a:gd name="T58" fmla="*/ 9 w 93"/>
                <a:gd name="T59" fmla="*/ 17 h 84"/>
                <a:gd name="T60" fmla="*/ 18 w 93"/>
                <a:gd name="T61" fmla="*/ 17 h 84"/>
                <a:gd name="T62" fmla="*/ 46 w 93"/>
                <a:gd name="T63" fmla="*/ 16 h 84"/>
                <a:gd name="T64" fmla="*/ 53 w 93"/>
                <a:gd name="T65" fmla="*/ 7 h 84"/>
                <a:gd name="T66" fmla="*/ 40 w 93"/>
                <a:gd name="T67" fmla="*/ 8 h 84"/>
                <a:gd name="T68" fmla="*/ 41 w 93"/>
                <a:gd name="T69" fmla="*/ 10 h 84"/>
                <a:gd name="T70" fmla="*/ 47 w 93"/>
                <a:gd name="T71" fmla="*/ 19 h 84"/>
                <a:gd name="T72" fmla="*/ 45 w 93"/>
                <a:gd name="T73" fmla="*/ 19 h 84"/>
                <a:gd name="T74" fmla="*/ 33 w 93"/>
                <a:gd name="T75" fmla="*/ 26 h 84"/>
                <a:gd name="T76" fmla="*/ 73 w 93"/>
                <a:gd name="T77" fmla="*/ 10 h 84"/>
                <a:gd name="T78" fmla="*/ 85 w 93"/>
                <a:gd name="T79" fmla="*/ 10 h 84"/>
                <a:gd name="T80" fmla="*/ 85 w 93"/>
                <a:gd name="T81" fmla="*/ 8 h 84"/>
                <a:gd name="T82" fmla="*/ 73 w 93"/>
                <a:gd name="T83" fmla="*/ 8 h 84"/>
                <a:gd name="T84" fmla="*/ 83 w 93"/>
                <a:gd name="T85" fmla="*/ 17 h 84"/>
                <a:gd name="T86" fmla="*/ 81 w 93"/>
                <a:gd name="T87" fmla="*/ 18 h 84"/>
                <a:gd name="T88" fmla="*/ 77 w 93"/>
                <a:gd name="T89" fmla="*/ 23 h 84"/>
                <a:gd name="T90" fmla="*/ 93 w 93"/>
                <a:gd name="T91" fmla="*/ 25 h 84"/>
                <a:gd name="T92" fmla="*/ 83 w 93"/>
                <a:gd name="T93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3" h="84">
                  <a:moveTo>
                    <a:pt x="46" y="59"/>
                  </a:moveTo>
                  <a:cubicBezTo>
                    <a:pt x="50" y="59"/>
                    <a:pt x="52" y="61"/>
                    <a:pt x="52" y="66"/>
                  </a:cubicBezTo>
                  <a:cubicBezTo>
                    <a:pt x="52" y="66"/>
                    <a:pt x="53" y="66"/>
                    <a:pt x="53" y="66"/>
                  </a:cubicBezTo>
                  <a:cubicBezTo>
                    <a:pt x="53" y="66"/>
                    <a:pt x="53" y="67"/>
                    <a:pt x="53" y="68"/>
                  </a:cubicBezTo>
                  <a:cubicBezTo>
                    <a:pt x="53" y="68"/>
                    <a:pt x="53" y="69"/>
                    <a:pt x="52" y="69"/>
                  </a:cubicBezTo>
                  <a:cubicBezTo>
                    <a:pt x="51" y="72"/>
                    <a:pt x="49" y="75"/>
                    <a:pt x="46" y="75"/>
                  </a:cubicBezTo>
                  <a:cubicBezTo>
                    <a:pt x="44" y="75"/>
                    <a:pt x="41" y="72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0" y="69"/>
                    <a:pt x="40" y="68"/>
                    <a:pt x="40" y="68"/>
                  </a:cubicBezTo>
                  <a:cubicBezTo>
                    <a:pt x="39" y="67"/>
                    <a:pt x="40" y="66"/>
                    <a:pt x="40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0" y="61"/>
                    <a:pt x="43" y="59"/>
                    <a:pt x="46" y="59"/>
                  </a:cubicBezTo>
                  <a:close/>
                  <a:moveTo>
                    <a:pt x="51" y="76"/>
                  </a:moveTo>
                  <a:cubicBezTo>
                    <a:pt x="48" y="82"/>
                    <a:pt x="48" y="82"/>
                    <a:pt x="48" y="82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36" y="76"/>
                    <a:pt x="33" y="79"/>
                    <a:pt x="33" y="84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79"/>
                    <a:pt x="56" y="76"/>
                    <a:pt x="51" y="76"/>
                  </a:cubicBezTo>
                  <a:close/>
                  <a:moveTo>
                    <a:pt x="24" y="38"/>
                  </a:move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9"/>
                    <a:pt x="23" y="39"/>
                  </a:cubicBezTo>
                  <a:cubicBezTo>
                    <a:pt x="23" y="40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4"/>
                    <a:pt x="28" y="46"/>
                    <a:pt x="30" y="46"/>
                  </a:cubicBezTo>
                  <a:cubicBezTo>
                    <a:pt x="32" y="46"/>
                    <a:pt x="35" y="44"/>
                    <a:pt x="36" y="40"/>
                  </a:cubicBezTo>
                  <a:cubicBezTo>
                    <a:pt x="36" y="40"/>
                    <a:pt x="37" y="40"/>
                    <a:pt x="37" y="39"/>
                  </a:cubicBezTo>
                  <a:cubicBezTo>
                    <a:pt x="37" y="39"/>
                    <a:pt x="37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2"/>
                    <a:pt x="33" y="30"/>
                    <a:pt x="30" y="30"/>
                  </a:cubicBezTo>
                  <a:cubicBezTo>
                    <a:pt x="27" y="30"/>
                    <a:pt x="24" y="33"/>
                    <a:pt x="24" y="38"/>
                  </a:cubicBezTo>
                  <a:close/>
                  <a:moveTo>
                    <a:pt x="35" y="47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0" y="48"/>
                    <a:pt x="16" y="50"/>
                    <a:pt x="16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0"/>
                    <a:pt x="40" y="48"/>
                    <a:pt x="35" y="47"/>
                  </a:cubicBezTo>
                  <a:close/>
                  <a:moveTo>
                    <a:pt x="56" y="38"/>
                  </a:move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6" y="39"/>
                    <a:pt x="56" y="39"/>
                  </a:cubicBezTo>
                  <a:cubicBezTo>
                    <a:pt x="56" y="40"/>
                    <a:pt x="56" y="41"/>
                    <a:pt x="57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4"/>
                    <a:pt x="60" y="46"/>
                    <a:pt x="63" y="46"/>
                  </a:cubicBezTo>
                  <a:cubicBezTo>
                    <a:pt x="65" y="46"/>
                    <a:pt x="68" y="44"/>
                    <a:pt x="68" y="40"/>
                  </a:cubicBezTo>
                  <a:cubicBezTo>
                    <a:pt x="69" y="40"/>
                    <a:pt x="69" y="40"/>
                    <a:pt x="69" y="39"/>
                  </a:cubicBezTo>
                  <a:cubicBezTo>
                    <a:pt x="69" y="39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2"/>
                    <a:pt x="66" y="30"/>
                    <a:pt x="63" y="30"/>
                  </a:cubicBezTo>
                  <a:cubicBezTo>
                    <a:pt x="59" y="30"/>
                    <a:pt x="56" y="33"/>
                    <a:pt x="56" y="38"/>
                  </a:cubicBezTo>
                  <a:close/>
                  <a:moveTo>
                    <a:pt x="67" y="47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3" y="48"/>
                    <a:pt x="49" y="50"/>
                    <a:pt x="49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0"/>
                    <a:pt x="73" y="48"/>
                    <a:pt x="67" y="47"/>
                  </a:cubicBezTo>
                  <a:close/>
                  <a:moveTo>
                    <a:pt x="8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9" y="13"/>
                    <a:pt x="11" y="16"/>
                    <a:pt x="14" y="16"/>
                  </a:cubicBezTo>
                  <a:cubicBezTo>
                    <a:pt x="16" y="16"/>
                    <a:pt x="19" y="13"/>
                    <a:pt x="20" y="10"/>
                  </a:cubicBezTo>
                  <a:cubicBezTo>
                    <a:pt x="20" y="10"/>
                    <a:pt x="20" y="10"/>
                    <a:pt x="21" y="9"/>
                  </a:cubicBezTo>
                  <a:cubicBezTo>
                    <a:pt x="21" y="8"/>
                    <a:pt x="20" y="8"/>
                    <a:pt x="20" y="7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20" y="2"/>
                    <a:pt x="17" y="0"/>
                    <a:pt x="14" y="0"/>
                  </a:cubicBezTo>
                  <a:cubicBezTo>
                    <a:pt x="10" y="0"/>
                    <a:pt x="7" y="2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10"/>
                    <a:pt x="8" y="10"/>
                    <a:pt x="8" y="10"/>
                  </a:cubicBezTo>
                  <a:close/>
                  <a:moveTo>
                    <a:pt x="18" y="17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8"/>
                    <a:pt x="0" y="20"/>
                    <a:pt x="0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0"/>
                    <a:pt x="24" y="18"/>
                    <a:pt x="18" y="17"/>
                  </a:cubicBezTo>
                  <a:close/>
                  <a:moveTo>
                    <a:pt x="41" y="10"/>
                  </a:moveTo>
                  <a:cubicBezTo>
                    <a:pt x="41" y="10"/>
                    <a:pt x="41" y="10"/>
                    <a:pt x="41" y="10"/>
                  </a:cubicBezTo>
                  <a:cubicBezTo>
                    <a:pt x="41" y="13"/>
                    <a:pt x="44" y="16"/>
                    <a:pt x="46" y="16"/>
                  </a:cubicBezTo>
                  <a:cubicBezTo>
                    <a:pt x="49" y="16"/>
                    <a:pt x="51" y="13"/>
                    <a:pt x="52" y="10"/>
                  </a:cubicBezTo>
                  <a:cubicBezTo>
                    <a:pt x="53" y="10"/>
                    <a:pt x="53" y="10"/>
                    <a:pt x="53" y="9"/>
                  </a:cubicBezTo>
                  <a:cubicBezTo>
                    <a:pt x="53" y="8"/>
                    <a:pt x="53" y="8"/>
                    <a:pt x="53" y="7"/>
                  </a:cubicBezTo>
                  <a:cubicBezTo>
                    <a:pt x="53" y="7"/>
                    <a:pt x="52" y="8"/>
                    <a:pt x="52" y="8"/>
                  </a:cubicBezTo>
                  <a:cubicBezTo>
                    <a:pt x="52" y="2"/>
                    <a:pt x="50" y="0"/>
                    <a:pt x="46" y="0"/>
                  </a:cubicBezTo>
                  <a:cubicBezTo>
                    <a:pt x="43" y="0"/>
                    <a:pt x="40" y="2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39" y="8"/>
                    <a:pt x="40" y="9"/>
                  </a:cubicBezTo>
                  <a:cubicBezTo>
                    <a:pt x="40" y="10"/>
                    <a:pt x="40" y="10"/>
                    <a:pt x="41" y="10"/>
                  </a:cubicBezTo>
                  <a:close/>
                  <a:moveTo>
                    <a:pt x="51" y="17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36" y="18"/>
                    <a:pt x="33" y="20"/>
                    <a:pt x="33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0"/>
                    <a:pt x="56" y="18"/>
                    <a:pt x="51" y="17"/>
                  </a:cubicBezTo>
                  <a:close/>
                  <a:moveTo>
                    <a:pt x="73" y="10"/>
                  </a:moveTo>
                  <a:cubicBezTo>
                    <a:pt x="73" y="10"/>
                    <a:pt x="73" y="10"/>
                    <a:pt x="73" y="10"/>
                  </a:cubicBezTo>
                  <a:cubicBezTo>
                    <a:pt x="74" y="13"/>
                    <a:pt x="76" y="16"/>
                    <a:pt x="79" y="16"/>
                  </a:cubicBezTo>
                  <a:cubicBezTo>
                    <a:pt x="81" y="16"/>
                    <a:pt x="84" y="13"/>
                    <a:pt x="85" y="10"/>
                  </a:cubicBezTo>
                  <a:cubicBezTo>
                    <a:pt x="85" y="10"/>
                    <a:pt x="86" y="10"/>
                    <a:pt x="86" y="9"/>
                  </a:cubicBezTo>
                  <a:cubicBezTo>
                    <a:pt x="86" y="8"/>
                    <a:pt x="85" y="8"/>
                    <a:pt x="85" y="7"/>
                  </a:cubicBezTo>
                  <a:cubicBezTo>
                    <a:pt x="85" y="7"/>
                    <a:pt x="85" y="8"/>
                    <a:pt x="85" y="8"/>
                  </a:cubicBezTo>
                  <a:cubicBezTo>
                    <a:pt x="85" y="2"/>
                    <a:pt x="82" y="0"/>
                    <a:pt x="79" y="0"/>
                  </a:cubicBezTo>
                  <a:cubicBezTo>
                    <a:pt x="76" y="0"/>
                    <a:pt x="73" y="2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8"/>
                    <a:pt x="72" y="8"/>
                    <a:pt x="72" y="9"/>
                  </a:cubicBezTo>
                  <a:cubicBezTo>
                    <a:pt x="72" y="10"/>
                    <a:pt x="73" y="10"/>
                    <a:pt x="73" y="10"/>
                  </a:cubicBezTo>
                  <a:close/>
                  <a:moveTo>
                    <a:pt x="83" y="17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69" y="18"/>
                    <a:pt x="65" y="20"/>
                    <a:pt x="65" y="26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3" y="20"/>
                    <a:pt x="89" y="18"/>
                    <a:pt x="83" y="17"/>
                  </a:cubicBezTo>
                  <a:close/>
                  <a:moveTo>
                    <a:pt x="83" y="17"/>
                  </a:moveTo>
                  <a:cubicBezTo>
                    <a:pt x="83" y="17"/>
                    <a:pt x="83" y="17"/>
                    <a:pt x="83" y="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千图设计师MC：ID 29795607库_组合 85">
            <a:extLst>
              <a:ext uri="{FF2B5EF4-FFF2-40B4-BE49-F238E27FC236}">
                <a16:creationId xmlns:a16="http://schemas.microsoft.com/office/drawing/2014/main" id="{4F2BB577-E362-4999-8548-897A117464B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19138" y="4248118"/>
            <a:ext cx="2041029" cy="857260"/>
            <a:chOff x="1732858" y="5001250"/>
            <a:chExt cx="2213143" cy="857260"/>
          </a:xfrm>
        </p:grpSpPr>
        <p:sp>
          <p:nvSpPr>
            <p:cNvPr id="40" name="TextBox 98">
              <a:extLst>
                <a:ext uri="{FF2B5EF4-FFF2-40B4-BE49-F238E27FC236}">
                  <a16:creationId xmlns:a16="http://schemas.microsoft.com/office/drawing/2014/main" id="{A550FB25-5A78-416D-BE6A-B8528EC69C1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41" name="TextBox 99">
              <a:extLst>
                <a:ext uri="{FF2B5EF4-FFF2-40B4-BE49-F238E27FC236}">
                  <a16:creationId xmlns:a16="http://schemas.microsoft.com/office/drawing/2014/main" id="{4E1D41D6-96E3-4873-9168-CA555E80DE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8" name="千图设计师MC：ID 29795607库_组合 86">
            <a:extLst>
              <a:ext uri="{FF2B5EF4-FFF2-40B4-BE49-F238E27FC236}">
                <a16:creationId xmlns:a16="http://schemas.microsoft.com/office/drawing/2014/main" id="{7BA3AE13-D366-415F-8E7E-AEFE65C6B6D0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897313" y="4248118"/>
            <a:ext cx="2041029" cy="857260"/>
            <a:chOff x="1732858" y="5001250"/>
            <a:chExt cx="2213143" cy="857260"/>
          </a:xfrm>
        </p:grpSpPr>
        <p:sp>
          <p:nvSpPr>
            <p:cNvPr id="38" name="TextBox 96">
              <a:extLst>
                <a:ext uri="{FF2B5EF4-FFF2-40B4-BE49-F238E27FC236}">
                  <a16:creationId xmlns:a16="http://schemas.microsoft.com/office/drawing/2014/main" id="{F6E844F4-0749-4062-8B42-E864CCAC05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39" name="TextBox 97">
              <a:extLst>
                <a:ext uri="{FF2B5EF4-FFF2-40B4-BE49-F238E27FC236}">
                  <a16:creationId xmlns:a16="http://schemas.microsoft.com/office/drawing/2014/main" id="{12ED0E01-94B8-4604-ABB9-69992B7202E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9" name="千图设计师MC：ID 29795607库_组合 87">
            <a:extLst>
              <a:ext uri="{FF2B5EF4-FFF2-40B4-BE49-F238E27FC236}">
                <a16:creationId xmlns:a16="http://schemas.microsoft.com/office/drawing/2014/main" id="{74EF59B3-81EB-4587-86EF-D1E2B3A568D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5075488" y="4248118"/>
            <a:ext cx="2041029" cy="857260"/>
            <a:chOff x="1732858" y="5001250"/>
            <a:chExt cx="2213143" cy="857260"/>
          </a:xfrm>
        </p:grpSpPr>
        <p:sp>
          <p:nvSpPr>
            <p:cNvPr id="36" name="TextBox 94">
              <a:extLst>
                <a:ext uri="{FF2B5EF4-FFF2-40B4-BE49-F238E27FC236}">
                  <a16:creationId xmlns:a16="http://schemas.microsoft.com/office/drawing/2014/main" id="{C9CF7A6B-9ADF-4F49-9FC6-23A854375A6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7" name="TextBox 95">
              <a:extLst>
                <a:ext uri="{FF2B5EF4-FFF2-40B4-BE49-F238E27FC236}">
                  <a16:creationId xmlns:a16="http://schemas.microsoft.com/office/drawing/2014/main" id="{EE281F45-91F2-4FB9-B18D-5F27AE54B21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0" name="千图设计师MC：ID 29795607库_组合 88">
            <a:extLst>
              <a:ext uri="{FF2B5EF4-FFF2-40B4-BE49-F238E27FC236}">
                <a16:creationId xmlns:a16="http://schemas.microsoft.com/office/drawing/2014/main" id="{DC6014E1-BAED-48E1-BE8D-229B6EAA607E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253663" y="4248118"/>
            <a:ext cx="2041029" cy="857260"/>
            <a:chOff x="1732858" y="5001250"/>
            <a:chExt cx="2213143" cy="857260"/>
          </a:xfrm>
        </p:grpSpPr>
        <p:sp>
          <p:nvSpPr>
            <p:cNvPr id="34" name="TextBox 92">
              <a:extLst>
                <a:ext uri="{FF2B5EF4-FFF2-40B4-BE49-F238E27FC236}">
                  <a16:creationId xmlns:a16="http://schemas.microsoft.com/office/drawing/2014/main" id="{062DC842-BDD0-4E9D-93FB-C52F88E43EB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35" name="TextBox 93">
              <a:extLst>
                <a:ext uri="{FF2B5EF4-FFF2-40B4-BE49-F238E27FC236}">
                  <a16:creationId xmlns:a16="http://schemas.microsoft.com/office/drawing/2014/main" id="{2F5D4F97-9B9A-4A5F-99CD-778A598F4FE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1" name="千图设计师MC：ID 29795607库_组合 89">
            <a:extLst>
              <a:ext uri="{FF2B5EF4-FFF2-40B4-BE49-F238E27FC236}">
                <a16:creationId xmlns:a16="http://schemas.microsoft.com/office/drawing/2014/main" id="{B6A091A6-60A5-4526-B476-7880286E68B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9431838" y="4248118"/>
            <a:ext cx="2041029" cy="857260"/>
            <a:chOff x="1732858" y="5001250"/>
            <a:chExt cx="2213143" cy="857260"/>
          </a:xfrm>
        </p:grpSpPr>
        <p:sp>
          <p:nvSpPr>
            <p:cNvPr id="32" name="TextBox 90">
              <a:extLst>
                <a:ext uri="{FF2B5EF4-FFF2-40B4-BE49-F238E27FC236}">
                  <a16:creationId xmlns:a16="http://schemas.microsoft.com/office/drawing/2014/main" id="{B6ED5557-33EE-472E-901F-150FB81B37D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33" name="TextBox 91">
              <a:extLst>
                <a:ext uri="{FF2B5EF4-FFF2-40B4-BE49-F238E27FC236}">
                  <a16:creationId xmlns:a16="http://schemas.microsoft.com/office/drawing/2014/main" id="{455E8EE0-D69D-4049-918A-C9F9A32EEEB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596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18">
            <a:extLst>
              <a:ext uri="{FF2B5EF4-FFF2-40B4-BE49-F238E27FC236}">
                <a16:creationId xmlns:a16="http://schemas.microsoft.com/office/drawing/2014/main" id="{A5937094-B376-414A-8028-C656D0A7250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211274" y="1559252"/>
            <a:ext cx="3769452" cy="3739497"/>
            <a:chOff x="4211275" y="1888549"/>
            <a:chExt cx="3769452" cy="3739497"/>
          </a:xfrm>
        </p:grpSpPr>
        <p:sp>
          <p:nvSpPr>
            <p:cNvPr id="16" name="Freeform: Shape 1">
              <a:extLst>
                <a:ext uri="{FF2B5EF4-FFF2-40B4-BE49-F238E27FC236}">
                  <a16:creationId xmlns:a16="http://schemas.microsoft.com/office/drawing/2014/main" id="{5C7FF39D-B175-433D-9024-6164F79ACBCD}"/>
                </a:ext>
              </a:extLst>
            </p:cNvPr>
            <p:cNvSpPr/>
            <p:nvPr/>
          </p:nvSpPr>
          <p:spPr>
            <a:xfrm>
              <a:off x="4211275" y="1888549"/>
              <a:ext cx="1731569" cy="173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16" y="17950"/>
                  </a:moveTo>
                  <a:cubicBezTo>
                    <a:pt x="7440" y="18021"/>
                    <a:pt x="7670" y="18307"/>
                    <a:pt x="7670" y="18638"/>
                  </a:cubicBezTo>
                  <a:cubicBezTo>
                    <a:pt x="7670" y="19492"/>
                    <a:pt x="7670" y="20546"/>
                    <a:pt x="7670" y="21600"/>
                  </a:cubicBezTo>
                  <a:lnTo>
                    <a:pt x="10492" y="21600"/>
                  </a:lnTo>
                  <a:lnTo>
                    <a:pt x="10491" y="16860"/>
                  </a:lnTo>
                  <a:cubicBezTo>
                    <a:pt x="10491" y="15613"/>
                    <a:pt x="9473" y="15341"/>
                    <a:pt x="9081" y="15341"/>
                  </a:cubicBezTo>
                  <a:cubicBezTo>
                    <a:pt x="7409" y="15341"/>
                    <a:pt x="5837" y="14689"/>
                    <a:pt x="4655" y="13507"/>
                  </a:cubicBezTo>
                  <a:cubicBezTo>
                    <a:pt x="3472" y="12325"/>
                    <a:pt x="2821" y="10753"/>
                    <a:pt x="2821" y="9081"/>
                  </a:cubicBezTo>
                  <a:cubicBezTo>
                    <a:pt x="2821" y="5630"/>
                    <a:pt x="5629" y="2821"/>
                    <a:pt x="9081" y="2821"/>
                  </a:cubicBezTo>
                  <a:cubicBezTo>
                    <a:pt x="10753" y="2821"/>
                    <a:pt x="12325" y="3473"/>
                    <a:pt x="13507" y="4655"/>
                  </a:cubicBezTo>
                  <a:cubicBezTo>
                    <a:pt x="14690" y="5837"/>
                    <a:pt x="15341" y="7409"/>
                    <a:pt x="15341" y="9081"/>
                  </a:cubicBezTo>
                  <a:cubicBezTo>
                    <a:pt x="15341" y="9455"/>
                    <a:pt x="15489" y="9814"/>
                    <a:pt x="15754" y="10078"/>
                  </a:cubicBezTo>
                  <a:cubicBezTo>
                    <a:pt x="16018" y="10343"/>
                    <a:pt x="16377" y="10492"/>
                    <a:pt x="16751" y="10492"/>
                  </a:cubicBezTo>
                  <a:lnTo>
                    <a:pt x="21600" y="10492"/>
                  </a:lnTo>
                  <a:lnTo>
                    <a:pt x="21600" y="7670"/>
                  </a:lnTo>
                  <a:lnTo>
                    <a:pt x="18639" y="7670"/>
                  </a:lnTo>
                  <a:cubicBezTo>
                    <a:pt x="18308" y="7670"/>
                    <a:pt x="18021" y="7439"/>
                    <a:pt x="17950" y="7116"/>
                  </a:cubicBezTo>
                  <a:cubicBezTo>
                    <a:pt x="17582" y="5441"/>
                    <a:pt x="16745" y="3902"/>
                    <a:pt x="15502" y="2660"/>
                  </a:cubicBezTo>
                  <a:cubicBezTo>
                    <a:pt x="13787" y="945"/>
                    <a:pt x="11507" y="0"/>
                    <a:pt x="9081" y="0"/>
                  </a:cubicBezTo>
                  <a:cubicBezTo>
                    <a:pt x="4074" y="0"/>
                    <a:pt x="0" y="4074"/>
                    <a:pt x="0" y="9081"/>
                  </a:cubicBezTo>
                  <a:cubicBezTo>
                    <a:pt x="0" y="11506"/>
                    <a:pt x="944" y="13787"/>
                    <a:pt x="2660" y="15502"/>
                  </a:cubicBezTo>
                  <a:cubicBezTo>
                    <a:pt x="3902" y="16744"/>
                    <a:pt x="5440" y="17582"/>
                    <a:pt x="7116" y="1795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">
              <a:extLst>
                <a:ext uri="{FF2B5EF4-FFF2-40B4-BE49-F238E27FC236}">
                  <a16:creationId xmlns:a16="http://schemas.microsoft.com/office/drawing/2014/main" id="{36640219-6706-412E-B261-4477BD568DD0}"/>
                </a:ext>
              </a:extLst>
            </p:cNvPr>
            <p:cNvSpPr/>
            <p:nvPr/>
          </p:nvSpPr>
          <p:spPr>
            <a:xfrm>
              <a:off x="4211275" y="3896449"/>
              <a:ext cx="1731569" cy="1731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108"/>
                  </a:moveTo>
                  <a:lnTo>
                    <a:pt x="16860" y="11108"/>
                  </a:lnTo>
                  <a:cubicBezTo>
                    <a:pt x="15613" y="11108"/>
                    <a:pt x="15341" y="12127"/>
                    <a:pt x="15341" y="12519"/>
                  </a:cubicBezTo>
                  <a:cubicBezTo>
                    <a:pt x="15341" y="14191"/>
                    <a:pt x="14690" y="15763"/>
                    <a:pt x="13507" y="16945"/>
                  </a:cubicBezTo>
                  <a:cubicBezTo>
                    <a:pt x="12325" y="18127"/>
                    <a:pt x="10753" y="18779"/>
                    <a:pt x="9081" y="18779"/>
                  </a:cubicBezTo>
                  <a:lnTo>
                    <a:pt x="9081" y="18779"/>
                  </a:lnTo>
                  <a:cubicBezTo>
                    <a:pt x="7409" y="18779"/>
                    <a:pt x="5837" y="18127"/>
                    <a:pt x="4655" y="16945"/>
                  </a:cubicBezTo>
                  <a:cubicBezTo>
                    <a:pt x="3472" y="15763"/>
                    <a:pt x="2821" y="14191"/>
                    <a:pt x="2821" y="12519"/>
                  </a:cubicBezTo>
                  <a:cubicBezTo>
                    <a:pt x="2821" y="9068"/>
                    <a:pt x="5629" y="6259"/>
                    <a:pt x="9081" y="6259"/>
                  </a:cubicBezTo>
                  <a:cubicBezTo>
                    <a:pt x="9455" y="6259"/>
                    <a:pt x="9814" y="6111"/>
                    <a:pt x="10079" y="5846"/>
                  </a:cubicBezTo>
                  <a:cubicBezTo>
                    <a:pt x="10343" y="5582"/>
                    <a:pt x="10492" y="5223"/>
                    <a:pt x="10492" y="4849"/>
                  </a:cubicBezTo>
                  <a:lnTo>
                    <a:pt x="10492" y="0"/>
                  </a:lnTo>
                  <a:lnTo>
                    <a:pt x="7670" y="0"/>
                  </a:lnTo>
                  <a:cubicBezTo>
                    <a:pt x="7670" y="1054"/>
                    <a:pt x="7670" y="2109"/>
                    <a:pt x="7670" y="2964"/>
                  </a:cubicBezTo>
                  <a:cubicBezTo>
                    <a:pt x="7670" y="3294"/>
                    <a:pt x="7440" y="3581"/>
                    <a:pt x="7117" y="3652"/>
                  </a:cubicBezTo>
                  <a:cubicBezTo>
                    <a:pt x="3051" y="4552"/>
                    <a:pt x="0" y="8186"/>
                    <a:pt x="0" y="12519"/>
                  </a:cubicBezTo>
                  <a:cubicBezTo>
                    <a:pt x="0" y="14944"/>
                    <a:pt x="944" y="17225"/>
                    <a:pt x="2660" y="18940"/>
                  </a:cubicBezTo>
                  <a:cubicBezTo>
                    <a:pt x="4375" y="20655"/>
                    <a:pt x="6655" y="21600"/>
                    <a:pt x="9081" y="21600"/>
                  </a:cubicBezTo>
                  <a:cubicBezTo>
                    <a:pt x="9081" y="21600"/>
                    <a:pt x="9081" y="21600"/>
                    <a:pt x="9081" y="21600"/>
                  </a:cubicBezTo>
                  <a:cubicBezTo>
                    <a:pt x="11507" y="21600"/>
                    <a:pt x="13787" y="20655"/>
                    <a:pt x="15502" y="18940"/>
                  </a:cubicBezTo>
                  <a:cubicBezTo>
                    <a:pt x="16745" y="17698"/>
                    <a:pt x="17582" y="16160"/>
                    <a:pt x="17950" y="14484"/>
                  </a:cubicBezTo>
                  <a:cubicBezTo>
                    <a:pt x="18021" y="14160"/>
                    <a:pt x="18307" y="13930"/>
                    <a:pt x="18639" y="13930"/>
                  </a:cubicBezTo>
                  <a:cubicBezTo>
                    <a:pt x="19493" y="13930"/>
                    <a:pt x="20546" y="13930"/>
                    <a:pt x="21600" y="13930"/>
                  </a:cubicBezTo>
                  <a:cubicBezTo>
                    <a:pt x="21600" y="13930"/>
                    <a:pt x="21600" y="11108"/>
                    <a:pt x="21600" y="11108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3">
              <a:extLst>
                <a:ext uri="{FF2B5EF4-FFF2-40B4-BE49-F238E27FC236}">
                  <a16:creationId xmlns:a16="http://schemas.microsoft.com/office/drawing/2014/main" id="{795CB228-3DA8-44FD-8AD8-DA394D1853B8}"/>
                </a:ext>
              </a:extLst>
            </p:cNvPr>
            <p:cNvSpPr/>
            <p:nvPr/>
          </p:nvSpPr>
          <p:spPr>
            <a:xfrm>
              <a:off x="6249143" y="1888549"/>
              <a:ext cx="1731584" cy="173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84" y="17950"/>
                  </a:moveTo>
                  <a:cubicBezTo>
                    <a:pt x="14160" y="18021"/>
                    <a:pt x="13930" y="18307"/>
                    <a:pt x="13930" y="18638"/>
                  </a:cubicBezTo>
                  <a:cubicBezTo>
                    <a:pt x="13930" y="19492"/>
                    <a:pt x="13930" y="20546"/>
                    <a:pt x="13930" y="21600"/>
                  </a:cubicBezTo>
                  <a:lnTo>
                    <a:pt x="11108" y="21600"/>
                  </a:lnTo>
                  <a:lnTo>
                    <a:pt x="11109" y="16860"/>
                  </a:lnTo>
                  <a:cubicBezTo>
                    <a:pt x="11109" y="15613"/>
                    <a:pt x="12127" y="15341"/>
                    <a:pt x="12519" y="15341"/>
                  </a:cubicBezTo>
                  <a:cubicBezTo>
                    <a:pt x="14191" y="15341"/>
                    <a:pt x="15763" y="14689"/>
                    <a:pt x="16945" y="13507"/>
                  </a:cubicBezTo>
                  <a:cubicBezTo>
                    <a:pt x="18127" y="12325"/>
                    <a:pt x="18779" y="10753"/>
                    <a:pt x="18778" y="9081"/>
                  </a:cubicBezTo>
                  <a:cubicBezTo>
                    <a:pt x="18778" y="5630"/>
                    <a:pt x="15970" y="2821"/>
                    <a:pt x="12519" y="2821"/>
                  </a:cubicBezTo>
                  <a:cubicBezTo>
                    <a:pt x="10847" y="2821"/>
                    <a:pt x="9275" y="3473"/>
                    <a:pt x="8093" y="4655"/>
                  </a:cubicBezTo>
                  <a:cubicBezTo>
                    <a:pt x="6910" y="5837"/>
                    <a:pt x="6259" y="7409"/>
                    <a:pt x="6260" y="9081"/>
                  </a:cubicBezTo>
                  <a:cubicBezTo>
                    <a:pt x="6260" y="9455"/>
                    <a:pt x="6111" y="9814"/>
                    <a:pt x="5846" y="10078"/>
                  </a:cubicBezTo>
                  <a:cubicBezTo>
                    <a:pt x="5582" y="10343"/>
                    <a:pt x="5223" y="10492"/>
                    <a:pt x="4849" y="10492"/>
                  </a:cubicBezTo>
                  <a:lnTo>
                    <a:pt x="0" y="10492"/>
                  </a:lnTo>
                  <a:lnTo>
                    <a:pt x="0" y="7670"/>
                  </a:lnTo>
                  <a:lnTo>
                    <a:pt x="2962" y="7670"/>
                  </a:lnTo>
                  <a:cubicBezTo>
                    <a:pt x="3293" y="7670"/>
                    <a:pt x="3579" y="7439"/>
                    <a:pt x="3650" y="7116"/>
                  </a:cubicBezTo>
                  <a:cubicBezTo>
                    <a:pt x="4018" y="5441"/>
                    <a:pt x="4856" y="3902"/>
                    <a:pt x="6098" y="2660"/>
                  </a:cubicBezTo>
                  <a:cubicBezTo>
                    <a:pt x="7813" y="945"/>
                    <a:pt x="10093" y="0"/>
                    <a:pt x="12519" y="0"/>
                  </a:cubicBezTo>
                  <a:cubicBezTo>
                    <a:pt x="17526" y="0"/>
                    <a:pt x="21600" y="4074"/>
                    <a:pt x="21600" y="9081"/>
                  </a:cubicBezTo>
                  <a:cubicBezTo>
                    <a:pt x="21600" y="11506"/>
                    <a:pt x="20656" y="13787"/>
                    <a:pt x="18940" y="15502"/>
                  </a:cubicBezTo>
                  <a:cubicBezTo>
                    <a:pt x="17698" y="16744"/>
                    <a:pt x="16159" y="17582"/>
                    <a:pt x="14484" y="17950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4">
              <a:extLst>
                <a:ext uri="{FF2B5EF4-FFF2-40B4-BE49-F238E27FC236}">
                  <a16:creationId xmlns:a16="http://schemas.microsoft.com/office/drawing/2014/main" id="{14E01C64-9E48-416C-AA1A-788E5D261B3A}"/>
                </a:ext>
              </a:extLst>
            </p:cNvPr>
            <p:cNvSpPr/>
            <p:nvPr/>
          </p:nvSpPr>
          <p:spPr>
            <a:xfrm>
              <a:off x="6249143" y="3896449"/>
              <a:ext cx="1731584" cy="1731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108"/>
                  </a:moveTo>
                  <a:lnTo>
                    <a:pt x="4740" y="11108"/>
                  </a:lnTo>
                  <a:cubicBezTo>
                    <a:pt x="5987" y="11108"/>
                    <a:pt x="6260" y="12127"/>
                    <a:pt x="6260" y="12519"/>
                  </a:cubicBezTo>
                  <a:cubicBezTo>
                    <a:pt x="6260" y="14191"/>
                    <a:pt x="6911" y="15763"/>
                    <a:pt x="8093" y="16945"/>
                  </a:cubicBezTo>
                  <a:cubicBezTo>
                    <a:pt x="9275" y="18127"/>
                    <a:pt x="10847" y="18779"/>
                    <a:pt x="12519" y="18779"/>
                  </a:cubicBezTo>
                  <a:lnTo>
                    <a:pt x="12519" y="18779"/>
                  </a:lnTo>
                  <a:cubicBezTo>
                    <a:pt x="14191" y="18779"/>
                    <a:pt x="15763" y="18127"/>
                    <a:pt x="16945" y="16945"/>
                  </a:cubicBezTo>
                  <a:cubicBezTo>
                    <a:pt x="18127" y="15763"/>
                    <a:pt x="18779" y="14191"/>
                    <a:pt x="18778" y="12519"/>
                  </a:cubicBezTo>
                  <a:cubicBezTo>
                    <a:pt x="18778" y="9068"/>
                    <a:pt x="15970" y="6259"/>
                    <a:pt x="12519" y="6259"/>
                  </a:cubicBezTo>
                  <a:cubicBezTo>
                    <a:pt x="12145" y="6259"/>
                    <a:pt x="11786" y="6111"/>
                    <a:pt x="11521" y="5846"/>
                  </a:cubicBezTo>
                  <a:cubicBezTo>
                    <a:pt x="11257" y="5582"/>
                    <a:pt x="11108" y="5223"/>
                    <a:pt x="11108" y="4849"/>
                  </a:cubicBezTo>
                  <a:lnTo>
                    <a:pt x="11108" y="0"/>
                  </a:lnTo>
                  <a:lnTo>
                    <a:pt x="13930" y="0"/>
                  </a:lnTo>
                  <a:cubicBezTo>
                    <a:pt x="13930" y="1054"/>
                    <a:pt x="13930" y="2109"/>
                    <a:pt x="13930" y="2964"/>
                  </a:cubicBezTo>
                  <a:cubicBezTo>
                    <a:pt x="13930" y="3294"/>
                    <a:pt x="14160" y="3581"/>
                    <a:pt x="14483" y="3652"/>
                  </a:cubicBezTo>
                  <a:cubicBezTo>
                    <a:pt x="18549" y="4552"/>
                    <a:pt x="21600" y="8186"/>
                    <a:pt x="21600" y="12519"/>
                  </a:cubicBezTo>
                  <a:cubicBezTo>
                    <a:pt x="21600" y="14944"/>
                    <a:pt x="20656" y="17225"/>
                    <a:pt x="18940" y="18940"/>
                  </a:cubicBezTo>
                  <a:cubicBezTo>
                    <a:pt x="17225" y="20655"/>
                    <a:pt x="14945" y="21600"/>
                    <a:pt x="12519" y="21600"/>
                  </a:cubicBezTo>
                  <a:lnTo>
                    <a:pt x="12519" y="21600"/>
                  </a:lnTo>
                  <a:cubicBezTo>
                    <a:pt x="10094" y="21600"/>
                    <a:pt x="7813" y="20655"/>
                    <a:pt x="6098" y="18940"/>
                  </a:cubicBezTo>
                  <a:cubicBezTo>
                    <a:pt x="4856" y="17698"/>
                    <a:pt x="4018" y="16160"/>
                    <a:pt x="3650" y="14484"/>
                  </a:cubicBezTo>
                  <a:cubicBezTo>
                    <a:pt x="3579" y="14160"/>
                    <a:pt x="3293" y="13930"/>
                    <a:pt x="2962" y="13930"/>
                  </a:cubicBezTo>
                  <a:cubicBezTo>
                    <a:pt x="2108" y="13930"/>
                    <a:pt x="1054" y="13930"/>
                    <a:pt x="0" y="13930"/>
                  </a:cubicBezTo>
                  <a:cubicBezTo>
                    <a:pt x="0" y="13930"/>
                    <a:pt x="0" y="11108"/>
                    <a:pt x="0" y="11108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5">
              <a:extLst>
                <a:ext uri="{FF2B5EF4-FFF2-40B4-BE49-F238E27FC236}">
                  <a16:creationId xmlns:a16="http://schemas.microsoft.com/office/drawing/2014/main" id="{D1EE90DA-9B4E-41B8-BB65-94FD97D8DD6F}"/>
                </a:ext>
              </a:extLst>
            </p:cNvPr>
            <p:cNvGrpSpPr/>
            <p:nvPr/>
          </p:nvGrpSpPr>
          <p:grpSpPr>
            <a:xfrm>
              <a:off x="4280255" y="1957529"/>
              <a:ext cx="1314963" cy="1314963"/>
              <a:chOff x="0" y="0"/>
              <a:chExt cx="2629924" cy="2629924"/>
            </a:xfrm>
          </p:grpSpPr>
          <p:sp>
            <p:nvSpPr>
              <p:cNvPr id="31" name="Oval 6">
                <a:extLst>
                  <a:ext uri="{FF2B5EF4-FFF2-40B4-BE49-F238E27FC236}">
                    <a16:creationId xmlns:a16="http://schemas.microsoft.com/office/drawing/2014/main" id="{4B1CE8DD-E000-49A7-A38C-214333BA0E8C}"/>
                  </a:ext>
                </a:extLst>
              </p:cNvPr>
              <p:cNvSpPr/>
              <p:nvPr/>
            </p:nvSpPr>
            <p:spPr>
              <a:xfrm>
                <a:off x="0" y="0"/>
                <a:ext cx="2629924" cy="2629924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7">
                <a:extLst>
                  <a:ext uri="{FF2B5EF4-FFF2-40B4-BE49-F238E27FC236}">
                    <a16:creationId xmlns:a16="http://schemas.microsoft.com/office/drawing/2014/main" id="{22EFA714-7F46-4442-875B-5D883F2CC8EC}"/>
                  </a:ext>
                </a:extLst>
              </p:cNvPr>
              <p:cNvSpPr/>
              <p:nvPr/>
            </p:nvSpPr>
            <p:spPr>
              <a:xfrm>
                <a:off x="934214" y="916515"/>
                <a:ext cx="761496" cy="796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1" h="21600" extrusionOk="0">
                    <a:moveTo>
                      <a:pt x="2206" y="3607"/>
                    </a:moveTo>
                    <a:lnTo>
                      <a:pt x="4487" y="1200"/>
                    </a:lnTo>
                    <a:lnTo>
                      <a:pt x="16953" y="1200"/>
                    </a:lnTo>
                    <a:lnTo>
                      <a:pt x="19234" y="3607"/>
                    </a:lnTo>
                    <a:cubicBezTo>
                      <a:pt x="19234" y="3607"/>
                      <a:pt x="2206" y="3607"/>
                      <a:pt x="2206" y="3607"/>
                    </a:cubicBezTo>
                    <a:close/>
                    <a:moveTo>
                      <a:pt x="10720" y="13168"/>
                    </a:moveTo>
                    <a:cubicBezTo>
                      <a:pt x="6671" y="13168"/>
                      <a:pt x="5805" y="7652"/>
                      <a:pt x="5625" y="6516"/>
                    </a:cubicBezTo>
                    <a:lnTo>
                      <a:pt x="7915" y="6516"/>
                    </a:lnTo>
                    <a:cubicBezTo>
                      <a:pt x="8259" y="8173"/>
                      <a:pt x="9042" y="11009"/>
                      <a:pt x="10720" y="11009"/>
                    </a:cubicBezTo>
                    <a:cubicBezTo>
                      <a:pt x="12398" y="11009"/>
                      <a:pt x="13182" y="8173"/>
                      <a:pt x="13525" y="6516"/>
                    </a:cubicBezTo>
                    <a:lnTo>
                      <a:pt x="15816" y="6516"/>
                    </a:lnTo>
                    <a:cubicBezTo>
                      <a:pt x="15635" y="7652"/>
                      <a:pt x="14769" y="13168"/>
                      <a:pt x="10720" y="13168"/>
                    </a:cubicBezTo>
                    <a:close/>
                    <a:moveTo>
                      <a:pt x="20843" y="2725"/>
                    </a:moveTo>
                    <a:cubicBezTo>
                      <a:pt x="20476" y="2418"/>
                      <a:pt x="18467" y="648"/>
                      <a:pt x="18092" y="336"/>
                    </a:cubicBezTo>
                    <a:cubicBezTo>
                      <a:pt x="17719" y="25"/>
                      <a:pt x="17150" y="0"/>
                      <a:pt x="16718" y="0"/>
                    </a:cubicBezTo>
                    <a:lnTo>
                      <a:pt x="4722" y="0"/>
                    </a:lnTo>
                    <a:cubicBezTo>
                      <a:pt x="4292" y="0"/>
                      <a:pt x="3722" y="25"/>
                      <a:pt x="3348" y="336"/>
                    </a:cubicBezTo>
                    <a:cubicBezTo>
                      <a:pt x="2973" y="648"/>
                      <a:pt x="964" y="2419"/>
                      <a:pt x="597" y="2725"/>
                    </a:cubicBezTo>
                    <a:cubicBezTo>
                      <a:pt x="227" y="3032"/>
                      <a:pt x="-80" y="3497"/>
                      <a:pt x="18" y="4155"/>
                    </a:cubicBezTo>
                    <a:cubicBezTo>
                      <a:pt x="117" y="4817"/>
                      <a:pt x="2374" y="20549"/>
                      <a:pt x="2433" y="20923"/>
                    </a:cubicBezTo>
                    <a:cubicBezTo>
                      <a:pt x="2490" y="21296"/>
                      <a:pt x="2829" y="21592"/>
                      <a:pt x="3241" y="21600"/>
                    </a:cubicBezTo>
                    <a:lnTo>
                      <a:pt x="18199" y="21600"/>
                    </a:lnTo>
                    <a:cubicBezTo>
                      <a:pt x="18611" y="21592"/>
                      <a:pt x="18950" y="21296"/>
                      <a:pt x="19007" y="20922"/>
                    </a:cubicBezTo>
                    <a:cubicBezTo>
                      <a:pt x="19066" y="20549"/>
                      <a:pt x="21323" y="4816"/>
                      <a:pt x="21423" y="4155"/>
                    </a:cubicBezTo>
                    <a:cubicBezTo>
                      <a:pt x="21520" y="3497"/>
                      <a:pt x="21213" y="3032"/>
                      <a:pt x="20843" y="27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A53EACFE-9F0B-42F4-B490-385C4C47DD3E}"/>
                </a:ext>
              </a:extLst>
            </p:cNvPr>
            <p:cNvGrpSpPr/>
            <p:nvPr/>
          </p:nvGrpSpPr>
          <p:grpSpPr>
            <a:xfrm>
              <a:off x="4280255" y="4250132"/>
              <a:ext cx="1314963" cy="1314963"/>
              <a:chOff x="0" y="0"/>
              <a:chExt cx="2629924" cy="2629924"/>
            </a:xfrm>
          </p:grpSpPr>
          <p:sp>
            <p:nvSpPr>
              <p:cNvPr id="29" name="Oval 9">
                <a:extLst>
                  <a:ext uri="{FF2B5EF4-FFF2-40B4-BE49-F238E27FC236}">
                    <a16:creationId xmlns:a16="http://schemas.microsoft.com/office/drawing/2014/main" id="{F9D55970-5A0F-4EA3-9D0C-472E9636C63C}"/>
                  </a:ext>
                </a:extLst>
              </p:cNvPr>
              <p:cNvSpPr/>
              <p:nvPr/>
            </p:nvSpPr>
            <p:spPr>
              <a:xfrm>
                <a:off x="0" y="0"/>
                <a:ext cx="2629924" cy="2629924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0">
                <a:extLst>
                  <a:ext uri="{FF2B5EF4-FFF2-40B4-BE49-F238E27FC236}">
                    <a16:creationId xmlns:a16="http://schemas.microsoft.com/office/drawing/2014/main" id="{BC096F30-93EF-40E1-ACD3-806C78F408AE}"/>
                  </a:ext>
                </a:extLst>
              </p:cNvPr>
              <p:cNvSpPr/>
              <p:nvPr/>
            </p:nvSpPr>
            <p:spPr>
              <a:xfrm>
                <a:off x="810007" y="835217"/>
                <a:ext cx="1009909" cy="9594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486" extrusionOk="0">
                    <a:moveTo>
                      <a:pt x="19343" y="19224"/>
                    </a:moveTo>
                    <a:lnTo>
                      <a:pt x="6448" y="19224"/>
                    </a:lnTo>
                    <a:lnTo>
                      <a:pt x="6448" y="16963"/>
                    </a:lnTo>
                    <a:lnTo>
                      <a:pt x="8580" y="12419"/>
                    </a:lnTo>
                    <a:lnTo>
                      <a:pt x="11554" y="16305"/>
                    </a:lnTo>
                    <a:lnTo>
                      <a:pt x="14346" y="13295"/>
                    </a:lnTo>
                    <a:lnTo>
                      <a:pt x="17933" y="11932"/>
                    </a:lnTo>
                    <a:lnTo>
                      <a:pt x="19343" y="15832"/>
                    </a:lnTo>
                    <a:cubicBezTo>
                      <a:pt x="19343" y="15832"/>
                      <a:pt x="19343" y="19224"/>
                      <a:pt x="19343" y="19224"/>
                    </a:cubicBezTo>
                    <a:close/>
                    <a:moveTo>
                      <a:pt x="20673" y="9047"/>
                    </a:moveTo>
                    <a:lnTo>
                      <a:pt x="5123" y="9047"/>
                    </a:lnTo>
                    <a:cubicBezTo>
                      <a:pt x="4672" y="9047"/>
                      <a:pt x="4304" y="9425"/>
                      <a:pt x="4304" y="9926"/>
                    </a:cubicBezTo>
                    <a:lnTo>
                      <a:pt x="4304" y="20578"/>
                    </a:lnTo>
                    <a:cubicBezTo>
                      <a:pt x="4305" y="21080"/>
                      <a:pt x="4673" y="21486"/>
                      <a:pt x="5123" y="21486"/>
                    </a:cubicBezTo>
                    <a:lnTo>
                      <a:pt x="20673" y="21486"/>
                    </a:lnTo>
                    <a:cubicBezTo>
                      <a:pt x="21125" y="21486"/>
                      <a:pt x="21492" y="21080"/>
                      <a:pt x="21492" y="20578"/>
                    </a:cubicBezTo>
                    <a:lnTo>
                      <a:pt x="21492" y="9926"/>
                    </a:lnTo>
                    <a:cubicBezTo>
                      <a:pt x="21492" y="9425"/>
                      <a:pt x="21125" y="9047"/>
                      <a:pt x="20673" y="9047"/>
                    </a:cubicBezTo>
                    <a:close/>
                    <a:moveTo>
                      <a:pt x="18403" y="6978"/>
                    </a:moveTo>
                    <a:lnTo>
                      <a:pt x="16204" y="606"/>
                    </a:lnTo>
                    <a:cubicBezTo>
                      <a:pt x="16042" y="136"/>
                      <a:pt x="15565" y="-114"/>
                      <a:pt x="15141" y="50"/>
                    </a:cubicBezTo>
                    <a:lnTo>
                      <a:pt x="529" y="5662"/>
                    </a:lnTo>
                    <a:cubicBezTo>
                      <a:pt x="106" y="5825"/>
                      <a:pt x="-108" y="6337"/>
                      <a:pt x="55" y="6807"/>
                    </a:cubicBezTo>
                    <a:lnTo>
                      <a:pt x="2372" y="13525"/>
                    </a:lnTo>
                    <a:lnTo>
                      <a:pt x="2372" y="9926"/>
                    </a:lnTo>
                    <a:cubicBezTo>
                      <a:pt x="2372" y="8300"/>
                      <a:pt x="3606" y="6978"/>
                      <a:pt x="5123" y="6978"/>
                    </a:cubicBezTo>
                    <a:lnTo>
                      <a:pt x="8984" y="6978"/>
                    </a:lnTo>
                    <a:lnTo>
                      <a:pt x="13588" y="3577"/>
                    </a:lnTo>
                    <a:lnTo>
                      <a:pt x="16252" y="6978"/>
                    </a:lnTo>
                    <a:cubicBezTo>
                      <a:pt x="16252" y="6978"/>
                      <a:pt x="18403" y="6978"/>
                      <a:pt x="18403" y="69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11">
              <a:extLst>
                <a:ext uri="{FF2B5EF4-FFF2-40B4-BE49-F238E27FC236}">
                  <a16:creationId xmlns:a16="http://schemas.microsoft.com/office/drawing/2014/main" id="{70AD1607-EE39-4AE0-B954-CBEDD3B6FF2A}"/>
                </a:ext>
              </a:extLst>
            </p:cNvPr>
            <p:cNvGrpSpPr/>
            <p:nvPr/>
          </p:nvGrpSpPr>
          <p:grpSpPr>
            <a:xfrm>
              <a:off x="6601514" y="4251104"/>
              <a:ext cx="1313020" cy="1313020"/>
              <a:chOff x="0" y="0"/>
              <a:chExt cx="2626037" cy="2626037"/>
            </a:xfrm>
          </p:grpSpPr>
          <p:sp>
            <p:nvSpPr>
              <p:cNvPr id="27" name="Oval 12">
                <a:extLst>
                  <a:ext uri="{FF2B5EF4-FFF2-40B4-BE49-F238E27FC236}">
                    <a16:creationId xmlns:a16="http://schemas.microsoft.com/office/drawing/2014/main" id="{3789B165-95DF-415A-8CE7-57E85BF8D174}"/>
                  </a:ext>
                </a:extLst>
              </p:cNvPr>
              <p:cNvSpPr/>
              <p:nvPr/>
            </p:nvSpPr>
            <p:spPr>
              <a:xfrm>
                <a:off x="0" y="0"/>
                <a:ext cx="2626037" cy="2626037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3">
                <a:extLst>
                  <a:ext uri="{FF2B5EF4-FFF2-40B4-BE49-F238E27FC236}">
                    <a16:creationId xmlns:a16="http://schemas.microsoft.com/office/drawing/2014/main" id="{A7F0F8E0-CA20-4DE5-8648-75FBAB5AA627}"/>
                  </a:ext>
                </a:extLst>
              </p:cNvPr>
              <p:cNvSpPr/>
              <p:nvPr/>
            </p:nvSpPr>
            <p:spPr>
              <a:xfrm>
                <a:off x="873136" y="928121"/>
                <a:ext cx="879764" cy="769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62" y="2057"/>
                    </a:moveTo>
                    <a:cubicBezTo>
                      <a:pt x="14484" y="2057"/>
                      <a:pt x="14147" y="2346"/>
                      <a:pt x="13992" y="2555"/>
                    </a:cubicBezTo>
                    <a:lnTo>
                      <a:pt x="12234" y="5143"/>
                    </a:lnTo>
                    <a:lnTo>
                      <a:pt x="14962" y="5143"/>
                    </a:lnTo>
                    <a:cubicBezTo>
                      <a:pt x="15708" y="5143"/>
                      <a:pt x="16312" y="4452"/>
                      <a:pt x="16312" y="3600"/>
                    </a:cubicBezTo>
                    <a:cubicBezTo>
                      <a:pt x="16312" y="2748"/>
                      <a:pt x="15708" y="2057"/>
                      <a:pt x="14962" y="2057"/>
                    </a:cubicBezTo>
                    <a:close/>
                    <a:moveTo>
                      <a:pt x="13050" y="17807"/>
                    </a:moveTo>
                    <a:lnTo>
                      <a:pt x="13050" y="10286"/>
                    </a:lnTo>
                    <a:lnTo>
                      <a:pt x="13050" y="7200"/>
                    </a:lnTo>
                    <a:lnTo>
                      <a:pt x="8550" y="7200"/>
                    </a:lnTo>
                    <a:lnTo>
                      <a:pt x="8550" y="10286"/>
                    </a:lnTo>
                    <a:lnTo>
                      <a:pt x="8550" y="17807"/>
                    </a:lnTo>
                    <a:lnTo>
                      <a:pt x="8550" y="18707"/>
                    </a:lnTo>
                    <a:cubicBezTo>
                      <a:pt x="8550" y="19270"/>
                      <a:pt x="8958" y="19543"/>
                      <a:pt x="9450" y="19543"/>
                    </a:cubicBezTo>
                    <a:lnTo>
                      <a:pt x="12150" y="19543"/>
                    </a:lnTo>
                    <a:cubicBezTo>
                      <a:pt x="12642" y="19543"/>
                      <a:pt x="13050" y="19270"/>
                      <a:pt x="13050" y="18707"/>
                    </a:cubicBezTo>
                    <a:cubicBezTo>
                      <a:pt x="13050" y="18707"/>
                      <a:pt x="13050" y="17807"/>
                      <a:pt x="13050" y="17807"/>
                    </a:cubicBezTo>
                    <a:close/>
                    <a:moveTo>
                      <a:pt x="9380" y="5143"/>
                    </a:moveTo>
                    <a:lnTo>
                      <a:pt x="7608" y="2555"/>
                    </a:lnTo>
                    <a:cubicBezTo>
                      <a:pt x="7453" y="2346"/>
                      <a:pt x="7116" y="2057"/>
                      <a:pt x="6638" y="2057"/>
                    </a:cubicBezTo>
                    <a:cubicBezTo>
                      <a:pt x="5892" y="2057"/>
                      <a:pt x="5288" y="2748"/>
                      <a:pt x="5288" y="3600"/>
                    </a:cubicBezTo>
                    <a:cubicBezTo>
                      <a:pt x="5288" y="4452"/>
                      <a:pt x="5892" y="5143"/>
                      <a:pt x="6638" y="5143"/>
                    </a:cubicBezTo>
                    <a:cubicBezTo>
                      <a:pt x="6638" y="5143"/>
                      <a:pt x="9380" y="5143"/>
                      <a:pt x="9380" y="5143"/>
                    </a:cubicBezTo>
                    <a:close/>
                    <a:moveTo>
                      <a:pt x="21600" y="12857"/>
                    </a:moveTo>
                    <a:cubicBezTo>
                      <a:pt x="21600" y="13146"/>
                      <a:pt x="21403" y="13371"/>
                      <a:pt x="21150" y="13371"/>
                    </a:cubicBezTo>
                    <a:lnTo>
                      <a:pt x="19800" y="13371"/>
                    </a:lnTo>
                    <a:lnTo>
                      <a:pt x="19800" y="20057"/>
                    </a:lnTo>
                    <a:cubicBezTo>
                      <a:pt x="19800" y="20909"/>
                      <a:pt x="19195" y="21600"/>
                      <a:pt x="18450" y="21600"/>
                    </a:cubicBezTo>
                    <a:lnTo>
                      <a:pt x="3150" y="21600"/>
                    </a:lnTo>
                    <a:cubicBezTo>
                      <a:pt x="2405" y="21600"/>
                      <a:pt x="1800" y="20909"/>
                      <a:pt x="1800" y="20057"/>
                    </a:cubicBezTo>
                    <a:lnTo>
                      <a:pt x="1800" y="13371"/>
                    </a:lnTo>
                    <a:lnTo>
                      <a:pt x="450" y="13371"/>
                    </a:lnTo>
                    <a:cubicBezTo>
                      <a:pt x="197" y="13371"/>
                      <a:pt x="0" y="13146"/>
                      <a:pt x="0" y="12857"/>
                    </a:cubicBezTo>
                    <a:lnTo>
                      <a:pt x="0" y="7714"/>
                    </a:lnTo>
                    <a:cubicBezTo>
                      <a:pt x="0" y="7425"/>
                      <a:pt x="197" y="7200"/>
                      <a:pt x="450" y="7200"/>
                    </a:cubicBezTo>
                    <a:lnTo>
                      <a:pt x="6638" y="7200"/>
                    </a:lnTo>
                    <a:cubicBezTo>
                      <a:pt x="4894" y="7200"/>
                      <a:pt x="3488" y="5593"/>
                      <a:pt x="3488" y="3600"/>
                    </a:cubicBezTo>
                    <a:cubicBezTo>
                      <a:pt x="3488" y="1607"/>
                      <a:pt x="4894" y="0"/>
                      <a:pt x="6638" y="0"/>
                    </a:cubicBezTo>
                    <a:cubicBezTo>
                      <a:pt x="7580" y="0"/>
                      <a:pt x="8452" y="450"/>
                      <a:pt x="9000" y="1238"/>
                    </a:cubicBezTo>
                    <a:lnTo>
                      <a:pt x="10800" y="3889"/>
                    </a:lnTo>
                    <a:lnTo>
                      <a:pt x="12600" y="1238"/>
                    </a:lnTo>
                    <a:cubicBezTo>
                      <a:pt x="13148" y="450"/>
                      <a:pt x="14020" y="0"/>
                      <a:pt x="14962" y="0"/>
                    </a:cubicBezTo>
                    <a:cubicBezTo>
                      <a:pt x="16706" y="0"/>
                      <a:pt x="18112" y="1607"/>
                      <a:pt x="18112" y="3600"/>
                    </a:cubicBezTo>
                    <a:cubicBezTo>
                      <a:pt x="18112" y="5593"/>
                      <a:pt x="16706" y="7200"/>
                      <a:pt x="14962" y="7200"/>
                    </a:cubicBezTo>
                    <a:lnTo>
                      <a:pt x="21150" y="7200"/>
                    </a:lnTo>
                    <a:cubicBezTo>
                      <a:pt x="21403" y="7200"/>
                      <a:pt x="21600" y="7425"/>
                      <a:pt x="21600" y="7714"/>
                    </a:cubicBezTo>
                    <a:cubicBezTo>
                      <a:pt x="21600" y="7714"/>
                      <a:pt x="21600" y="12857"/>
                      <a:pt x="21600" y="128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14">
              <a:extLst>
                <a:ext uri="{FF2B5EF4-FFF2-40B4-BE49-F238E27FC236}">
                  <a16:creationId xmlns:a16="http://schemas.microsoft.com/office/drawing/2014/main" id="{57ECB5D2-7CB1-4318-ADFF-2449668D6487}"/>
                </a:ext>
              </a:extLst>
            </p:cNvPr>
            <p:cNvGrpSpPr/>
            <p:nvPr/>
          </p:nvGrpSpPr>
          <p:grpSpPr>
            <a:xfrm>
              <a:off x="6600542" y="1957529"/>
              <a:ext cx="1314964" cy="1314963"/>
              <a:chOff x="0" y="0"/>
              <a:chExt cx="2629924" cy="2629924"/>
            </a:xfrm>
          </p:grpSpPr>
          <p:sp>
            <p:nvSpPr>
              <p:cNvPr id="25" name="Oval 15">
                <a:extLst>
                  <a:ext uri="{FF2B5EF4-FFF2-40B4-BE49-F238E27FC236}">
                    <a16:creationId xmlns:a16="http://schemas.microsoft.com/office/drawing/2014/main" id="{D92AECE3-FE86-498A-B9C7-094F15F397E8}"/>
                  </a:ext>
                </a:extLst>
              </p:cNvPr>
              <p:cNvSpPr/>
              <p:nvPr/>
            </p:nvSpPr>
            <p:spPr>
              <a:xfrm>
                <a:off x="0" y="0"/>
                <a:ext cx="2629924" cy="2629924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6">
                <a:extLst>
                  <a:ext uri="{FF2B5EF4-FFF2-40B4-BE49-F238E27FC236}">
                    <a16:creationId xmlns:a16="http://schemas.microsoft.com/office/drawing/2014/main" id="{91387148-3961-41BC-A4F4-416DDF2D6FF9}"/>
                  </a:ext>
                </a:extLst>
              </p:cNvPr>
              <p:cNvSpPr/>
              <p:nvPr/>
            </p:nvSpPr>
            <p:spPr>
              <a:xfrm>
                <a:off x="874429" y="968778"/>
                <a:ext cx="881066" cy="692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2" extrusionOk="0">
                    <a:moveTo>
                      <a:pt x="18394" y="17908"/>
                    </a:moveTo>
                    <a:cubicBezTo>
                      <a:pt x="18804" y="19180"/>
                      <a:pt x="19334" y="19777"/>
                      <a:pt x="19804" y="20451"/>
                    </a:cubicBezTo>
                    <a:cubicBezTo>
                      <a:pt x="19937" y="20650"/>
                      <a:pt x="20093" y="20834"/>
                      <a:pt x="20045" y="21125"/>
                    </a:cubicBezTo>
                    <a:cubicBezTo>
                      <a:pt x="19997" y="21401"/>
                      <a:pt x="19816" y="21600"/>
                      <a:pt x="19623" y="21569"/>
                    </a:cubicBezTo>
                    <a:cubicBezTo>
                      <a:pt x="19262" y="21508"/>
                      <a:pt x="18912" y="21431"/>
                      <a:pt x="18587" y="21324"/>
                    </a:cubicBezTo>
                    <a:cubicBezTo>
                      <a:pt x="17369" y="20926"/>
                      <a:pt x="16236" y="20267"/>
                      <a:pt x="15236" y="19363"/>
                    </a:cubicBezTo>
                    <a:cubicBezTo>
                      <a:pt x="14561" y="19517"/>
                      <a:pt x="13850" y="19609"/>
                      <a:pt x="13114" y="19609"/>
                    </a:cubicBezTo>
                    <a:cubicBezTo>
                      <a:pt x="10933" y="19609"/>
                      <a:pt x="8932" y="18843"/>
                      <a:pt x="7425" y="17586"/>
                    </a:cubicBezTo>
                    <a:cubicBezTo>
                      <a:pt x="7775" y="17617"/>
                      <a:pt x="8136" y="17648"/>
                      <a:pt x="8486" y="17648"/>
                    </a:cubicBezTo>
                    <a:cubicBezTo>
                      <a:pt x="11077" y="17648"/>
                      <a:pt x="13524" y="16698"/>
                      <a:pt x="15392" y="14982"/>
                    </a:cubicBezTo>
                    <a:cubicBezTo>
                      <a:pt x="17405" y="13113"/>
                      <a:pt x="18514" y="10586"/>
                      <a:pt x="18514" y="7843"/>
                    </a:cubicBezTo>
                    <a:cubicBezTo>
                      <a:pt x="18514" y="7047"/>
                      <a:pt x="18418" y="6266"/>
                      <a:pt x="18237" y="5515"/>
                    </a:cubicBezTo>
                    <a:cubicBezTo>
                      <a:pt x="20274" y="6940"/>
                      <a:pt x="21600" y="9207"/>
                      <a:pt x="21600" y="11765"/>
                    </a:cubicBezTo>
                    <a:cubicBezTo>
                      <a:pt x="21600" y="14262"/>
                      <a:pt x="20346" y="16468"/>
                      <a:pt x="18394" y="17908"/>
                    </a:cubicBezTo>
                    <a:close/>
                    <a:moveTo>
                      <a:pt x="8486" y="15687"/>
                    </a:moveTo>
                    <a:cubicBezTo>
                      <a:pt x="7750" y="15687"/>
                      <a:pt x="7039" y="15595"/>
                      <a:pt x="6364" y="15442"/>
                    </a:cubicBezTo>
                    <a:cubicBezTo>
                      <a:pt x="5364" y="16346"/>
                      <a:pt x="4231" y="17004"/>
                      <a:pt x="3013" y="17403"/>
                    </a:cubicBezTo>
                    <a:cubicBezTo>
                      <a:pt x="2688" y="17510"/>
                      <a:pt x="2338" y="17586"/>
                      <a:pt x="1977" y="17648"/>
                    </a:cubicBezTo>
                    <a:cubicBezTo>
                      <a:pt x="1965" y="17648"/>
                      <a:pt x="1953" y="17648"/>
                      <a:pt x="1941" y="17648"/>
                    </a:cubicBezTo>
                    <a:cubicBezTo>
                      <a:pt x="1760" y="17648"/>
                      <a:pt x="1591" y="17464"/>
                      <a:pt x="1555" y="17203"/>
                    </a:cubicBezTo>
                    <a:cubicBezTo>
                      <a:pt x="1507" y="16912"/>
                      <a:pt x="1663" y="16729"/>
                      <a:pt x="1796" y="16529"/>
                    </a:cubicBezTo>
                    <a:cubicBezTo>
                      <a:pt x="2266" y="15855"/>
                      <a:pt x="2796" y="15258"/>
                      <a:pt x="3206" y="13986"/>
                    </a:cubicBezTo>
                    <a:cubicBezTo>
                      <a:pt x="1254" y="12546"/>
                      <a:pt x="0" y="10325"/>
                      <a:pt x="0" y="7843"/>
                    </a:cubicBezTo>
                    <a:cubicBezTo>
                      <a:pt x="0" y="3508"/>
                      <a:pt x="3797" y="0"/>
                      <a:pt x="8486" y="0"/>
                    </a:cubicBezTo>
                    <a:cubicBezTo>
                      <a:pt x="13175" y="0"/>
                      <a:pt x="16971" y="3508"/>
                      <a:pt x="16971" y="7843"/>
                    </a:cubicBezTo>
                    <a:cubicBezTo>
                      <a:pt x="16971" y="12179"/>
                      <a:pt x="13175" y="15687"/>
                      <a:pt x="8486" y="156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Freeform: Shape 17">
              <a:extLst>
                <a:ext uri="{FF2B5EF4-FFF2-40B4-BE49-F238E27FC236}">
                  <a16:creationId xmlns:a16="http://schemas.microsoft.com/office/drawing/2014/main" id="{37AB664D-B6E4-495B-BF46-B62CA2007437}"/>
                </a:ext>
              </a:extLst>
            </p:cNvPr>
            <p:cNvSpPr/>
            <p:nvPr/>
          </p:nvSpPr>
          <p:spPr>
            <a:xfrm>
              <a:off x="5634325" y="3327560"/>
              <a:ext cx="923336" cy="865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1" y="1728"/>
                  </a:moveTo>
                  <a:cubicBezTo>
                    <a:pt x="16811" y="-576"/>
                    <a:pt x="13583" y="-576"/>
                    <a:pt x="11592" y="1728"/>
                  </a:cubicBezTo>
                  <a:lnTo>
                    <a:pt x="10241" y="3294"/>
                  </a:lnTo>
                  <a:lnTo>
                    <a:pt x="8888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3"/>
                    <a:pt x="-560" y="8518"/>
                    <a:pt x="1680" y="11111"/>
                  </a:cubicBezTo>
                  <a:lnTo>
                    <a:pt x="10241" y="21024"/>
                  </a:lnTo>
                  <a:lnTo>
                    <a:pt x="18801" y="11111"/>
                  </a:lnTo>
                  <a:cubicBezTo>
                    <a:pt x="21040" y="8518"/>
                    <a:pt x="21040" y="4321"/>
                    <a:pt x="18801" y="172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设计师MC：ID 29795607库_组合 19">
            <a:extLst>
              <a:ext uri="{FF2B5EF4-FFF2-40B4-BE49-F238E27FC236}">
                <a16:creationId xmlns:a16="http://schemas.microsoft.com/office/drawing/2014/main" id="{FE864D09-89B3-4DDE-894A-50D4ADA520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10285" y="1903956"/>
            <a:ext cx="10771430" cy="3050088"/>
            <a:chOff x="735248" y="2643961"/>
            <a:chExt cx="10771430" cy="3050088"/>
          </a:xfrm>
        </p:grpSpPr>
        <p:grpSp>
          <p:nvGrpSpPr>
            <p:cNvPr id="6" name="Group 20">
              <a:extLst>
                <a:ext uri="{FF2B5EF4-FFF2-40B4-BE49-F238E27FC236}">
                  <a16:creationId xmlns:a16="http://schemas.microsoft.com/office/drawing/2014/main" id="{EA8F4ED0-B907-4D3A-8454-4AE693C9CF1D}"/>
                </a:ext>
              </a:extLst>
            </p:cNvPr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12" name="TextBox 26">
                <a:extLst>
                  <a:ext uri="{FF2B5EF4-FFF2-40B4-BE49-F238E27FC236}">
                    <a16:creationId xmlns:a16="http://schemas.microsoft.com/office/drawing/2014/main" id="{DA97FB41-E841-40BC-941C-5E28161C78BD}"/>
                  </a:ext>
                </a:extLst>
              </p:cNvPr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13" name="Rectangle 27">
                <a:extLst>
                  <a:ext uri="{FF2B5EF4-FFF2-40B4-BE49-F238E27FC236}">
                    <a16:creationId xmlns:a16="http://schemas.microsoft.com/office/drawing/2014/main" id="{5D9CD3F3-EB46-4DC2-B604-E031F04A99A3}"/>
                  </a:ext>
                </a:extLst>
              </p:cNvPr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Box 28">
                <a:extLst>
                  <a:ext uri="{FF2B5EF4-FFF2-40B4-BE49-F238E27FC236}">
                    <a16:creationId xmlns:a16="http://schemas.microsoft.com/office/drawing/2014/main" id="{C501540B-2B56-4313-95DA-3C723985123F}"/>
                  </a:ext>
                </a:extLst>
              </p:cNvPr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5"/>
                    </a:solidFill>
                  </a:rPr>
                  <a:t>输入标题文本</a:t>
                </a:r>
              </a:p>
            </p:txBody>
          </p:sp>
          <p:sp>
            <p:nvSpPr>
              <p:cNvPr id="15" name="Rectangle 29">
                <a:extLst>
                  <a:ext uri="{FF2B5EF4-FFF2-40B4-BE49-F238E27FC236}">
                    <a16:creationId xmlns:a16="http://schemas.microsoft.com/office/drawing/2014/main" id="{60E2D375-6EF7-452D-B8D9-0DAC427B2BD6}"/>
                  </a:ext>
                </a:extLst>
              </p:cNvPr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21">
              <a:extLst>
                <a:ext uri="{FF2B5EF4-FFF2-40B4-BE49-F238E27FC236}">
                  <a16:creationId xmlns:a16="http://schemas.microsoft.com/office/drawing/2014/main" id="{CFCD796F-CFAB-4FDA-B75B-80B831DCBFE2}"/>
                </a:ext>
              </a:extLst>
            </p:cNvPr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8" name="TextBox 22">
                <a:extLst>
                  <a:ext uri="{FF2B5EF4-FFF2-40B4-BE49-F238E27FC236}">
                    <a16:creationId xmlns:a16="http://schemas.microsoft.com/office/drawing/2014/main" id="{055EDFF1-EB36-4F15-B3BB-7EB23F61586F}"/>
                  </a:ext>
                </a:extLst>
              </p:cNvPr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9" name="Rectangle 23">
                <a:extLst>
                  <a:ext uri="{FF2B5EF4-FFF2-40B4-BE49-F238E27FC236}">
                    <a16:creationId xmlns:a16="http://schemas.microsoft.com/office/drawing/2014/main" id="{639DE163-337E-49EC-9D8F-749D8F4CBBCB}"/>
                  </a:ext>
                </a:extLst>
              </p:cNvPr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TextBox 24">
                <a:extLst>
                  <a:ext uri="{FF2B5EF4-FFF2-40B4-BE49-F238E27FC236}">
                    <a16:creationId xmlns:a16="http://schemas.microsoft.com/office/drawing/2014/main" id="{B218F2E6-4B8F-45D8-8A28-F44AECEAC9BF}"/>
                  </a:ext>
                </a:extLst>
              </p:cNvPr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11" name="Rectangle 25">
                <a:extLst>
                  <a:ext uri="{FF2B5EF4-FFF2-40B4-BE49-F238E27FC236}">
                    <a16:creationId xmlns:a16="http://schemas.microsoft.com/office/drawing/2014/main" id="{36D96D18-2F2D-4FA8-8D09-0BE1A4619F54}"/>
                  </a:ext>
                </a:extLst>
              </p:cNvPr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814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CB75AE7-6E5E-4FC1-9B72-FAA4A6400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405A2EF-9999-429B-8679-473511CED7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48" r="10648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F0FFCAF-F956-4F7E-B3DE-A10B91D25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6675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60FE57B-AC99-4066-B573-3EE65E7B7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219700"/>
              <a:ext cx="12192000" cy="163830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FD758179-5110-4BA0-BA5C-6A44B6E9F0DF}"/>
              </a:ext>
            </a:extLst>
          </p:cNvPr>
          <p:cNvSpPr/>
          <p:nvPr/>
        </p:nvSpPr>
        <p:spPr>
          <a:xfrm>
            <a:off x="344088" y="1134470"/>
            <a:ext cx="11479611" cy="4936129"/>
          </a:xfrm>
          <a:prstGeom prst="rect">
            <a:avLst/>
          </a:prstGeom>
          <a:solidFill>
            <a:srgbClr val="AB302B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FA6818D-5D64-4150-AC9A-CDB748FFC8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449C65C-5EC5-4D72-B70F-6D8285CA16D5}"/>
              </a:ext>
            </a:extLst>
          </p:cNvPr>
          <p:cNvSpPr/>
          <p:nvPr/>
        </p:nvSpPr>
        <p:spPr>
          <a:xfrm>
            <a:off x="360004" y="3566258"/>
            <a:ext cx="5664724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3733" b="1" spc="600" dirty="0">
                <a:solidFill>
                  <a:schemeClr val="bg1"/>
                </a:solidFill>
                <a:latin typeface="+mn-ea"/>
              </a:rPr>
              <a:t>此处输入标题</a:t>
            </a:r>
            <a:endParaRPr lang="en-US" altLang="zh-CN" sz="3733" b="1" spc="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D4C8F12-F0C0-4540-9DC5-EAEF23B92F18}"/>
              </a:ext>
            </a:extLst>
          </p:cNvPr>
          <p:cNvSpPr txBox="1"/>
          <p:nvPr/>
        </p:nvSpPr>
        <p:spPr>
          <a:xfrm>
            <a:off x="1306170" y="4216919"/>
            <a:ext cx="3772392" cy="405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33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00BC3C4-F903-421B-9FAE-3E89BBBEA453}"/>
              </a:ext>
            </a:extLst>
          </p:cNvPr>
          <p:cNvSpPr/>
          <p:nvPr/>
        </p:nvSpPr>
        <p:spPr>
          <a:xfrm>
            <a:off x="2534280" y="2145370"/>
            <a:ext cx="1316172" cy="134468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</a:rPr>
              <a:t>04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5B64C0E9-AB31-4C42-AE17-A0F5D2FE4EF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863752" y="1196752"/>
            <a:ext cx="4464496" cy="4464496"/>
            <a:chOff x="3863752" y="1196752"/>
            <a:chExt cx="4464496" cy="4464496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1D73D530-EDF1-4637-83F9-9C25335D1C27}"/>
                </a:ext>
              </a:extLst>
            </p:cNvPr>
            <p:cNvSpPr/>
            <p:nvPr/>
          </p:nvSpPr>
          <p:spPr bwMode="auto">
            <a:xfrm rot="16200000">
              <a:off x="4606681" y="1939681"/>
              <a:ext cx="2232248" cy="746390"/>
            </a:xfrm>
            <a:prstGeom prst="rtTriangle">
              <a:avLst/>
            </a:prstGeom>
            <a:solidFill>
              <a:schemeClr val="accent1">
                <a:lumMod val="10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3DBA26A4-74BF-435D-815E-D4BAF9072BB7}"/>
                </a:ext>
              </a:extLst>
            </p:cNvPr>
            <p:cNvSpPr/>
            <p:nvPr/>
          </p:nvSpPr>
          <p:spPr bwMode="auto">
            <a:xfrm>
              <a:off x="6096000" y="2682610"/>
              <a:ext cx="2232248" cy="746390"/>
            </a:xfrm>
            <a:prstGeom prst="rtTriangl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直角三角形 5">
              <a:extLst>
                <a:ext uri="{FF2B5EF4-FFF2-40B4-BE49-F238E27FC236}">
                  <a16:creationId xmlns:a16="http://schemas.microsoft.com/office/drawing/2014/main" id="{39226F16-E18A-4EE6-A897-A18637B4FCFF}"/>
                </a:ext>
              </a:extLst>
            </p:cNvPr>
            <p:cNvSpPr/>
            <p:nvPr/>
          </p:nvSpPr>
          <p:spPr bwMode="auto">
            <a:xfrm flipH="1" flipV="1">
              <a:off x="3863752" y="3429000"/>
              <a:ext cx="2232248" cy="746390"/>
            </a:xfrm>
            <a:prstGeom prst="rtTriangle">
              <a:avLst/>
            </a:prstGeom>
            <a:solidFill>
              <a:schemeClr val="accent4">
                <a:lumMod val="10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id="{4C2742BE-73CB-4212-A824-3E493107D5B4}"/>
                </a:ext>
              </a:extLst>
            </p:cNvPr>
            <p:cNvSpPr/>
            <p:nvPr/>
          </p:nvSpPr>
          <p:spPr bwMode="auto">
            <a:xfrm rot="16200000" flipH="1" flipV="1">
              <a:off x="5349610" y="4171929"/>
              <a:ext cx="2232248" cy="746390"/>
            </a:xfrm>
            <a:prstGeom prst="rtTriangle">
              <a:avLst/>
            </a:prstGeom>
            <a:solidFill>
              <a:schemeClr val="accent3">
                <a:lumMod val="10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id="{7967E558-E19D-4555-A41C-5C96A05B3879}"/>
                </a:ext>
              </a:extLst>
            </p:cNvPr>
            <p:cNvSpPr txBox="1"/>
            <p:nvPr/>
          </p:nvSpPr>
          <p:spPr>
            <a:xfrm>
              <a:off x="5349610" y="3046617"/>
              <a:ext cx="742929" cy="369332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id="{EC957B34-2654-47AF-9D27-1E25EA692F6B}"/>
                </a:ext>
              </a:extLst>
            </p:cNvPr>
            <p:cNvSpPr txBox="1"/>
            <p:nvPr/>
          </p:nvSpPr>
          <p:spPr>
            <a:xfrm>
              <a:off x="6101433" y="3046617"/>
              <a:ext cx="742929" cy="369332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0" name="文本框 12">
              <a:extLst>
                <a:ext uri="{FF2B5EF4-FFF2-40B4-BE49-F238E27FC236}">
                  <a16:creationId xmlns:a16="http://schemas.microsoft.com/office/drawing/2014/main" id="{964C0AC1-21AA-4779-9007-48C73493DCF2}"/>
                </a:ext>
              </a:extLst>
            </p:cNvPr>
            <p:cNvSpPr txBox="1"/>
            <p:nvPr/>
          </p:nvSpPr>
          <p:spPr>
            <a:xfrm>
              <a:off x="5349610" y="3428998"/>
              <a:ext cx="742929" cy="369332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11" name="文本框 13">
              <a:extLst>
                <a:ext uri="{FF2B5EF4-FFF2-40B4-BE49-F238E27FC236}">
                  <a16:creationId xmlns:a16="http://schemas.microsoft.com/office/drawing/2014/main" id="{9AA759A3-9F2E-442D-AD9F-40932E299535}"/>
                </a:ext>
              </a:extLst>
            </p:cNvPr>
            <p:cNvSpPr txBox="1"/>
            <p:nvPr/>
          </p:nvSpPr>
          <p:spPr>
            <a:xfrm>
              <a:off x="6101433" y="3428998"/>
              <a:ext cx="742929" cy="369332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20" name="千图设计师MC：ID 29795607库_组合 19">
            <a:extLst>
              <a:ext uri="{FF2B5EF4-FFF2-40B4-BE49-F238E27FC236}">
                <a16:creationId xmlns:a16="http://schemas.microsoft.com/office/drawing/2014/main" id="{F09A043F-133A-46F7-B19D-7FC1A01537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579741" y="1924553"/>
            <a:ext cx="2587220" cy="782232"/>
            <a:chOff x="1579741" y="1924553"/>
            <a:chExt cx="2587220" cy="7822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B89F42-71FA-4AF5-B0C1-837D8B92BBA0}"/>
                </a:ext>
              </a:extLst>
            </p:cNvPr>
            <p:cNvSpPr/>
            <p:nvPr/>
          </p:nvSpPr>
          <p:spPr>
            <a:xfrm>
              <a:off x="1579741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0CAF3F-7B69-4F9C-9B98-DBD5858F81D0}"/>
                </a:ext>
              </a:extLst>
            </p:cNvPr>
            <p:cNvSpPr/>
            <p:nvPr/>
          </p:nvSpPr>
          <p:spPr>
            <a:xfrm>
              <a:off x="1579741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3" name="千图设计师MC：ID 29795607库_组合 22">
            <a:extLst>
              <a:ext uri="{FF2B5EF4-FFF2-40B4-BE49-F238E27FC236}">
                <a16:creationId xmlns:a16="http://schemas.microsoft.com/office/drawing/2014/main" id="{8E353390-0A55-42B6-9652-AE25B63AAE0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79741" y="4151215"/>
            <a:ext cx="2587220" cy="782232"/>
            <a:chOff x="1579741" y="4151215"/>
            <a:chExt cx="2587220" cy="78223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A0045E9-C37D-4DFD-84BB-A3E4C8A5214F}"/>
                </a:ext>
              </a:extLst>
            </p:cNvPr>
            <p:cNvSpPr/>
            <p:nvPr/>
          </p:nvSpPr>
          <p:spPr>
            <a:xfrm>
              <a:off x="1579741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6A6CA1B-A8BF-4CE0-B115-6FBD72F6569D}"/>
                </a:ext>
              </a:extLst>
            </p:cNvPr>
            <p:cNvSpPr/>
            <p:nvPr/>
          </p:nvSpPr>
          <p:spPr>
            <a:xfrm>
              <a:off x="1579741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1" name="千图设计师MC：ID 29795607库_组合 20">
            <a:extLst>
              <a:ext uri="{FF2B5EF4-FFF2-40B4-BE49-F238E27FC236}">
                <a16:creationId xmlns:a16="http://schemas.microsoft.com/office/drawing/2014/main" id="{58D7BAC1-825D-405D-873D-150B10FE680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025039" y="1924553"/>
            <a:ext cx="2587220" cy="782232"/>
            <a:chOff x="8025039" y="1924553"/>
            <a:chExt cx="2587220" cy="7822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E8FBE44-2333-47FF-804A-569B8ADC81D2}"/>
                </a:ext>
              </a:extLst>
            </p:cNvPr>
            <p:cNvSpPr/>
            <p:nvPr/>
          </p:nvSpPr>
          <p:spPr>
            <a:xfrm>
              <a:off x="8025039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3365E8A-133B-45A1-9C29-3502B304E74B}"/>
                </a:ext>
              </a:extLst>
            </p:cNvPr>
            <p:cNvSpPr/>
            <p:nvPr/>
          </p:nvSpPr>
          <p:spPr>
            <a:xfrm>
              <a:off x="8025039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2" name="千图设计师MC：ID 29795607库_组合 21">
            <a:extLst>
              <a:ext uri="{FF2B5EF4-FFF2-40B4-BE49-F238E27FC236}">
                <a16:creationId xmlns:a16="http://schemas.microsoft.com/office/drawing/2014/main" id="{CBD8847C-39DA-463D-B11B-23394829C2F1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025039" y="4151215"/>
            <a:ext cx="2587220" cy="782232"/>
            <a:chOff x="8025039" y="4151215"/>
            <a:chExt cx="2587220" cy="7822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074C3DE-EC58-494C-9D51-DBF29FDFE89A}"/>
                </a:ext>
              </a:extLst>
            </p:cNvPr>
            <p:cNvSpPr/>
            <p:nvPr/>
          </p:nvSpPr>
          <p:spPr>
            <a:xfrm>
              <a:off x="8025039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C1548F9-D463-4687-A148-2A9D9ACE06A3}"/>
                </a:ext>
              </a:extLst>
            </p:cNvPr>
            <p:cNvSpPr/>
            <p:nvPr/>
          </p:nvSpPr>
          <p:spPr>
            <a:xfrm>
              <a:off x="8025039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04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千图设计师MC：ID 29795607库_组合 1">
            <a:extLst>
              <a:ext uri="{FF2B5EF4-FFF2-40B4-BE49-F238E27FC236}">
                <a16:creationId xmlns:a16="http://schemas.microsoft.com/office/drawing/2014/main" id="{524650E0-FB61-4798-AD45-960DE05ACFB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83334" y="2642693"/>
            <a:ext cx="3219563" cy="707886"/>
            <a:chOff x="1792073" y="2186497"/>
            <a:chExt cx="2147157" cy="707886"/>
          </a:xfrm>
        </p:grpSpPr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03466860-AF81-4E71-81D9-85319A43E4F0}"/>
                </a:ext>
              </a:extLst>
            </p:cNvPr>
            <p:cNvSpPr/>
            <p:nvPr/>
          </p:nvSpPr>
          <p:spPr>
            <a:xfrm>
              <a:off x="1792073" y="2432718"/>
              <a:ext cx="2147157" cy="461665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543129EB-85E6-42D1-8B98-04107B7D80D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893245" y="2186497"/>
              <a:ext cx="1045985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/>
              <a:sp3d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 </a:t>
              </a:r>
            </a:p>
          </p:txBody>
        </p:sp>
      </p:grpSp>
      <p:grpSp>
        <p:nvGrpSpPr>
          <p:cNvPr id="14" name="千图设计师MC：ID 29795607库_组合 5">
            <a:extLst>
              <a:ext uri="{FF2B5EF4-FFF2-40B4-BE49-F238E27FC236}">
                <a16:creationId xmlns:a16="http://schemas.microsoft.com/office/drawing/2014/main" id="{8046726C-168D-47E1-9F50-861ED04A25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65273" y="4452384"/>
            <a:ext cx="3219563" cy="707886"/>
            <a:chOff x="1792073" y="3996188"/>
            <a:chExt cx="2147157" cy="707886"/>
          </a:xfrm>
        </p:grpSpPr>
        <p:sp>
          <p:nvSpPr>
            <p:cNvPr id="22" name="Rectangle 26">
              <a:extLst>
                <a:ext uri="{FF2B5EF4-FFF2-40B4-BE49-F238E27FC236}">
                  <a16:creationId xmlns:a16="http://schemas.microsoft.com/office/drawing/2014/main" id="{D9CB50F5-643C-460D-8281-3B92DD32DA94}"/>
                </a:ext>
              </a:extLst>
            </p:cNvPr>
            <p:cNvSpPr/>
            <p:nvPr/>
          </p:nvSpPr>
          <p:spPr>
            <a:xfrm>
              <a:off x="1792073" y="4242409"/>
              <a:ext cx="2147157" cy="461665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29241FF1-4B5C-44F5-BEE6-3478C86536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893245" y="3996188"/>
              <a:ext cx="1045985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/>
              <a:sp3d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 </a:t>
              </a:r>
            </a:p>
          </p:txBody>
        </p:sp>
      </p:grpSp>
      <p:grpSp>
        <p:nvGrpSpPr>
          <p:cNvPr id="15" name="千图设计师MC：ID 29795607库_组合 6">
            <a:extLst>
              <a:ext uri="{FF2B5EF4-FFF2-40B4-BE49-F238E27FC236}">
                <a16:creationId xmlns:a16="http://schemas.microsoft.com/office/drawing/2014/main" id="{0BF0ED36-A258-45E9-BB4A-A91BC2099A4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841071" y="2642693"/>
            <a:ext cx="3220093" cy="707886"/>
            <a:chOff x="8252770" y="2186497"/>
            <a:chExt cx="2147157" cy="707886"/>
          </a:xfrm>
        </p:grpSpPr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E88FC69E-3D07-4C18-BA01-2D9FECDBF1DC}"/>
                </a:ext>
              </a:extLst>
            </p:cNvPr>
            <p:cNvSpPr/>
            <p:nvPr/>
          </p:nvSpPr>
          <p:spPr>
            <a:xfrm>
              <a:off x="8252770" y="2432718"/>
              <a:ext cx="2147157" cy="461665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9">
              <a:extLst>
                <a:ext uri="{FF2B5EF4-FFF2-40B4-BE49-F238E27FC236}">
                  <a16:creationId xmlns:a16="http://schemas.microsoft.com/office/drawing/2014/main" id="{09E4177C-3BB2-4835-A9C6-CD8F54AFA6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52770" y="2186497"/>
              <a:ext cx="1045813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 </a:t>
              </a:r>
            </a:p>
          </p:txBody>
        </p:sp>
      </p:grpSp>
      <p:grpSp>
        <p:nvGrpSpPr>
          <p:cNvPr id="16" name="千图设计师MC：ID 29795607库_组合 7">
            <a:extLst>
              <a:ext uri="{FF2B5EF4-FFF2-40B4-BE49-F238E27FC236}">
                <a16:creationId xmlns:a16="http://schemas.microsoft.com/office/drawing/2014/main" id="{14F4C450-AFEB-4A1E-A30D-EF678115EDD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841071" y="4452384"/>
            <a:ext cx="3220093" cy="707886"/>
            <a:chOff x="8252770" y="3996188"/>
            <a:chExt cx="2147157" cy="707886"/>
          </a:xfrm>
        </p:grpSpPr>
        <p:sp>
          <p:nvSpPr>
            <p:cNvPr id="18" name="Rectangle 30">
              <a:extLst>
                <a:ext uri="{FF2B5EF4-FFF2-40B4-BE49-F238E27FC236}">
                  <a16:creationId xmlns:a16="http://schemas.microsoft.com/office/drawing/2014/main" id="{98D31AB3-CBBC-4CDB-90E3-D194F3B10355}"/>
                </a:ext>
              </a:extLst>
            </p:cNvPr>
            <p:cNvSpPr/>
            <p:nvPr/>
          </p:nvSpPr>
          <p:spPr>
            <a:xfrm>
              <a:off x="8252770" y="4242409"/>
              <a:ext cx="2147157" cy="461665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id="{9AAE96B9-B69B-4D96-986F-74293A20FD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52770" y="3996188"/>
              <a:ext cx="1045813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 </a:t>
              </a:r>
            </a:p>
          </p:txBody>
        </p:sp>
      </p:grpSp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A7A9EDE8-E738-44E8-BA02-401298CF1F9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286247" y="1497156"/>
            <a:ext cx="3554824" cy="4208467"/>
            <a:chOff x="4286247" y="1497156"/>
            <a:chExt cx="3554824" cy="4208467"/>
          </a:xfrm>
        </p:grpSpPr>
        <p:sp>
          <p:nvSpPr>
            <p:cNvPr id="4" name="Freeform: Shape 2">
              <a:extLst>
                <a:ext uri="{FF2B5EF4-FFF2-40B4-BE49-F238E27FC236}">
                  <a16:creationId xmlns:a16="http://schemas.microsoft.com/office/drawing/2014/main" id="{4650A3A8-EA42-438D-911A-AF4F43145582}"/>
                </a:ext>
              </a:extLst>
            </p:cNvPr>
            <p:cNvSpPr/>
            <p:nvPr/>
          </p:nvSpPr>
          <p:spPr>
            <a:xfrm rot="16200000">
              <a:off x="4284836" y="3997600"/>
              <a:ext cx="1709434" cy="1706611"/>
            </a:xfrm>
            <a:custGeom>
              <a:avLst/>
              <a:gdLst>
                <a:gd name="connsiteX0" fmla="*/ 0 w 1442382"/>
                <a:gd name="connsiteY0" fmla="*/ 0 h 1440000"/>
                <a:gd name="connsiteX1" fmla="*/ 2382 w 1442382"/>
                <a:gd name="connsiteY1" fmla="*/ 0 h 1440000"/>
                <a:gd name="connsiteX2" fmla="*/ 720000 w 1442382"/>
                <a:gd name="connsiteY2" fmla="*/ 0 h 1440000"/>
                <a:gd name="connsiteX3" fmla="*/ 1442382 w 1442382"/>
                <a:gd name="connsiteY3" fmla="*/ 0 h 1440000"/>
                <a:gd name="connsiteX4" fmla="*/ 1442382 w 1442382"/>
                <a:gd name="connsiteY4" fmla="*/ 720000 h 1440000"/>
                <a:gd name="connsiteX5" fmla="*/ 722382 w 1442382"/>
                <a:gd name="connsiteY5" fmla="*/ 1440000 h 1440000"/>
                <a:gd name="connsiteX6" fmla="*/ 721191 w 1442382"/>
                <a:gd name="connsiteY6" fmla="*/ 1438809 h 1440000"/>
                <a:gd name="connsiteX7" fmla="*/ 720000 w 1442382"/>
                <a:gd name="connsiteY7" fmla="*/ 1440000 h 1440000"/>
                <a:gd name="connsiteX8" fmla="*/ 0 w 1442382"/>
                <a:gd name="connsiteY8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2382" h="1440000">
                  <a:moveTo>
                    <a:pt x="0" y="0"/>
                  </a:moveTo>
                  <a:lnTo>
                    <a:pt x="2382" y="0"/>
                  </a:lnTo>
                  <a:lnTo>
                    <a:pt x="720000" y="0"/>
                  </a:lnTo>
                  <a:lnTo>
                    <a:pt x="1442382" y="0"/>
                  </a:lnTo>
                  <a:lnTo>
                    <a:pt x="1442382" y="720000"/>
                  </a:lnTo>
                  <a:lnTo>
                    <a:pt x="722382" y="1440000"/>
                  </a:lnTo>
                  <a:lnTo>
                    <a:pt x="721191" y="1438809"/>
                  </a:lnTo>
                  <a:lnTo>
                    <a:pt x="720000" y="1440000"/>
                  </a:lnTo>
                  <a:lnTo>
                    <a:pt x="0" y="144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>
              <a:extLst>
                <a:ext uri="{FF2B5EF4-FFF2-40B4-BE49-F238E27FC236}">
                  <a16:creationId xmlns:a16="http://schemas.microsoft.com/office/drawing/2014/main" id="{12EACA6B-7D02-43D3-946B-0380B270F606}"/>
                </a:ext>
              </a:extLst>
            </p:cNvPr>
            <p:cNvSpPr/>
            <p:nvPr/>
          </p:nvSpPr>
          <p:spPr>
            <a:xfrm rot="10800000">
              <a:off x="6131637" y="3997600"/>
              <a:ext cx="1709434" cy="1706611"/>
            </a:xfrm>
            <a:custGeom>
              <a:avLst/>
              <a:gdLst>
                <a:gd name="connsiteX0" fmla="*/ 0 w 1442382"/>
                <a:gd name="connsiteY0" fmla="*/ 0 h 1440000"/>
                <a:gd name="connsiteX1" fmla="*/ 2382 w 1442382"/>
                <a:gd name="connsiteY1" fmla="*/ 0 h 1440000"/>
                <a:gd name="connsiteX2" fmla="*/ 720000 w 1442382"/>
                <a:gd name="connsiteY2" fmla="*/ 0 h 1440000"/>
                <a:gd name="connsiteX3" fmla="*/ 1442382 w 1442382"/>
                <a:gd name="connsiteY3" fmla="*/ 0 h 1440000"/>
                <a:gd name="connsiteX4" fmla="*/ 1442382 w 1442382"/>
                <a:gd name="connsiteY4" fmla="*/ 720000 h 1440000"/>
                <a:gd name="connsiteX5" fmla="*/ 722382 w 1442382"/>
                <a:gd name="connsiteY5" fmla="*/ 1440000 h 1440000"/>
                <a:gd name="connsiteX6" fmla="*/ 721191 w 1442382"/>
                <a:gd name="connsiteY6" fmla="*/ 1438809 h 1440000"/>
                <a:gd name="connsiteX7" fmla="*/ 720000 w 1442382"/>
                <a:gd name="connsiteY7" fmla="*/ 1440000 h 1440000"/>
                <a:gd name="connsiteX8" fmla="*/ 0 w 1442382"/>
                <a:gd name="connsiteY8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2382" h="1440000">
                  <a:moveTo>
                    <a:pt x="0" y="0"/>
                  </a:moveTo>
                  <a:lnTo>
                    <a:pt x="2382" y="0"/>
                  </a:lnTo>
                  <a:lnTo>
                    <a:pt x="720000" y="0"/>
                  </a:lnTo>
                  <a:lnTo>
                    <a:pt x="1442382" y="0"/>
                  </a:lnTo>
                  <a:lnTo>
                    <a:pt x="1442382" y="720000"/>
                  </a:lnTo>
                  <a:lnTo>
                    <a:pt x="722382" y="1440000"/>
                  </a:lnTo>
                  <a:lnTo>
                    <a:pt x="721191" y="1438809"/>
                  </a:lnTo>
                  <a:lnTo>
                    <a:pt x="720000" y="1440000"/>
                  </a:lnTo>
                  <a:lnTo>
                    <a:pt x="0" y="144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>
              <a:extLst>
                <a:ext uri="{FF2B5EF4-FFF2-40B4-BE49-F238E27FC236}">
                  <a16:creationId xmlns:a16="http://schemas.microsoft.com/office/drawing/2014/main" id="{1C302C7F-3FBB-4019-9AC8-5E87AEDD32A5}"/>
                </a:ext>
              </a:extLst>
            </p:cNvPr>
            <p:cNvSpPr/>
            <p:nvPr/>
          </p:nvSpPr>
          <p:spPr>
            <a:xfrm rot="5400000">
              <a:off x="6131637" y="2168859"/>
              <a:ext cx="1709434" cy="1706611"/>
            </a:xfrm>
            <a:custGeom>
              <a:avLst/>
              <a:gdLst>
                <a:gd name="connsiteX0" fmla="*/ 0 w 1442382"/>
                <a:gd name="connsiteY0" fmla="*/ 0 h 1440000"/>
                <a:gd name="connsiteX1" fmla="*/ 2382 w 1442382"/>
                <a:gd name="connsiteY1" fmla="*/ 0 h 1440000"/>
                <a:gd name="connsiteX2" fmla="*/ 720000 w 1442382"/>
                <a:gd name="connsiteY2" fmla="*/ 0 h 1440000"/>
                <a:gd name="connsiteX3" fmla="*/ 1442382 w 1442382"/>
                <a:gd name="connsiteY3" fmla="*/ 0 h 1440000"/>
                <a:gd name="connsiteX4" fmla="*/ 1442382 w 1442382"/>
                <a:gd name="connsiteY4" fmla="*/ 720000 h 1440000"/>
                <a:gd name="connsiteX5" fmla="*/ 722382 w 1442382"/>
                <a:gd name="connsiteY5" fmla="*/ 1440000 h 1440000"/>
                <a:gd name="connsiteX6" fmla="*/ 721191 w 1442382"/>
                <a:gd name="connsiteY6" fmla="*/ 1438809 h 1440000"/>
                <a:gd name="connsiteX7" fmla="*/ 720000 w 1442382"/>
                <a:gd name="connsiteY7" fmla="*/ 1440000 h 1440000"/>
                <a:gd name="connsiteX8" fmla="*/ 0 w 1442382"/>
                <a:gd name="connsiteY8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2382" h="1440000">
                  <a:moveTo>
                    <a:pt x="0" y="0"/>
                  </a:moveTo>
                  <a:lnTo>
                    <a:pt x="2382" y="0"/>
                  </a:lnTo>
                  <a:lnTo>
                    <a:pt x="720000" y="0"/>
                  </a:lnTo>
                  <a:lnTo>
                    <a:pt x="1442382" y="0"/>
                  </a:lnTo>
                  <a:lnTo>
                    <a:pt x="1442382" y="720000"/>
                  </a:lnTo>
                  <a:lnTo>
                    <a:pt x="722382" y="1440000"/>
                  </a:lnTo>
                  <a:lnTo>
                    <a:pt x="721191" y="1438809"/>
                  </a:lnTo>
                  <a:lnTo>
                    <a:pt x="720000" y="1440000"/>
                  </a:lnTo>
                  <a:lnTo>
                    <a:pt x="0" y="144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3">
              <a:extLst>
                <a:ext uri="{FF2B5EF4-FFF2-40B4-BE49-F238E27FC236}">
                  <a16:creationId xmlns:a16="http://schemas.microsoft.com/office/drawing/2014/main" id="{F3F68918-820A-4AF8-8CD9-87F13AB7F59D}"/>
                </a:ext>
              </a:extLst>
            </p:cNvPr>
            <p:cNvSpPr/>
            <p:nvPr/>
          </p:nvSpPr>
          <p:spPr>
            <a:xfrm>
              <a:off x="4302897" y="2168860"/>
              <a:ext cx="1709434" cy="1706611"/>
            </a:xfrm>
            <a:custGeom>
              <a:avLst/>
              <a:gdLst>
                <a:gd name="connsiteX0" fmla="*/ 0 w 1442382"/>
                <a:gd name="connsiteY0" fmla="*/ 0 h 1440000"/>
                <a:gd name="connsiteX1" fmla="*/ 2382 w 1442382"/>
                <a:gd name="connsiteY1" fmla="*/ 0 h 1440000"/>
                <a:gd name="connsiteX2" fmla="*/ 720000 w 1442382"/>
                <a:gd name="connsiteY2" fmla="*/ 0 h 1440000"/>
                <a:gd name="connsiteX3" fmla="*/ 1442382 w 1442382"/>
                <a:gd name="connsiteY3" fmla="*/ 0 h 1440000"/>
                <a:gd name="connsiteX4" fmla="*/ 1442382 w 1442382"/>
                <a:gd name="connsiteY4" fmla="*/ 720000 h 1440000"/>
                <a:gd name="connsiteX5" fmla="*/ 722382 w 1442382"/>
                <a:gd name="connsiteY5" fmla="*/ 1440000 h 1440000"/>
                <a:gd name="connsiteX6" fmla="*/ 721191 w 1442382"/>
                <a:gd name="connsiteY6" fmla="*/ 1438809 h 1440000"/>
                <a:gd name="connsiteX7" fmla="*/ 720000 w 1442382"/>
                <a:gd name="connsiteY7" fmla="*/ 1440000 h 1440000"/>
                <a:gd name="connsiteX8" fmla="*/ 0 w 1442382"/>
                <a:gd name="connsiteY8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2382" h="1440000">
                  <a:moveTo>
                    <a:pt x="0" y="0"/>
                  </a:moveTo>
                  <a:lnTo>
                    <a:pt x="2382" y="0"/>
                  </a:lnTo>
                  <a:lnTo>
                    <a:pt x="720000" y="0"/>
                  </a:lnTo>
                  <a:lnTo>
                    <a:pt x="1442382" y="0"/>
                  </a:lnTo>
                  <a:lnTo>
                    <a:pt x="1442382" y="720000"/>
                  </a:lnTo>
                  <a:lnTo>
                    <a:pt x="722382" y="1440000"/>
                  </a:lnTo>
                  <a:lnTo>
                    <a:pt x="721191" y="1438809"/>
                  </a:lnTo>
                  <a:lnTo>
                    <a:pt x="720000" y="1440000"/>
                  </a:lnTo>
                  <a:lnTo>
                    <a:pt x="0" y="144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9">
              <a:extLst>
                <a:ext uri="{FF2B5EF4-FFF2-40B4-BE49-F238E27FC236}">
                  <a16:creationId xmlns:a16="http://schemas.microsoft.com/office/drawing/2014/main" id="{D435A1DB-B0C2-421B-A5A8-2BA7E1C71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44" y="2659051"/>
              <a:ext cx="609329" cy="60932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0">
              <a:extLst>
                <a:ext uri="{FF2B5EF4-FFF2-40B4-BE49-F238E27FC236}">
                  <a16:creationId xmlns:a16="http://schemas.microsoft.com/office/drawing/2014/main" id="{E3C8BF85-7C38-4057-97A3-A65F6DC53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019" y="2681787"/>
              <a:ext cx="609329" cy="60932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21">
              <a:extLst>
                <a:ext uri="{FF2B5EF4-FFF2-40B4-BE49-F238E27FC236}">
                  <a16:creationId xmlns:a16="http://schemas.microsoft.com/office/drawing/2014/main" id="{7307983B-737B-410B-82F5-65867B27A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019" y="4574514"/>
              <a:ext cx="609329" cy="60932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22">
              <a:extLst>
                <a:ext uri="{FF2B5EF4-FFF2-40B4-BE49-F238E27FC236}">
                  <a16:creationId xmlns:a16="http://schemas.microsoft.com/office/drawing/2014/main" id="{7829A267-EBE0-4DA1-AB8A-BCB271AD6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43" y="4574513"/>
              <a:ext cx="609329" cy="609329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23">
              <a:extLst>
                <a:ext uri="{FF2B5EF4-FFF2-40B4-BE49-F238E27FC236}">
                  <a16:creationId xmlns:a16="http://schemas.microsoft.com/office/drawing/2014/main" id="{34B7AD1F-272A-49D3-B238-D28DFA036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7053" y="3599313"/>
              <a:ext cx="650389" cy="65038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2">
              <a:extLst>
                <a:ext uri="{FF2B5EF4-FFF2-40B4-BE49-F238E27FC236}">
                  <a16:creationId xmlns:a16="http://schemas.microsoft.com/office/drawing/2014/main" id="{ABCF6181-8B49-4C05-892D-9598CC6A34E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38206" y="1497156"/>
              <a:ext cx="1915589" cy="3323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2400" b="1" dirty="0">
                  <a:solidFill>
                    <a:schemeClr val="accent2"/>
                  </a:solidFill>
                </a:rPr>
                <a:t>输入标题文本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371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>
            <a:extLst>
              <a:ext uri="{FF2B5EF4-FFF2-40B4-BE49-F238E27FC236}">
                <a16:creationId xmlns:a16="http://schemas.microsoft.com/office/drawing/2014/main" id="{DA25B5C9-EAE0-4816-B267-81B1D747AC6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047876" y="1285663"/>
            <a:ext cx="2420709" cy="4297066"/>
            <a:chOff x="2047876" y="1285663"/>
            <a:chExt cx="2420709" cy="4297066"/>
          </a:xfrm>
        </p:grpSpPr>
        <p:sp>
          <p:nvSpPr>
            <p:cNvPr id="4" name="Freeform: Shape 4">
              <a:extLst>
                <a:ext uri="{FF2B5EF4-FFF2-40B4-BE49-F238E27FC236}">
                  <a16:creationId xmlns:a16="http://schemas.microsoft.com/office/drawing/2014/main" id="{167A88C7-32B4-476B-9B70-F7980934ACF1}"/>
                </a:ext>
              </a:extLst>
            </p:cNvPr>
            <p:cNvSpPr/>
            <p:nvPr/>
          </p:nvSpPr>
          <p:spPr>
            <a:xfrm>
              <a:off x="2047876" y="1285663"/>
              <a:ext cx="2420709" cy="2420709"/>
            </a:xfrm>
            <a:custGeom>
              <a:avLst/>
              <a:gdLst>
                <a:gd name="connsiteX0" fmla="*/ 0 w 2599531"/>
                <a:gd name="connsiteY0" fmla="*/ 1299766 h 2599531"/>
                <a:gd name="connsiteX1" fmla="*/ 1299766 w 2599531"/>
                <a:gd name="connsiteY1" fmla="*/ 0 h 2599531"/>
                <a:gd name="connsiteX2" fmla="*/ 2599532 w 2599531"/>
                <a:gd name="connsiteY2" fmla="*/ 1299766 h 2599531"/>
                <a:gd name="connsiteX3" fmla="*/ 1299766 w 2599531"/>
                <a:gd name="connsiteY3" fmla="*/ 2599532 h 2599531"/>
                <a:gd name="connsiteX4" fmla="*/ 0 w 2599531"/>
                <a:gd name="connsiteY4" fmla="*/ 1299766 h 259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9531" h="2599531">
                  <a:moveTo>
                    <a:pt x="0" y="1299766"/>
                  </a:moveTo>
                  <a:cubicBezTo>
                    <a:pt x="0" y="581925"/>
                    <a:pt x="581925" y="0"/>
                    <a:pt x="1299766" y="0"/>
                  </a:cubicBezTo>
                  <a:cubicBezTo>
                    <a:pt x="2017607" y="0"/>
                    <a:pt x="2599532" y="581925"/>
                    <a:pt x="2599532" y="1299766"/>
                  </a:cubicBezTo>
                  <a:cubicBezTo>
                    <a:pt x="2599532" y="2017607"/>
                    <a:pt x="2017607" y="2599532"/>
                    <a:pt x="1299766" y="2599532"/>
                  </a:cubicBezTo>
                  <a:cubicBezTo>
                    <a:pt x="581925" y="2599532"/>
                    <a:pt x="0" y="2017607"/>
                    <a:pt x="0" y="1299766"/>
                  </a:cubicBez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none" lIns="523754" tIns="456893" rIns="523754" bIns="456893" anchor="ctr" anchorCtr="0">
              <a:normAutofit/>
            </a:bodyPr>
            <a:lstStyle/>
            <a:p>
              <a:pPr lvl="0" algn="ctr" defTabSz="26670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i="0" kern="1200">
                  <a:solidFill>
                    <a:schemeClr val="bg1">
                      <a:lumMod val="95000"/>
                    </a:schemeClr>
                  </a:solidFill>
                </a:rPr>
                <a:t>关键词</a:t>
              </a:r>
            </a:p>
          </p:txBody>
        </p:sp>
        <p:sp>
          <p:nvSpPr>
            <p:cNvPr id="5" name="Oval 6">
              <a:extLst>
                <a:ext uri="{FF2B5EF4-FFF2-40B4-BE49-F238E27FC236}">
                  <a16:creationId xmlns:a16="http://schemas.microsoft.com/office/drawing/2014/main" id="{2926C2DE-6A05-4335-AB47-5DCA9BC58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505" y="3766896"/>
              <a:ext cx="167048" cy="17887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" name="Straight Connector 7">
              <a:extLst>
                <a:ext uri="{FF2B5EF4-FFF2-40B4-BE49-F238E27FC236}">
                  <a16:creationId xmlns:a16="http://schemas.microsoft.com/office/drawing/2014/main" id="{1E490044-98B8-4DF9-8CBD-7C4732500A06}"/>
                </a:ext>
              </a:extLst>
            </p:cNvPr>
            <p:cNvCxnSpPr/>
            <p:nvPr/>
          </p:nvCxnSpPr>
          <p:spPr>
            <a:xfrm rot="5400000">
              <a:off x="2990646" y="4209137"/>
              <a:ext cx="459750" cy="1017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id="{0E4A6515-C92B-4B2A-A4E8-6B80673E1A79}"/>
                </a:ext>
              </a:extLst>
            </p:cNvPr>
            <p:cNvGrpSpPr/>
            <p:nvPr/>
          </p:nvGrpSpPr>
          <p:grpSpPr>
            <a:xfrm>
              <a:off x="2108839" y="4210153"/>
              <a:ext cx="2222347" cy="1372576"/>
              <a:chOff x="2237030" y="4835638"/>
              <a:chExt cx="2386516" cy="1473971"/>
            </a:xfrm>
          </p:grpSpPr>
          <p:sp>
            <p:nvSpPr>
              <p:cNvPr id="26" name="TextBox 24">
                <a:extLst>
                  <a:ext uri="{FF2B5EF4-FFF2-40B4-BE49-F238E27FC236}">
                    <a16:creationId xmlns:a16="http://schemas.microsoft.com/office/drawing/2014/main" id="{E55E9BA3-0720-4C5C-9F31-9BB87A44BA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7" name="TextBox 25">
                <a:extLst>
                  <a:ext uri="{FF2B5EF4-FFF2-40B4-BE49-F238E27FC236}">
                    <a16:creationId xmlns:a16="http://schemas.microsoft.com/office/drawing/2014/main" id="{8F281A8A-F8E2-48AC-AB26-A7583AF6622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8" name="千图设计师MC：ID 29795607库_组合 27">
            <a:extLst>
              <a:ext uri="{FF2B5EF4-FFF2-40B4-BE49-F238E27FC236}">
                <a16:creationId xmlns:a16="http://schemas.microsoft.com/office/drawing/2014/main" id="{905B4523-765D-4D77-93B3-B072B657A56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984443" y="1048881"/>
            <a:ext cx="2894272" cy="4760239"/>
            <a:chOff x="3984443" y="1048881"/>
            <a:chExt cx="2894272" cy="4760239"/>
          </a:xfrm>
        </p:grpSpPr>
        <p:sp>
          <p:nvSpPr>
            <p:cNvPr id="7" name="Freeform: Shape 10">
              <a:extLst>
                <a:ext uri="{FF2B5EF4-FFF2-40B4-BE49-F238E27FC236}">
                  <a16:creationId xmlns:a16="http://schemas.microsoft.com/office/drawing/2014/main" id="{3D5DFF17-B471-421E-9113-77C1FB293363}"/>
                </a:ext>
              </a:extLst>
            </p:cNvPr>
            <p:cNvSpPr/>
            <p:nvPr/>
          </p:nvSpPr>
          <p:spPr>
            <a:xfrm>
              <a:off x="3984443" y="1048881"/>
              <a:ext cx="2894272" cy="2894272"/>
            </a:xfrm>
            <a:custGeom>
              <a:avLst/>
              <a:gdLst>
                <a:gd name="connsiteX0" fmla="*/ 0 w 3108077"/>
                <a:gd name="connsiteY0" fmla="*/ 1554039 h 3108077"/>
                <a:gd name="connsiteX1" fmla="*/ 1554039 w 3108077"/>
                <a:gd name="connsiteY1" fmla="*/ 0 h 3108077"/>
                <a:gd name="connsiteX2" fmla="*/ 3108078 w 3108077"/>
                <a:gd name="connsiteY2" fmla="*/ 1554039 h 3108077"/>
                <a:gd name="connsiteX3" fmla="*/ 1554039 w 3108077"/>
                <a:gd name="connsiteY3" fmla="*/ 3108078 h 3108077"/>
                <a:gd name="connsiteX4" fmla="*/ 0 w 3108077"/>
                <a:gd name="connsiteY4" fmla="*/ 1554039 h 310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077" h="3108077">
                  <a:moveTo>
                    <a:pt x="0" y="1554039"/>
                  </a:moveTo>
                  <a:cubicBezTo>
                    <a:pt x="0" y="695767"/>
                    <a:pt x="695767" y="0"/>
                    <a:pt x="1554039" y="0"/>
                  </a:cubicBezTo>
                  <a:cubicBezTo>
                    <a:pt x="2412311" y="0"/>
                    <a:pt x="3108078" y="695767"/>
                    <a:pt x="3108078" y="1554039"/>
                  </a:cubicBezTo>
                  <a:cubicBezTo>
                    <a:pt x="3108078" y="2412311"/>
                    <a:pt x="2412311" y="3108078"/>
                    <a:pt x="1554039" y="3108078"/>
                  </a:cubicBezTo>
                  <a:cubicBezTo>
                    <a:pt x="695767" y="3108078"/>
                    <a:pt x="0" y="2412311"/>
                    <a:pt x="0" y="1554039"/>
                  </a:cubicBez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none" lIns="598228" tIns="566927" rIns="598228" bIns="566927" anchor="ctr" anchorCtr="0">
              <a:normAutofit/>
            </a:bodyPr>
            <a:lstStyle/>
            <a:p>
              <a:pPr lvl="0" algn="ctr" defTabSz="39116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i="0" kern="1200">
                  <a:solidFill>
                    <a:schemeClr val="bg1">
                      <a:lumMod val="95000"/>
                    </a:schemeClr>
                  </a:solidFill>
                </a:rPr>
                <a:t>关键词</a:t>
              </a:r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465DAC21-F52E-4801-B4E8-59F8D0DF0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3985" y="3993286"/>
              <a:ext cx="167048" cy="178874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A7B40947-3904-4977-9CED-C29A35512F0F}"/>
                </a:ext>
              </a:extLst>
            </p:cNvPr>
            <p:cNvCxnSpPr/>
            <p:nvPr/>
          </p:nvCxnSpPr>
          <p:spPr>
            <a:xfrm rot="5400000">
              <a:off x="5167126" y="4435527"/>
              <a:ext cx="459750" cy="1017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id="{15891B37-C781-417D-9F35-D8FF2B999195}"/>
                </a:ext>
              </a:extLst>
            </p:cNvPr>
            <p:cNvGrpSpPr/>
            <p:nvPr/>
          </p:nvGrpSpPr>
          <p:grpSpPr>
            <a:xfrm>
              <a:off x="4285319" y="4436544"/>
              <a:ext cx="2222347" cy="1372576"/>
              <a:chOff x="2237030" y="4835638"/>
              <a:chExt cx="2386516" cy="1473971"/>
            </a:xfrm>
          </p:grpSpPr>
          <p:sp>
            <p:nvSpPr>
              <p:cNvPr id="24" name="TextBox 27">
                <a:extLst>
                  <a:ext uri="{FF2B5EF4-FFF2-40B4-BE49-F238E27FC236}">
                    <a16:creationId xmlns:a16="http://schemas.microsoft.com/office/drawing/2014/main" id="{0941697E-9EA8-4AE9-8BC8-29BBFE371AF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5" name="TextBox 28">
                <a:extLst>
                  <a:ext uri="{FF2B5EF4-FFF2-40B4-BE49-F238E27FC236}">
                    <a16:creationId xmlns:a16="http://schemas.microsoft.com/office/drawing/2014/main" id="{DEEFEC8E-63A9-42C9-9522-5226E122287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9" name="千图设计师MC：ID 29795607库_组合 28">
            <a:extLst>
              <a:ext uri="{FF2B5EF4-FFF2-40B4-BE49-F238E27FC236}">
                <a16:creationId xmlns:a16="http://schemas.microsoft.com/office/drawing/2014/main" id="{F7F7830D-938B-4A73-B4E5-57BCA428551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313119" y="1434779"/>
            <a:ext cx="2222347" cy="3982592"/>
            <a:chOff x="6313119" y="1434779"/>
            <a:chExt cx="2222347" cy="3982592"/>
          </a:xfrm>
        </p:grpSpPr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031E0F9E-DD6C-43CD-9C21-FF7649738EA6}"/>
                </a:ext>
              </a:extLst>
            </p:cNvPr>
            <p:cNvSpPr/>
            <p:nvPr/>
          </p:nvSpPr>
          <p:spPr>
            <a:xfrm>
              <a:off x="6394573" y="1434779"/>
              <a:ext cx="2026327" cy="2122477"/>
            </a:xfrm>
            <a:custGeom>
              <a:avLst/>
              <a:gdLst>
                <a:gd name="connsiteX0" fmla="*/ 0 w 2176015"/>
                <a:gd name="connsiteY0" fmla="*/ 1139634 h 2279268"/>
                <a:gd name="connsiteX1" fmla="*/ 1088008 w 2176015"/>
                <a:gd name="connsiteY1" fmla="*/ 0 h 2279268"/>
                <a:gd name="connsiteX2" fmla="*/ 2176016 w 2176015"/>
                <a:gd name="connsiteY2" fmla="*/ 1139634 h 2279268"/>
                <a:gd name="connsiteX3" fmla="*/ 1088008 w 2176015"/>
                <a:gd name="connsiteY3" fmla="*/ 2279268 h 2279268"/>
                <a:gd name="connsiteX4" fmla="*/ 0 w 2176015"/>
                <a:gd name="connsiteY4" fmla="*/ 1139634 h 2279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6015" h="2279268">
                  <a:moveTo>
                    <a:pt x="0" y="1139634"/>
                  </a:moveTo>
                  <a:cubicBezTo>
                    <a:pt x="0" y="510232"/>
                    <a:pt x="487118" y="0"/>
                    <a:pt x="1088008" y="0"/>
                  </a:cubicBezTo>
                  <a:cubicBezTo>
                    <a:pt x="1688898" y="0"/>
                    <a:pt x="2176016" y="510232"/>
                    <a:pt x="2176016" y="1139634"/>
                  </a:cubicBezTo>
                  <a:cubicBezTo>
                    <a:pt x="2176016" y="1769036"/>
                    <a:pt x="1688898" y="2279268"/>
                    <a:pt x="1088008" y="2279268"/>
                  </a:cubicBezTo>
                  <a:cubicBezTo>
                    <a:pt x="487118" y="2279268"/>
                    <a:pt x="0" y="1769036"/>
                    <a:pt x="0" y="1139634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none" lIns="461731" tIns="402371" rIns="461731" bIns="402371" anchor="ctr" anchorCtr="0">
              <a:normAutofit/>
            </a:bodyPr>
            <a:lstStyle/>
            <a:p>
              <a:pPr lvl="0" algn="ctr" defTabSz="2400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i="0" kern="1200">
                  <a:solidFill>
                    <a:schemeClr val="bg1">
                      <a:lumMod val="95000"/>
                    </a:schemeClr>
                  </a:solidFill>
                </a:rPr>
                <a:t>关键词</a:t>
              </a:r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82A59D84-DBA6-42AF-BE37-2CEBC4A2F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1785" y="3601537"/>
              <a:ext cx="167048" cy="178874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Straight Connector 17">
              <a:extLst>
                <a:ext uri="{FF2B5EF4-FFF2-40B4-BE49-F238E27FC236}">
                  <a16:creationId xmlns:a16="http://schemas.microsoft.com/office/drawing/2014/main" id="{5A401541-A34A-4173-B1D1-2E2AF0FD12B3}"/>
                </a:ext>
              </a:extLst>
            </p:cNvPr>
            <p:cNvCxnSpPr/>
            <p:nvPr/>
          </p:nvCxnSpPr>
          <p:spPr>
            <a:xfrm rot="5400000">
              <a:off x="7194926" y="4043778"/>
              <a:ext cx="459750" cy="1017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29">
              <a:extLst>
                <a:ext uri="{FF2B5EF4-FFF2-40B4-BE49-F238E27FC236}">
                  <a16:creationId xmlns:a16="http://schemas.microsoft.com/office/drawing/2014/main" id="{7DD4DEC8-D3DE-49AC-8971-7905B38191FD}"/>
                </a:ext>
              </a:extLst>
            </p:cNvPr>
            <p:cNvGrpSpPr/>
            <p:nvPr/>
          </p:nvGrpSpPr>
          <p:grpSpPr>
            <a:xfrm>
              <a:off x="6313119" y="4044795"/>
              <a:ext cx="2222347" cy="1372576"/>
              <a:chOff x="2237030" y="4835638"/>
              <a:chExt cx="2386516" cy="1473971"/>
            </a:xfrm>
          </p:grpSpPr>
          <p:sp>
            <p:nvSpPr>
              <p:cNvPr id="22" name="TextBox 30">
                <a:extLst>
                  <a:ext uri="{FF2B5EF4-FFF2-40B4-BE49-F238E27FC236}">
                    <a16:creationId xmlns:a16="http://schemas.microsoft.com/office/drawing/2014/main" id="{1B6135E8-6CFC-4922-A2B9-111DFA867E6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3" name="TextBox 31">
                <a:extLst>
                  <a:ext uri="{FF2B5EF4-FFF2-40B4-BE49-F238E27FC236}">
                    <a16:creationId xmlns:a16="http://schemas.microsoft.com/office/drawing/2014/main" id="{F5149A39-B933-4741-ADD3-BA3545A665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30" name="千图设计师MC：ID 29795607库_组合 29">
            <a:extLst>
              <a:ext uri="{FF2B5EF4-FFF2-40B4-BE49-F238E27FC236}">
                <a16:creationId xmlns:a16="http://schemas.microsoft.com/office/drawing/2014/main" id="{70E6D4E3-678A-4955-A44E-DAAD7ADEBB7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921779" y="1296681"/>
            <a:ext cx="2222347" cy="3457176"/>
            <a:chOff x="7921779" y="1296681"/>
            <a:chExt cx="2222347" cy="3457176"/>
          </a:xfrm>
        </p:grpSpPr>
        <p:sp>
          <p:nvSpPr>
            <p:cNvPr id="13" name="Freeform: Shape 20">
              <a:extLst>
                <a:ext uri="{FF2B5EF4-FFF2-40B4-BE49-F238E27FC236}">
                  <a16:creationId xmlns:a16="http://schemas.microsoft.com/office/drawing/2014/main" id="{3A29B92C-35E5-443C-9F89-563CC3FA440D}"/>
                </a:ext>
              </a:extLst>
            </p:cNvPr>
            <p:cNvSpPr/>
            <p:nvPr/>
          </p:nvSpPr>
          <p:spPr>
            <a:xfrm>
              <a:off x="8160450" y="1296681"/>
              <a:ext cx="1676171" cy="1676171"/>
            </a:xfrm>
            <a:custGeom>
              <a:avLst/>
              <a:gdLst>
                <a:gd name="connsiteX0" fmla="*/ 0 w 1799993"/>
                <a:gd name="connsiteY0" fmla="*/ 899997 h 1799993"/>
                <a:gd name="connsiteX1" fmla="*/ 899997 w 1799993"/>
                <a:gd name="connsiteY1" fmla="*/ 0 h 1799993"/>
                <a:gd name="connsiteX2" fmla="*/ 1799994 w 1799993"/>
                <a:gd name="connsiteY2" fmla="*/ 899997 h 1799993"/>
                <a:gd name="connsiteX3" fmla="*/ 899997 w 1799993"/>
                <a:gd name="connsiteY3" fmla="*/ 1799994 h 1799993"/>
                <a:gd name="connsiteX4" fmla="*/ 0 w 1799993"/>
                <a:gd name="connsiteY4" fmla="*/ 899997 h 1799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9993" h="1799993">
                  <a:moveTo>
                    <a:pt x="0" y="899997"/>
                  </a:moveTo>
                  <a:cubicBezTo>
                    <a:pt x="0" y="402942"/>
                    <a:pt x="402942" y="0"/>
                    <a:pt x="899997" y="0"/>
                  </a:cubicBezTo>
                  <a:cubicBezTo>
                    <a:pt x="1397052" y="0"/>
                    <a:pt x="1799994" y="402942"/>
                    <a:pt x="1799994" y="899997"/>
                  </a:cubicBezTo>
                  <a:cubicBezTo>
                    <a:pt x="1799994" y="1397052"/>
                    <a:pt x="1397052" y="1799994"/>
                    <a:pt x="899997" y="1799994"/>
                  </a:cubicBezTo>
                  <a:cubicBezTo>
                    <a:pt x="402942" y="1799994"/>
                    <a:pt x="0" y="1397052"/>
                    <a:pt x="0" y="899997"/>
                  </a:cubicBez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none" lIns="406664" tIns="319483" rIns="406664" bIns="319483" anchor="ctr" anchorCtr="0">
              <a:normAutofit/>
            </a:bodyPr>
            <a:lstStyle/>
            <a:p>
              <a:pPr lvl="0" algn="ctr" defTabSz="19558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i="0" kern="1200">
                  <a:solidFill>
                    <a:schemeClr val="bg1">
                      <a:lumMod val="95000"/>
                    </a:schemeClr>
                  </a:solidFill>
                </a:rPr>
                <a:t>关键词</a:t>
              </a:r>
            </a:p>
          </p:txBody>
        </p:sp>
        <p:sp>
          <p:nvSpPr>
            <p:cNvPr id="14" name="Oval 21">
              <a:extLst>
                <a:ext uri="{FF2B5EF4-FFF2-40B4-BE49-F238E27FC236}">
                  <a16:creationId xmlns:a16="http://schemas.microsoft.com/office/drawing/2014/main" id="{D3520321-277E-46B0-BB76-C44D75899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445" y="3000280"/>
              <a:ext cx="167048" cy="178874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Straight Connector 22">
              <a:extLst>
                <a:ext uri="{FF2B5EF4-FFF2-40B4-BE49-F238E27FC236}">
                  <a16:creationId xmlns:a16="http://schemas.microsoft.com/office/drawing/2014/main" id="{C4EAEF1F-6986-4B23-8B8F-05B2344BA85C}"/>
                </a:ext>
              </a:extLst>
            </p:cNvPr>
            <p:cNvCxnSpPr/>
            <p:nvPr/>
          </p:nvCxnSpPr>
          <p:spPr>
            <a:xfrm rot="5400000">
              <a:off x="8865843" y="3380264"/>
              <a:ext cx="335236" cy="1017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32">
              <a:extLst>
                <a:ext uri="{FF2B5EF4-FFF2-40B4-BE49-F238E27FC236}">
                  <a16:creationId xmlns:a16="http://schemas.microsoft.com/office/drawing/2014/main" id="{B1D4E795-23CD-4B40-AB0B-B8359B7425AD}"/>
                </a:ext>
              </a:extLst>
            </p:cNvPr>
            <p:cNvGrpSpPr/>
            <p:nvPr/>
          </p:nvGrpSpPr>
          <p:grpSpPr>
            <a:xfrm>
              <a:off x="7921779" y="3381281"/>
              <a:ext cx="2222347" cy="1372576"/>
              <a:chOff x="2237030" y="4835638"/>
              <a:chExt cx="2386516" cy="1473971"/>
            </a:xfrm>
          </p:grpSpPr>
          <p:sp>
            <p:nvSpPr>
              <p:cNvPr id="20" name="TextBox 33">
                <a:extLst>
                  <a:ext uri="{FF2B5EF4-FFF2-40B4-BE49-F238E27FC236}">
                    <a16:creationId xmlns:a16="http://schemas.microsoft.com/office/drawing/2014/main" id="{4ACF3D2A-1E1D-493E-858A-F56813F98AA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1" name="TextBox 34">
                <a:extLst>
                  <a:ext uri="{FF2B5EF4-FFF2-40B4-BE49-F238E27FC236}">
                    <a16:creationId xmlns:a16="http://schemas.microsoft.com/office/drawing/2014/main" id="{40899B13-3D4B-4796-97A6-DFD564EF10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621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>
            <a:extLst>
              <a:ext uri="{FF2B5EF4-FFF2-40B4-BE49-F238E27FC236}">
                <a16:creationId xmlns:a16="http://schemas.microsoft.com/office/drawing/2014/main" id="{E4F4CC26-C26A-4C69-A79E-CE8F8B4750A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58137" y="1376507"/>
            <a:ext cx="2137580" cy="3181152"/>
            <a:chOff x="6525490" y="1135117"/>
            <a:chExt cx="3179695" cy="4732029"/>
          </a:xfrm>
        </p:grpSpPr>
        <p:sp>
          <p:nvSpPr>
            <p:cNvPr id="53" name="Parallelogram 4">
              <a:extLst>
                <a:ext uri="{FF2B5EF4-FFF2-40B4-BE49-F238E27FC236}">
                  <a16:creationId xmlns:a16="http://schemas.microsoft.com/office/drawing/2014/main" id="{7E8F5668-D5A6-4459-A4E4-BA28ECD40701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Parallelogram 5">
              <a:extLst>
                <a:ext uri="{FF2B5EF4-FFF2-40B4-BE49-F238E27FC236}">
                  <a16:creationId xmlns:a16="http://schemas.microsoft.com/office/drawing/2014/main" id="{A107267F-59DC-4BE2-9EE4-E7CCD67CE23B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6">
              <a:extLst>
                <a:ext uri="{FF2B5EF4-FFF2-40B4-BE49-F238E27FC236}">
                  <a16:creationId xmlns:a16="http://schemas.microsoft.com/office/drawing/2014/main" id="{54004BF7-E3BC-4333-A80B-1E2EEA4840BA}"/>
                </a:ext>
              </a:extLst>
            </p:cNvPr>
            <p:cNvSpPr/>
            <p:nvPr/>
          </p:nvSpPr>
          <p:spPr>
            <a:xfrm>
              <a:off x="8147311" y="1135117"/>
              <a:ext cx="155787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7">
              <a:extLst>
                <a:ext uri="{FF2B5EF4-FFF2-40B4-BE49-F238E27FC236}">
                  <a16:creationId xmlns:a16="http://schemas.microsoft.com/office/drawing/2014/main" id="{9A7C7566-316F-4BDA-BCC0-67C2D5F4C044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8">
              <a:extLst>
                <a:ext uri="{FF2B5EF4-FFF2-40B4-BE49-F238E27FC236}">
                  <a16:creationId xmlns:a16="http://schemas.microsoft.com/office/drawing/2014/main" id="{5CE27B49-EEBB-42EC-81EE-05DD6735A867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9">
              <a:extLst>
                <a:ext uri="{FF2B5EF4-FFF2-40B4-BE49-F238E27FC236}">
                  <a16:creationId xmlns:a16="http://schemas.microsoft.com/office/drawing/2014/main" id="{05977420-B6E6-449E-9F2B-B7BF512F7F2C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10">
              <a:extLst>
                <a:ext uri="{FF2B5EF4-FFF2-40B4-BE49-F238E27FC236}">
                  <a16:creationId xmlns:a16="http://schemas.microsoft.com/office/drawing/2014/main" id="{8011C65B-9FA0-4923-B55B-0B8FDE7F6E98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Rectangle: Rounded Corners 11">
              <a:extLst>
                <a:ext uri="{FF2B5EF4-FFF2-40B4-BE49-F238E27FC236}">
                  <a16:creationId xmlns:a16="http://schemas.microsoft.com/office/drawing/2014/main" id="{6C056133-2167-4A40-BA33-DF3825004851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12">
              <a:extLst>
                <a:ext uri="{FF2B5EF4-FFF2-40B4-BE49-F238E27FC236}">
                  <a16:creationId xmlns:a16="http://schemas.microsoft.com/office/drawing/2014/main" id="{2914EA2C-3FC1-4FC8-90C5-2085600F76C3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13">
              <a:extLst>
                <a:ext uri="{FF2B5EF4-FFF2-40B4-BE49-F238E27FC236}">
                  <a16:creationId xmlns:a16="http://schemas.microsoft.com/office/drawing/2014/main" id="{91494A68-EB18-4417-834D-5C4A0048C067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14">
              <a:extLst>
                <a:ext uri="{FF2B5EF4-FFF2-40B4-BE49-F238E27FC236}">
                  <a16:creationId xmlns:a16="http://schemas.microsoft.com/office/drawing/2014/main" id="{0C7D6F1B-3DFD-4844-A4BC-932D3D645188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设计师MC：ID 29795607库_组合 15">
            <a:extLst>
              <a:ext uri="{FF2B5EF4-FFF2-40B4-BE49-F238E27FC236}">
                <a16:creationId xmlns:a16="http://schemas.microsoft.com/office/drawing/2014/main" id="{F2425502-83C7-4861-8741-8642933F90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127928" y="2460258"/>
            <a:ext cx="1415408" cy="2097402"/>
            <a:chOff x="6525490" y="1135117"/>
            <a:chExt cx="3193353" cy="4732029"/>
          </a:xfrm>
        </p:grpSpPr>
        <p:sp>
          <p:nvSpPr>
            <p:cNvPr id="42" name="Parallelogram 16">
              <a:extLst>
                <a:ext uri="{FF2B5EF4-FFF2-40B4-BE49-F238E27FC236}">
                  <a16:creationId xmlns:a16="http://schemas.microsoft.com/office/drawing/2014/main" id="{E492112A-3D30-44F9-92AE-47D0E6A64B31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Parallelogram 17">
              <a:extLst>
                <a:ext uri="{FF2B5EF4-FFF2-40B4-BE49-F238E27FC236}">
                  <a16:creationId xmlns:a16="http://schemas.microsoft.com/office/drawing/2014/main" id="{50423C0B-2338-47C2-AF49-9C75DD701ED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8">
              <a:extLst>
                <a:ext uri="{FF2B5EF4-FFF2-40B4-BE49-F238E27FC236}">
                  <a16:creationId xmlns:a16="http://schemas.microsoft.com/office/drawing/2014/main" id="{6C50128B-3C45-4363-9C09-7AF45BBF9B51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9">
              <a:extLst>
                <a:ext uri="{FF2B5EF4-FFF2-40B4-BE49-F238E27FC236}">
                  <a16:creationId xmlns:a16="http://schemas.microsoft.com/office/drawing/2014/main" id="{4635FB28-9C48-490F-A435-BA4A65C9408E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0">
              <a:extLst>
                <a:ext uri="{FF2B5EF4-FFF2-40B4-BE49-F238E27FC236}">
                  <a16:creationId xmlns:a16="http://schemas.microsoft.com/office/drawing/2014/main" id="{EEB912A9-137D-4FEF-9BAE-5951DE7C866A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1">
              <a:extLst>
                <a:ext uri="{FF2B5EF4-FFF2-40B4-BE49-F238E27FC236}">
                  <a16:creationId xmlns:a16="http://schemas.microsoft.com/office/drawing/2014/main" id="{2FCB4FBF-22BD-4AB6-AD4D-E6F74697E868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2">
              <a:extLst>
                <a:ext uri="{FF2B5EF4-FFF2-40B4-BE49-F238E27FC236}">
                  <a16:creationId xmlns:a16="http://schemas.microsoft.com/office/drawing/2014/main" id="{C090BA9D-A3D1-4809-8AEF-5CE127C8431B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Rectangle: Rounded Corners 23">
              <a:extLst>
                <a:ext uri="{FF2B5EF4-FFF2-40B4-BE49-F238E27FC236}">
                  <a16:creationId xmlns:a16="http://schemas.microsoft.com/office/drawing/2014/main" id="{EFC18896-419C-44B0-B295-BA7CA6ECF876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4">
              <a:extLst>
                <a:ext uri="{FF2B5EF4-FFF2-40B4-BE49-F238E27FC236}">
                  <a16:creationId xmlns:a16="http://schemas.microsoft.com/office/drawing/2014/main" id="{13757AAD-A2DA-40AC-8124-A54ED42690CE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5">
              <a:extLst>
                <a:ext uri="{FF2B5EF4-FFF2-40B4-BE49-F238E27FC236}">
                  <a16:creationId xmlns:a16="http://schemas.microsoft.com/office/drawing/2014/main" id="{EF048610-C5C5-4DFE-B444-515050380375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6">
              <a:extLst>
                <a:ext uri="{FF2B5EF4-FFF2-40B4-BE49-F238E27FC236}">
                  <a16:creationId xmlns:a16="http://schemas.microsoft.com/office/drawing/2014/main" id="{FB0487CF-F331-46AD-B860-E88999CEB67D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设计师MC：ID 29795607库_组合 27">
            <a:extLst>
              <a:ext uri="{FF2B5EF4-FFF2-40B4-BE49-F238E27FC236}">
                <a16:creationId xmlns:a16="http://schemas.microsoft.com/office/drawing/2014/main" id="{F23C7B48-1FCE-4496-9D0D-C14AEE33A54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38506" y="2742102"/>
            <a:ext cx="1208365" cy="1815558"/>
            <a:chOff x="6525490" y="1135117"/>
            <a:chExt cx="3193353" cy="4732029"/>
          </a:xfrm>
        </p:grpSpPr>
        <p:sp>
          <p:nvSpPr>
            <p:cNvPr id="31" name="Parallelogram 28">
              <a:extLst>
                <a:ext uri="{FF2B5EF4-FFF2-40B4-BE49-F238E27FC236}">
                  <a16:creationId xmlns:a16="http://schemas.microsoft.com/office/drawing/2014/main" id="{079FF2F5-F38E-4C35-BE7A-2D0B3C633D7B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Parallelogram 29">
              <a:extLst>
                <a:ext uri="{FF2B5EF4-FFF2-40B4-BE49-F238E27FC236}">
                  <a16:creationId xmlns:a16="http://schemas.microsoft.com/office/drawing/2014/main" id="{624B5A8B-3927-4C39-9D49-3177F692BD3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0">
              <a:extLst>
                <a:ext uri="{FF2B5EF4-FFF2-40B4-BE49-F238E27FC236}">
                  <a16:creationId xmlns:a16="http://schemas.microsoft.com/office/drawing/2014/main" id="{0C1F9BEA-C549-417A-8EAC-A1675EAAF317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1">
              <a:extLst>
                <a:ext uri="{FF2B5EF4-FFF2-40B4-BE49-F238E27FC236}">
                  <a16:creationId xmlns:a16="http://schemas.microsoft.com/office/drawing/2014/main" id="{854B6A33-1296-40C2-A489-81F5CDC6FCA9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32">
              <a:extLst>
                <a:ext uri="{FF2B5EF4-FFF2-40B4-BE49-F238E27FC236}">
                  <a16:creationId xmlns:a16="http://schemas.microsoft.com/office/drawing/2014/main" id="{04728C8D-56F4-4859-850A-680D39AC83F6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3">
              <a:extLst>
                <a:ext uri="{FF2B5EF4-FFF2-40B4-BE49-F238E27FC236}">
                  <a16:creationId xmlns:a16="http://schemas.microsoft.com/office/drawing/2014/main" id="{0A683413-A14C-4F6F-A69B-8092D8BA2862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34">
              <a:extLst>
                <a:ext uri="{FF2B5EF4-FFF2-40B4-BE49-F238E27FC236}">
                  <a16:creationId xmlns:a16="http://schemas.microsoft.com/office/drawing/2014/main" id="{385BDA00-4D7D-4C4A-AD34-FBACFC4CEA00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Rectangle: Rounded Corners 35">
              <a:extLst>
                <a:ext uri="{FF2B5EF4-FFF2-40B4-BE49-F238E27FC236}">
                  <a16:creationId xmlns:a16="http://schemas.microsoft.com/office/drawing/2014/main" id="{CAFD124F-4DE9-4999-B257-197C6C8E9D1A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36">
              <a:extLst>
                <a:ext uri="{FF2B5EF4-FFF2-40B4-BE49-F238E27FC236}">
                  <a16:creationId xmlns:a16="http://schemas.microsoft.com/office/drawing/2014/main" id="{BCDD0935-1028-43E1-BF4F-DD66F0B62F48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7">
              <a:extLst>
                <a:ext uri="{FF2B5EF4-FFF2-40B4-BE49-F238E27FC236}">
                  <a16:creationId xmlns:a16="http://schemas.microsoft.com/office/drawing/2014/main" id="{C28CE86A-AA8C-41E2-A605-3123BE90B805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38">
              <a:extLst>
                <a:ext uri="{FF2B5EF4-FFF2-40B4-BE49-F238E27FC236}">
                  <a16:creationId xmlns:a16="http://schemas.microsoft.com/office/drawing/2014/main" id="{757397D8-C788-4E51-AB2B-46F47A3BD6B8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设计师MC：ID 29795607库_组合 39">
            <a:extLst>
              <a:ext uri="{FF2B5EF4-FFF2-40B4-BE49-F238E27FC236}">
                <a16:creationId xmlns:a16="http://schemas.microsoft.com/office/drawing/2014/main" id="{E3B52DE6-6654-4FA1-A85B-C8C854EFE3E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393013" y="3185119"/>
            <a:ext cx="913515" cy="1372542"/>
            <a:chOff x="6525490" y="1135117"/>
            <a:chExt cx="3193353" cy="4732029"/>
          </a:xfrm>
        </p:grpSpPr>
        <p:sp>
          <p:nvSpPr>
            <p:cNvPr id="20" name="Parallelogram 40">
              <a:extLst>
                <a:ext uri="{FF2B5EF4-FFF2-40B4-BE49-F238E27FC236}">
                  <a16:creationId xmlns:a16="http://schemas.microsoft.com/office/drawing/2014/main" id="{3C2AC6B9-03E4-4C58-8756-DB3FD673E7C3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Parallelogram 41">
              <a:extLst>
                <a:ext uri="{FF2B5EF4-FFF2-40B4-BE49-F238E27FC236}">
                  <a16:creationId xmlns:a16="http://schemas.microsoft.com/office/drawing/2014/main" id="{3F9D40AA-AD7C-4D20-A1FC-16605797C61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42">
              <a:extLst>
                <a:ext uri="{FF2B5EF4-FFF2-40B4-BE49-F238E27FC236}">
                  <a16:creationId xmlns:a16="http://schemas.microsoft.com/office/drawing/2014/main" id="{A0D5BF21-3C7A-44F7-A2A6-02C6745F9B73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43">
              <a:extLst>
                <a:ext uri="{FF2B5EF4-FFF2-40B4-BE49-F238E27FC236}">
                  <a16:creationId xmlns:a16="http://schemas.microsoft.com/office/drawing/2014/main" id="{C4E69AD4-B050-4BE5-A54A-BF005B02C6A2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4">
              <a:extLst>
                <a:ext uri="{FF2B5EF4-FFF2-40B4-BE49-F238E27FC236}">
                  <a16:creationId xmlns:a16="http://schemas.microsoft.com/office/drawing/2014/main" id="{8D8B4869-DA18-40E6-A9E5-E720CA074C76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5">
              <a:extLst>
                <a:ext uri="{FF2B5EF4-FFF2-40B4-BE49-F238E27FC236}">
                  <a16:creationId xmlns:a16="http://schemas.microsoft.com/office/drawing/2014/main" id="{07D45BD0-6683-4722-9816-E84A05B60BD9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6">
              <a:extLst>
                <a:ext uri="{FF2B5EF4-FFF2-40B4-BE49-F238E27FC236}">
                  <a16:creationId xmlns:a16="http://schemas.microsoft.com/office/drawing/2014/main" id="{58A61BC2-B1EE-478C-A847-5608E22FCB02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: Rounded Corners 47">
              <a:extLst>
                <a:ext uri="{FF2B5EF4-FFF2-40B4-BE49-F238E27FC236}">
                  <a16:creationId xmlns:a16="http://schemas.microsoft.com/office/drawing/2014/main" id="{81837BAD-218F-4DBD-BE98-BE1F978FD9AF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48">
              <a:extLst>
                <a:ext uri="{FF2B5EF4-FFF2-40B4-BE49-F238E27FC236}">
                  <a16:creationId xmlns:a16="http://schemas.microsoft.com/office/drawing/2014/main" id="{E966EEED-21C6-4C3A-984B-871BBE27E7C1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49">
              <a:extLst>
                <a:ext uri="{FF2B5EF4-FFF2-40B4-BE49-F238E27FC236}">
                  <a16:creationId xmlns:a16="http://schemas.microsoft.com/office/drawing/2014/main" id="{4E46CDB8-4504-432D-8179-D8BA0F6552D0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50">
              <a:extLst>
                <a:ext uri="{FF2B5EF4-FFF2-40B4-BE49-F238E27FC236}">
                  <a16:creationId xmlns:a16="http://schemas.microsoft.com/office/drawing/2014/main" id="{412E6243-D591-4071-B27E-A331D9B2024B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设计师MC：ID 29795607库_组合 63">
            <a:extLst>
              <a:ext uri="{FF2B5EF4-FFF2-40B4-BE49-F238E27FC236}">
                <a16:creationId xmlns:a16="http://schemas.microsoft.com/office/drawing/2014/main" id="{BC41224F-91BE-49AB-AABA-88F7F9D2397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10050" y="4557656"/>
            <a:ext cx="2233754" cy="1082518"/>
            <a:chOff x="1762632" y="1197195"/>
            <a:chExt cx="2549181" cy="1082518"/>
          </a:xfrm>
        </p:grpSpPr>
        <p:sp>
          <p:nvSpPr>
            <p:cNvPr id="18" name="TextBox 64">
              <a:extLst>
                <a:ext uri="{FF2B5EF4-FFF2-40B4-BE49-F238E27FC236}">
                  <a16:creationId xmlns:a16="http://schemas.microsoft.com/office/drawing/2014/main" id="{33B01A6E-F075-46BB-A482-FB08811CDD2A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TextBox 65">
              <a:extLst>
                <a:ext uri="{FF2B5EF4-FFF2-40B4-BE49-F238E27FC236}">
                  <a16:creationId xmlns:a16="http://schemas.microsoft.com/office/drawing/2014/main" id="{BBD2850E-9ADC-4B17-A666-56271AAA229A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设计师MC：ID 29795607库_组合 66">
            <a:extLst>
              <a:ext uri="{FF2B5EF4-FFF2-40B4-BE49-F238E27FC236}">
                <a16:creationId xmlns:a16="http://schemas.microsoft.com/office/drawing/2014/main" id="{2F851667-BC42-43A8-9393-FCE30A697BBC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3718750" y="4557656"/>
            <a:ext cx="2233754" cy="1082518"/>
            <a:chOff x="1762632" y="1197195"/>
            <a:chExt cx="2549181" cy="1082518"/>
          </a:xfrm>
        </p:grpSpPr>
        <p:sp>
          <p:nvSpPr>
            <p:cNvPr id="16" name="TextBox 67">
              <a:extLst>
                <a:ext uri="{FF2B5EF4-FFF2-40B4-BE49-F238E27FC236}">
                  <a16:creationId xmlns:a16="http://schemas.microsoft.com/office/drawing/2014/main" id="{EB52075C-7736-4BC5-8256-96895A1B4D56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TextBox 68">
              <a:extLst>
                <a:ext uri="{FF2B5EF4-FFF2-40B4-BE49-F238E27FC236}">
                  <a16:creationId xmlns:a16="http://schemas.microsoft.com/office/drawing/2014/main" id="{F3CEFD1C-88E1-4A0C-A88B-63A7B85AFDCD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设计师MC：ID 29795607库_组合 69">
            <a:extLst>
              <a:ext uri="{FF2B5EF4-FFF2-40B4-BE49-F238E27FC236}">
                <a16:creationId xmlns:a16="http://schemas.microsoft.com/office/drawing/2014/main" id="{66C0560D-DE5A-4A1A-8C71-AF61531CCF5A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225819" y="4557656"/>
            <a:ext cx="2233754" cy="1082518"/>
            <a:chOff x="1762632" y="1197195"/>
            <a:chExt cx="2549181" cy="1082518"/>
          </a:xfrm>
        </p:grpSpPr>
        <p:sp>
          <p:nvSpPr>
            <p:cNvPr id="14" name="TextBox 70">
              <a:extLst>
                <a:ext uri="{FF2B5EF4-FFF2-40B4-BE49-F238E27FC236}">
                  <a16:creationId xmlns:a16="http://schemas.microsoft.com/office/drawing/2014/main" id="{1C5B99F6-4F01-4701-B6C5-F878D94C8CD4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TextBox 71">
              <a:extLst>
                <a:ext uri="{FF2B5EF4-FFF2-40B4-BE49-F238E27FC236}">
                  <a16:creationId xmlns:a16="http://schemas.microsoft.com/office/drawing/2014/main" id="{D6352015-63FE-485F-A289-04D5818EBA9E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设计师MC：ID 29795607库_组合 72">
            <a:extLst>
              <a:ext uri="{FF2B5EF4-FFF2-40B4-BE49-F238E27FC236}">
                <a16:creationId xmlns:a16="http://schemas.microsoft.com/office/drawing/2014/main" id="{C6E6BDD2-0B6F-4593-80E8-DAE4B5240FF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732888" y="4557656"/>
            <a:ext cx="2233754" cy="1082518"/>
            <a:chOff x="1762632" y="1197195"/>
            <a:chExt cx="2549181" cy="1082518"/>
          </a:xfrm>
        </p:grpSpPr>
        <p:sp>
          <p:nvSpPr>
            <p:cNvPr id="12" name="TextBox 73">
              <a:extLst>
                <a:ext uri="{FF2B5EF4-FFF2-40B4-BE49-F238E27FC236}">
                  <a16:creationId xmlns:a16="http://schemas.microsoft.com/office/drawing/2014/main" id="{E935456E-0FC3-47BB-A3AA-C425E6B7DBED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TextBox 74">
              <a:extLst>
                <a:ext uri="{FF2B5EF4-FFF2-40B4-BE49-F238E27FC236}">
                  <a16:creationId xmlns:a16="http://schemas.microsoft.com/office/drawing/2014/main" id="{0CAC8C3E-1296-4D73-9990-4927832A2C8D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41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DE88D94-FF6D-478F-A14E-9622CC3777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8" r="10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EC9CED2-FCCA-45AA-8D41-799AEECD7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67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F9CEA6E-72EA-41EF-A3C1-27BBD097275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9700"/>
            <a:ext cx="12192000" cy="16383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A511B25-BAD3-417C-BD23-CE748F13DA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9"/>
          <a:stretch/>
        </p:blipFill>
        <p:spPr>
          <a:xfrm>
            <a:off x="5078562" y="1033300"/>
            <a:ext cx="7869912" cy="553544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4E1B5CB-CEE9-45E0-8BA2-324C56695A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240" y="1914421"/>
            <a:ext cx="2456901" cy="2670279"/>
          </a:xfrm>
          <a:prstGeom prst="rect">
            <a:avLst/>
          </a:prstGeom>
        </p:spPr>
      </p:pic>
      <p:sp>
        <p:nvSpPr>
          <p:cNvPr id="7" name="TextBox 26">
            <a:extLst>
              <a:ext uri="{FF2B5EF4-FFF2-40B4-BE49-F238E27FC236}">
                <a16:creationId xmlns:a16="http://schemas.microsoft.com/office/drawing/2014/main" id="{A8158B34-403E-4CDE-96E3-F40279A5AB1A}"/>
              </a:ext>
            </a:extLst>
          </p:cNvPr>
          <p:cNvSpPr txBox="1"/>
          <p:nvPr/>
        </p:nvSpPr>
        <p:spPr>
          <a:xfrm>
            <a:off x="3619219" y="557049"/>
            <a:ext cx="923330" cy="57784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800" b="1" spc="6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谢谢观看！</a:t>
            </a:r>
          </a:p>
        </p:txBody>
      </p:sp>
      <p:sp>
        <p:nvSpPr>
          <p:cNvPr id="8" name="TextBox 32">
            <a:extLst>
              <a:ext uri="{FF2B5EF4-FFF2-40B4-BE49-F238E27FC236}">
                <a16:creationId xmlns:a16="http://schemas.microsoft.com/office/drawing/2014/main" id="{BF67794C-E3D8-4603-85F4-6713DE2E24C4}"/>
              </a:ext>
            </a:extLst>
          </p:cNvPr>
          <p:cNvSpPr txBox="1"/>
          <p:nvPr/>
        </p:nvSpPr>
        <p:spPr>
          <a:xfrm>
            <a:off x="4859014" y="2188998"/>
            <a:ext cx="369332" cy="4552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适用于商务总结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工作总结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微软雅黑" pitchFamily="34" charset="-122"/>
              </a:rPr>
              <a:t>工作计划</a:t>
            </a:r>
          </a:p>
        </p:txBody>
      </p:sp>
      <p:sp>
        <p:nvSpPr>
          <p:cNvPr id="9" name="TextBox 33">
            <a:extLst>
              <a:ext uri="{FF2B5EF4-FFF2-40B4-BE49-F238E27FC236}">
                <a16:creationId xmlns:a16="http://schemas.microsoft.com/office/drawing/2014/main" id="{425CC341-D692-457E-A372-CB22B831CA8D}"/>
              </a:ext>
            </a:extLst>
          </p:cNvPr>
          <p:cNvSpPr txBox="1"/>
          <p:nvPr/>
        </p:nvSpPr>
        <p:spPr>
          <a:xfrm>
            <a:off x="4470969" y="684048"/>
            <a:ext cx="323165" cy="574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ea"/>
              </a:rPr>
              <a:t>WE HAVE MANY POWERPOINT TEMPLATES THAT HAS BEEN SPECIFICALLY</a:t>
            </a:r>
          </a:p>
        </p:txBody>
      </p:sp>
    </p:spTree>
    <p:extLst>
      <p:ext uri="{BB962C8B-B14F-4D97-AF65-F5344CB8AC3E}">
        <p14:creationId xmlns:p14="http://schemas.microsoft.com/office/powerpoint/2010/main" val="199240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D97AC1EE-1854-47CC-89DA-EC37E04AA28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AC7dUs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ALt1S6CVvVtlBAAAwxQAACcAAAB1bml2ZXJzYWwvZmxhc2hfcHVibGlzaGluZ19zZXR0aW5ncy54bWzlWN1SGzcUvvdTaLaTy9iQQksY24yB9eCJ/2pvSnLlkXePbRWttJG0dpyrPk0frE/SI8s2ayAg08JkpsMwsNL5vvOjc47ObvXsa8rJHJRmUtSCw/JBQEDEMmFiWgs+Rs23JwHRhoqEcimgFggZkLN6qZrlY870bAjGoKgmSCP0aWZqwcyY7LRSWSwWZaYzZXclzw3y63Is00qmQIMwoCoZp0v8Y5YZ6GDN4EGAv6kUa1i9VCKk6pg6Msk5EJag5YJZpyhvcqpnQcWJjWl8M1UyF8mF5FIRNR3Xgp9OGvZnI+OoLlkKwsZE13HRLptTmiTMWkH5kH0DMgM2naG5hwdHAVmwxMxqwbsjS4Pilfs0K3LnO7U0FxKDIMyaPwVDE2qoe3QKFUxA4WmArhuVA5LurBUkDXw12wW3lCwFTVkc4Q6xoaoFl9FoEDbDQdi9CEcfB21nqjciakXt0AszbLcuw1G3F4XD0VXUae8NisJPkReoPwiHYTcKB6PzVm9PhL8/t5iw02i198Rch+fDVrSvpm6jsy+kf9Xr+mGuPvfDQbvV/TCKer121OrfolZJVkinamU3M6uYwTJXO/m3Kej+TBp5Jw01GGwonKopRLLJsF4mlGsIyB8ZTH/LKWdmaWsI+84NQNbQGcRmYAukFtikD27pHCGahsoK1Xe8rb73RzveV5z6gmcPG1qlxtB4hpVqNoVWXNlITaTYqTH7TMaSJ1uXIB1D0qUpFPrP8IaJJkoeBmSCB8HR2YZilAeEGXQ+3oJ1PtaGmVWfaxYlCXJhQwbSGd4LRjyjCl3UxfV13G2TieuhSMilogtsoi4ebvl74n0QPmJXGHtu4w/KRzxUVO8hSRqc+wgPNpnoI9yh6gYUiaTkXvL9Ta6QlphIL9tTyrzsvoaxZgZ8RM+Zl+quNH5RuJY5T8hS5oSzGyBGEnQzT/G/GZDi5UQmSqarVbw/DdGcYQLOGSwgOfNR9BlVpDki8bLOOBin4UvOvpExTKRCXqBzzEpcZ9rxl/cizqjWt6R0Y+Mbd4+0upfhpzfWQZrMKV6X+5Fj/UOamRfhp0sipNngMBwxzTHp7aEkLFnt+fhWfv4xaJbm3B3zf30YBeoXPJKX0bLPwTxpgbfaGZ2vCtEW14oaS5DhkThO3Ijx9mAiB1/CmAoiBV8SGmNv1Las50zmGldcATtq/XwLHZ4wsXqa4k2HGlUCyovy4PDdz0fHv/x68v60XPn7z7/ePgpazy99Tq06N8BcPDqWeiPvjMBP4L47anrj9rX0kbHTG/nA8OmNvTuCegPvDaJPIB8ZR+9hm1KlthUkBfxjrw7rOfD+oFSt2AHu4XluNXj+iOMcxvh3r4EAo+BV3uHQi67nI9X74Dm12YGjXxg2vEzAC2rqGi5eUZylOEElr9ZuXqEoXiWx/9WLiquKl0nsZ53SD98L/i8Rc0/bLwY7nwi2r927H73sTsoESzGOdpzYfimrHx8dVCsPb5VKyLb74bFe+gdQSwMEFAACAAgAALt1S4HRGYiyAgAAVgoAACEAAAB1bml2ZXJzYWwvZmxhc2hfc2tpbl9zZXR0aW5ncy54bWyVVttu2zAMfd9XBNl73V3TAWqANs2AAt1arEXeZZuxhciSIcnp8vfTNZYTO/ZCFIgOzxEpklKK5I6w5YfZDGWccvEKShFWSIMEbEby23naKMXZVcaZAqauGBcVpvPlx5/2gxLLHFPxPYipmi3OoA2zsJ8pEh/j28LYkCDjVY3Z4YkX/CrF2a4QvGH5aGrloQZBCdtp5vWPxWo9GIASqR4VVJ2c1jfGpklqAVKCSen72tioiuIUaIh0bT8TNW2oy6c/ke2JJMrK7j4ZG5LVuIBukW/ujA3zmd6925WFscsCBX+Vpn75bGyQSvEBRHfzh6/GBhW8bur/mZFa8MIUtKu53MSjhnKc6+tnsro2NiowBzKBRrvgy2PP+hCR/Nf43iNzXQWnL6auJw+CaXpKYalEAygJK+eTJX9/bpS+H7DcYio1IYZa0otO+gU3MmzTxVreH3gnLI9IHmgZG06bClYu34jYxVv+anVvn4o4vyMWJShg78EowxZsmb91Wc+YEdgyXynJ4ZnRwxn91OM0ocX32DfzcvW1FxjWy1CvsApeE+nJXFwZhfZA4FQ8h6U06byRCkzXUGIxl1JylhNieE8KrAhnvwwvPdjDSJScOPyk9c8VUkRR6Bs3m6N+pON+2fX4NLrfhPZsbj1T+gm/nWOlcFZW+jdJzmdep++I3mae9CvMI6npIB7Zlk/UVFjsQLxxTqdGYVzBVC539ypi2yIFOkqiCqCkv8TIb9JXe9ZUKYi1bhkBGRrQBR2xJEVJ9Z/aEHiH/EQx4HVSVer9GCb0SI8QPwKARVYeB8CtnKtqqCIU9kCDO0LsqYeOh6Se0qGBu1NPsFXxyHlk0kz6p6IdlpjXdfQINjqvfoXzdOfe87qDr3Aq7dE6V3/sYQ7vmRnAmOQAP1GdrbX/vIgaNP9P/gNQSwMEFAACAAgAALt1S9d+o1w3BAAA1BMAACYAAAB1bml2ZXJzYWwvaHRtbF9wdWJsaXNoaW5nX3NldHRpbmdzLnhtbN1Y3XIaNxS+91NotpPLgJ06reMBPNhej5nwV9jUyRUjVgdQrZW2khZCrvo0fbA+SY8QYLAdLDyxO9NhPHjPnu87PzpHOqJy9jUTZAracCWr0VHpMCIgU8W4HFejT8nV25OIGEslo0JJqEZSReSsdlDJi6HgZtIHa1HVEKSR5jS31WhibX5aLs9msxI3uXZvlSgs8ptSqrJyrsGAtKDLuaBz/LLzHEy0ZAggwL9MySWsdnBASMUztRQrBBDO0HPJXVBUXNtMRGWvNaTp7VirQrILJZQmejysRj+d1N1npeOZLnkG0qXE1FDoxPaUMsadE1T0+TcgE+DjCXp7dHgckRlndlKN3h07GlQvP6RZkPvQqaO5UJgDaZf8GVjKqKX+0RvUMAKNiwGmZnUBSLol29C08NWuBV7E5pJmPE3wDXGZqkaXyaAXX8W9uH0RDz71mt7VYETSSJpxEKbfbFzGg3YnifuD66TV3BuUxJ+TIFC3F/fjdhL3BueNzp6I8HjuMHGr3mjuibmJz/uNZF9L7XprX0j3utMOw1x/6ca9ZqP9cZB0Os2k0b1DLYpso5wq5e3KrGAFq0Jv1d+qn7sTZdW9MjRgcT8RVI8hUVcc+2VEhYGI/JHD+LeCCm7nrodw27kFyOsmh9T2XINUI1f00R2dJ0TX0NhG971fd9+H463oy978RmSPO1qh1tJ0gp1qV422KVlpjZTc6jH3TIZKsHVII8y0wGjqmlMREW4xunT91roc2CsucA0c9qg0kvZBeOmEanTabMqXmXTbRlqLJSOXms5wV/QRevH31LsgQ9SuMZvCZRR0iHqsqdlDk9SFCFHurWorRLlF9S1okiglgvS7q9UnDTlSQb5nlAf5fQNDwy2EqJ7zINNtZcOycKMKwchcFUTwWyBWEQyzyPC/CZDN44aMtMoWUkGNJUZwBmTKYQbsLMTQFzSRFYjE0zcXYL2FPwv+jQxhpDTyAp1iVaKcG89f2os4p8bckdKVj2/8ydBoX8af37gAKZtSPAD3I8eOhiy3L8JP50Qqu8JhOlJaYNG7RWGcLd6FxFZ6/jIYnhXCL/OPXowN6hdckpexss/CPOlBsNkJnS4a0TXXghpbkOOSeE58keLuz2UBoYQplURJMSc0xb3RuLaeclUYlPgG9tTm+R56POFy8TTG0RktagY6iPLw6N3Px+9/+fXkw2mp/M9ff7/dCVpOJF1BnTk/klzsHDSDkfeG2idw3x0eg3H7erpjkAxGPjJOBmPvD5XBwAej5RPIHQPmA+yV0pnbCtgGftdlYDnZPRyUKmU3Vj0+oS1GydcZ0DBrvwcd8RhXUMPG/SC6TohW52PgHOZGiO7G+BDkAh45Y7+F4qEjeIYzEXu1DeQVyvxVSnX3ZcIX8g8q1Wfl/b/v1/9tDvzT+ua9ddVeX1+3fzw6QPn2L3G1g38BUEsDBBQAAgAIAAC7dUvlBu+ApAEAADwGAAAfAAAAdW5pdmVyc2FsL2h0bWxfc2tpbl9zZXR0aW5ncy5qc42UTW/CMAyG7/yKKrtOiH3CdkODSUgcJo3btEMoplSkcZWkHR3iv68OX02bDuJL8/bp69hVvO0E5WIhC16DrX22+w93bzUgzagMbl1dtOgJ6UyLeAGzOAERS2A1JD9+epJ3Z8JnzKQ1nRefZKsrfgzpzZILXcVTj4XyaNqj5R7tx6NtfIl/ncoOVe0rqrR5nhmDshuiNCBNV6JKuGXYzbtd1QJrMOagLqBLHoJj2rerjTw7PvUpqlyIScplMcUIu3MeriOFmVy05V8VKajyh6/3QO+l/zZ27ESszcRAUk88HlC0k6kCreGQ93lM4YUFn4Oo+Pbs+gd1jJsF1eg81rE50sM7iiqd8ggaXRoMKVxMll6NbvYpmpyBjdkTD/cUDiF4AaphNXqkcEBMs/SKH5gqjKgjDbTZ8xMqkC9iGR1S9yi8HB2WbNu6dy7UHn/EnCuEtSu08t2+xCdKn6h9ojmJTmpdSz31fSuuTt0+sOpi7j+PqU8T2n8FjBvDw1VSDolyQFLjQZfPoCZyiSQkXK1BzRCFfS/RlJM0+L5UhDusd53dH1BLAwQUAAIACAAAu3VL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AAu3VLw/L5glwAAABgAAAAHAAAAHVuaXZlcnNhbC9sb2NhbF9zZXR0aW5ncy54bWwNyisOgDAMAFDPKZp6PnMIBg6JAQ7QQENIupawhcDtmXvidcMbBB6+42nq0VUNAutm+6mHx3UZyxYhJtKdxJQ9qiEMfdGJbSQzp5RjhEvo43vhkJF4opCnw7ovfl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AAu3VLF/B7wDAIAABsIAAAKQAAAHVuaXZlcnNhbC9za2luX2N1c3RvbWl6YXRpb25fc2V0dGluZ3MueG1stVrrbtvKEf7fp1ioOEALFNaFurlQVPCysonIlI5I20mLQliJa4swyVXJlRIf6Eef5jzYeZLOLkmJlCWZdFIxdsLZ+WZm57YXZRC/eKG+iTkLvN8I91hoU8698Dke/gmhwZL5LJpGNKY8rh8oj17osm9m+MQEDagxJ6FLIlcXo/GwgUbyg/o9tW/04a2ttVuo18Yt3EcG7ugwdq0Y14oOY0arqQ/qRyISuRFd0pCfljqoF0bfAswwphE3Q5d+HypF7vxQcQY3EXE94IuH3bZ4dpnWndEWD2o3O70O3rVURVG6SO8YTaOx6/Wue2oT4Ua701B2Wr+ltBTU7HSa191ds9fqKPA2uu6ClDa+7qJ2r91uGbsWbgEaqapmtPRdT7luNlXQhvvX+m400nqNBmo2m0rb2HW6ykhrIOBWQIaq9IUDFUPRlO5O1dRmX0EjfaSN2jts4K7eQf0W7jYau7amKY3GwbmH2eXddaCWnk7mzncEngzByVGRW/UTyTVYbqIImB0arH3CKQpJQD/VmrU0HWXqZoOZFUVqQgSygA6bg7r8OyNKnfmkz9OR536qLTacs/BqyUIOhlyFLAqIXxv+OcmL1OoySLalURXcE1nSg7qe/JSFpbogV+G5BFqyYE3C1zF7ZlcLsnx5jtgmdEuZuXpd08j3whfgblz3dHxRke/F3OQ0KNiH++IpD1tDL4qpMK+LxVMK6ZMF9TONDfmpgDuofN8jR9CtF3tcQtWmeC5B1+SZFgPQV8VzGROClmLUeuJ5H8Tpdw7siijt1kV2n7zSqKgkaYUXUWy9WVfNp3XEnoWzi7j3A73H+Qw6S/gsLGyIpxRITFAoLBWl1G1y/sYRY/p63EsGAWiB4OabS0qSIqfaXJ/cTVXr63w8uZnMNfOmNtSTqkSiLP/S6va/Nzvdvw7qKa6kJPtOHY+LspAU1mmUk2U5s8l4DgLxeG7hL05tKH5Xhk7unbFp4dow/UdlAdMZfqgNxe8y0PvZDFvO3B6bBp6b9tyaONIvY+xgozb8yjZoRbYUcYa2Hv2G+IoiaM9eRFHse64cEC3bCze0hD5jcqea1nyGbWdm6o45sWpDm0XR69+kZLLhK0ieFYmR68Vk4VNXqoUUkeOivYB2ufdC8IevPOBkAfHCqzLaZ+qjad3MnclkbM+xZWSU2hCHLjIiIjRVFzRTbTwDGRGBNfpj8LnMPikBqb5fWciteXM7hh9HGHLrPa98+OEfsGaKISRTGpYAQuLgGWSdbT9OZobwIShEBK1JHH9jkVtImnzoSsg2LX0Cqak7OfmOEJPJhsB74RJShy55CXl32LbVGzzXJl8gx6E2JxVBk89Qkp8rgr5iG2oI2yVglvpg3qiiIkQZZgWS1eCSiHz3XxFZLgEnvLn12CYGivAwlImsxviqsiYb/3oPgTTV8ZlqTwSDs+Xbs7elYErkwjJXQhe0IR0bIrt+vTf/OR+p5hgbc0g3Y/I4d2SXFEoD8opCxhFxtyRcUrSgS7KBSniFMddz5ZiIvDThPxvvN0R42n9+SVuXZeAvv3zApELDO2EZ7I5BGWxT1vw97cJt6Qw+aIjI9bNWlHHAh02wdWypM3Pyc0IUe8HGT7r0zwjU3riqwXrXjh/3V/mw/R+MsZMWrJnQ0TSPVQJhWInFkgOLp18JaFojUDdN+jk0fHH6rCTAmqQyLIZ+QMwDeK5gyAN4tJqIR6zZpgObrUe6EKePEmBZq0nUTsdbnBF9Cofvfaku6BOD/ZJPyTbZyMDaJcNfJsq5rVJhaXFMZwyGWyDzOUkqkOp7gThDlRN7f4czVySrQWE+j2zju7K6fe9Frgjg501A3+7DniIWSKpP4iyvk0XpHz9oSDLFWaJ3Wm0DsS/Q0rHK1ecPRczG6ky/neuqpWNxohD17JfHQXUIn4wdez5WNSEByiQgfLmCVfhJnPPKy0pOBAYeqSAvnbxNSbRc/fHf38uLObInoaKU+veqcqD4RdfEe3n/shin8b9LyHFUrQiVLyWB6YEqg5Y/XzkmJOhPObKQZFkKWCCuuEqphhJIw6g6jqrf3kGV2LIo2CaCvWBFIXfq7DM0PrnXrw3vSPQCjdNhzK8qSHpe5CavbMPhiLvhvhfSivAfXonE5B1zOlcNQ579oUZ9b/mSLL8uHGDSaz7ks+cq8vRb1YLufCSSuh6vLlMublnXgpaQvB8awvbkWrcnHC5UfAI9nBfuZ0IeMX8qbrbeXuUCg7iIgzQe8kgc6bO3PEe8Yt/S2A2fiB8DW550zDoFG6Zis5iKLNKOuWeidtwca0o45ntgPiwLejKbHHuRfozSdU1e/Obt3tPeGA6nrHQoZ/mBeMxv0e/8DX+OeMxviyVlAse6N6DjkTwyu4zTSJSnl4kc8NBQ9qiUJ3sr8ggLxuJSNs6ZlBKKnAFz6VCujI4X0LSYBS1vcP2MxYNwv3m5E5jFq5x2LL50KAwckrd+OXsH3OM+PZ/ach5QgPnoy/dq+Z98d3Dsi4SK+OuafqrBKYQsV6LNxzWUyvhUEyKTL2PO4dZZMxO9rBIykL1ctvJKuFB08EoIltR5DiPdWQQN6m+8NKhfCs8gFXs+euEmWNAIQwJ40ODSEBaJefZVdgv2IDejR7gzo3kBfAWyQzge7UE5SiGt5JZqn1TJW54BNpbc8+mW+hlTjpLzz2UXDGKojsvJrfIxfeL59E4plasgbXWHZMxzFwfOwuSB7CQuGTlVdSn3qbLjZBHL6Z9oV+WWo6xPi5TPsyaEQvaeUAa85wIwqOfXWWhTb75UPaYBFOSd/Q8F/wNQSwMEFAACAAgAAbt1S4jzf3aiFwAA4y0AABcAAAB1bml2ZXJzYWwvdW5pdmVyc2FsLnBuZ+1aaVST17oOYnECxxZEmRw5UkQRlTmpVsQJ7KnnHECRUJm0TEIkIUASC7YOKBFFhpLBVq/UigSIGkJIAlX4kECiRRIxkzIkxUyQmISQ6SZ47j29a93746671v3FWkm+tXf2s79nv++79/vstfflr2KjXRavWQwCgVwOHtj3NQg03x8EckQsdLLVGEwsP9vDAfZ19F5QE9tjwlaYn7EnZg8I1IJdYvrmE1t50dkDCTAQaOlT+9cByP0lFQTaWnhw356/FSYphDHlWbKTPe80dWoHtcOOz3Ys981PX59+18HxyqHePJ/A5Yv8ulLP7Vt0Zene5RGO1/66cN/S7xZ2pa5cNH9nRX/55YcImXVaXkB436QUDqFUIl5peVMS6e8P2otIUt4QXdx2/B7R8qEhDmKZwpLQH+54nzR2LUPbSIHOrhj0/n397xu5E/Tkyu9p1xxsdV5fvnl2hNc14gsxPIdH2SrOA1X78zz9LTKmJZM2z1bReezAg8KnpFJ7DzG/+4mm3y3DtJ1caCtNfmorvt5q/6PwUGnUT6aaAKhFXUNhFVoirKRlnF0gEG5z/Kc7LiHpSAvUm5AJAoUo9pR2N0DME24lE4eh+SssK71SlmsQGD1CpaGrULk0JexsDaAfIqG1ReZclOwEf7xGt5qDSWqATv/m9oS1w/qqlZ/KXIYS5UO5qm0PjCJOJSpiSOOB1SYyjUqaqp4I01dhPUGgHI1P14ij93TnEADWteidVngbeqObRCWagUyaljqc4nwKrdKjVWH+ackEbC7TrNN2CDsl90ssGiKm2eHvXvxQ4wwbwYDRlbBlrsiBnsCRMU0/U5UZzAd/QEHLui+CP/wkM+4mMrOa256Z6eVAURPE9G4ZMxfNHg0F2KE6ugfofMNkctdI4bv6744G3AhanSSF0YDFroAD8lTU+q4w1Rb8Wnd2npLRGjsykDOcguzfI8/rJHJ8FzdqOAUToO0tpyhycFJN8pTNf5PvH1JERd9YqF3rpSeaQaC3WxL94/c57QtqO9DWGwXjXnO+kk73Z0nJWZ77UEoYsTgXPYb3IPsTSQCe2C6BBzTDviMU5Av667te99dnq4rFAeP3S6PAHJOAgEgyvfO2vNN2zP+ln6WoHCdnVw+0G2oRfv2tOHIBDekW/eSgTx0C0cjiZkvQokfEUdSAaaidKLCwmCaWXndz1GpkWo1GLyh3YDdZXHj1tia+7HXHkwrHl0hho0bz448ka0esZFe1sVarDiOax0cF+ghoAobQ0BhuvIzcqtDdNIQn5FYw+2jtcGMFjHmx0diLGkZ5Rj4CSpp4wJrQGg0SrGQsSLf0s2bqEIN6VkQwOQuldAC9BQeoP19XWW5NbGb7BLo9loEQ19wTdjteRR4uCqgiZ+dwihKqUewoXWMNPxBgKxITOe3DnMRUDqp3SrLXCNZnc+kXbD4xnHAJDd5QNo1sDCrknN/AUr8OOsvpBLM0gayMhBxpSrV5EGIe1EqpeAUP4Z86LM+oqEQmVBtvppGVcgiFM8wR8BIyHis/p2jiYRgyav2+CnxaQoanPD2BiwfwaaEif+YFYM0zyWpZ5k5vjZZgCAoZUHR4pdNwo1nhrPzw71KUKnmwdAt/gCHVDHM6vDQech2sLyA+VSzLDDfWoqTTw/ps8ZetWAN6OXAatgVrSJR6jAWyZTuxuRV4g4FAD6iHVWNl1N52mqoG1iQN5YQZSriOoPO0ohfJleUmZ6f1kJf15WL3sbGRwv72BMKSt9oR5Nj6ENlDjRoZ0Agr1oWyWi2JqRkYclIqbZTRqkCp+Jsi/9Eccmh5LWJ/6leMnjLnP8gRZZWVe0TOEjLK6S8aHNafYyqgyRGW5jRdoIyNlmgE7BmpPINOCpcxuPwpdriqw23dDozyWA6pcuPmqkaN15uUpac07XjEzrEUhi4I43l7P4HXj82qR8LCST8lbCNmEJHmRugS5NZ0i3yDxPgsB9Iwhh7ILMFTlt7eUPaH3ChQrVsV2WqZypy+4aWhshW4mlBvDWort/bTUKImcrs0leGVM4Ou0+zmWGdm5oHOG9t7SRfGSgvoIHZr481y0R1/TrfCOV9SGuzGpH4FXhrLLZeO5vG0ZHa7YkqTJzbCBZwvixqT8wZvj6xetXlxqsivzOx/9I8Df+tF+25MRXOf0z6t4Ke9hUXsTzVqdQKgEVFj9nhoDAPrsrypeAOZpNX1dmjBSb/ZRhq0Hc/7FiwpSbeUmKWZkWVG5LWxXVX8hN0k/HDGmEbu+1NuJGIYPiL2k9kcfuhJKKMiSFXISKe3BLCkCQR+qDKr3njDSEACiBWJfSkLykN5yCyY6BQbqNXmF0dCgyBE7zQkAy2RbRIH+f7gAOpEJcpz48d+w6BvBENunVgwQ43k9wN1wW7tlV9s5+/ThWoqgJMLfKnnkxb4US8RjEGtEW5KPTWXrNy006kcebG7PZZ9cG+UyD3Q2NcRIR7G5PieOvJq9fBmlnKlv7KdeKcACgBov/hUK8BMqETEe0ht09TrmQSetMD9rlTTT3Q4nRSkybnQa2DPkEUCL7K4NzONrVFqa0g3/cUKadWoLKxVNaohqiB1CKX+ugBLJVGhCb56jFC50stIrUBmhUbXEYFwjjme6ZXP4PlUmsdlydwBhTwDnC7qqGhV4uJAoLYH5Z+UJ95Nt5iqdrgxZZ3feHaOjSA9+1OFiXI2OH37jfLxxnCgD5w+uYMl0Yx2bjb2qhuDiZxPDCglvwS96FrX+rLKrCDptsr1qru9ILCj0b+eGRUoS8c3ErWtsdXjKWBOGOWTcmRDD0oHewQWaeG4xa6VIYHQp1Tvy7vJyn+L0PnshqoMYcTlNYagLwZatY8r+cNwpwZqJGukTTx8lD0xM8MCSggaOp+zhZacJ9CXEIy15gyxBsfOk4LZ5oEUojHIWKtaVvPhU9uyvgmbjWeil/Wrn10N5YQGG0rYqvuqmgQCii1LY6N0wbJ5oM6TEQeae31OBaTHUV8MdGflZCADimAOazPn97ZSz1doT4W4Md0P9Le6F/bDyf58aSE5wgjlXUs8z0G3WgRSo4hyGHl1zxH2gLMFoW7Dqk7XMsXXHazPLiRU88n+EsF+p+kgiENyBS28ZwYXc6l2eb49sLH66ddks0DcD9Xf4qzaImmjeErXRfRomIx0zRqWNCieY0K6jOls8f14N2lCwPSv9wnkmtNv/8jJABUPylRtxGNwkizksaptori3CENWJfjKSMa2KgDdFF1BZXOAY2JHTUFlAceQBH6XUa0gfG4TCryy+Uu8uLY0/ce4AYMqbLKt9Tu7fr6+p182oLHOTCY6gjrPlEatK6vl1Uut2ndUJ9D5wfnle50CScEcq+wpzAUEaljkapMmX3h22WXMLxvi7UKlYP4S2+/timS7+Hm1wt+ueMJK7ZrtK+k1EsYsi5vVOf9zq+hme4P3C/9XXc+B5kBzoDnQHGgONAeaA82B5kBzoDnQHGgONAeaA82B5kBzoDnQ/wcIH4yeLPNOtLfa+X/pWr/YVWy16EmM6e5tSShJEJE688wXnKd9iUU/ilXGKaHKDKVKmWc/J27jTo3l+Ot/7TVjIUYyhDZYGyRLrx9GU1RxUUrrJkCAWOoqNisRJLSZh0EVZ5wYt0jQKq9lNix2lC+2wBXL6ND9PThkFg3o6AsjvSmc8UDGcpAmRIE0eUrHz81VJdMEKuEoMsF+TNykqPZEyVO8aTNcCkPLMNgPpUlg88RRqFEgBesZ44lsmophFFGtv9cwPvzWqkU+L5K1/p1ATlAVi42iJax0C5Uju0+qvBjSky2ja7kngsHsmsfVHy5OR79nqH7Oh4BAhP3oS6blvMiHlj+wltPGtriEDIoCdl2q+0n8l7M2Ur9yb88ScnefRr119G7zmq+s9qYbJPWq+prXlQZ3D2D2ABkLaNuu4owXruA02JKxDaqo8n3fIQNGnnpbJp+/rlKoA/np9IRqUvm+8/71fNmTcNosqRjZeEu61XCcrS6gXcyfQKSniaUlsHMfad1WPz+Kzi9WqHFyL+O3lAHYDen0OkwhXJrcQjtGuiIcpZKcJ3ec7QecQQhZ447XQpfNmlXaguu1KDwZkpTENoZNc2hLVm7JN4b8chTXB7vFv3xEg4uZrNWqtdtVbQdB8WIX+4n02bWRPTYbGb02YL/JET9K8tKUREL94iN6wslspNstowNocqc64IVwFwtGLpY/EO7mxBBkwhTmsq4RguShRur0g3Mhb490i+ibqUI1zoNIc5ZrplbfyC8Wma//sr3Lx9Ga4CuRrQt8O51zuQQ9CCt+nznGAHoVJXjRE9GF8gLRl7Qx2qL9FS3huj4zCFRYYuA70WS3pKf103G0bEJ94kXwKzF5uX/S785eCNY/DIt0M6uUeOcb0obpRJGSWp+c59Eh1eW98CZbalFKLnPrQtzMGuRwCo4mytar0uRJ2JrmcJ3NgJvkFfQ32bBFtBRHUMQ9U1EnzEL7LJoGa36TrfEYj/sSjrU2zS+v2VkGCFuH8jrb+nx2sbqvAI+LlYQd8XKdd2m3AQ4kKZ5QLwhbbMxiYzBqX0zrSavHxw6lpujNCJt3HvMl1D6MsD18AWJdfMdd9whl9bWOAeursMufGfgONObJzrRxXhj3wCOLS3k/EWq8pM2Nb2y1mA5F9YtrejuGeW0TufGCD7vUrUAIgt6w1JVoNUlJDIuWBDVrIFYNfcEELYUE5yf+pnxt8wZtIu1UlLzCBTQZz1DfImWR/kogC5HxiidINkP3mJTNeUol+Md7NMBq6FftE0s6v/zZpWPWk6lOXRpgKZDn8zxtLCLjLdjm1fLLKxfNQyatrNrsF9PZC7i/JvFTIZkLD2yMp4TuLxvKhm7Qh+5nBKjyoQS/eJNSZVEOMU0spkn8wIxpYM48YL5pKq6ftU0O7D0j9c0AdrZQMYjidH2LyAKdB85OWD97OKRMbITzIzIMawrrrPTY5sKD7qaBLyarRvlTgMmv92W2cfTdWKI0LuDUvG7/wxtr05BxT/uh1j8kz64m5KKUmwNS0WDRp47qDpUEQGErUbHzQ6UMwacxSVyldrXBSZdrtX30h5jtDHrxxW6oqRuauI1lqre843sW25xT5eGr3zSYY7hvaJkNi7wZrHUaK6sln9AnznryhxrDtiOasvo7HWsR1dL2gpPVmd1iq1mMET8ebGf78arIWGH4cTLJnwWMtvLl7G5bJ9n5UPVqHhLmrQlRI72iweLnahxTkMRJSWXWETPFBfV3jLjyqR0Yzt5mUECOvujqonl16mtnKbFjcVHciQdQ83v4dma47n2bZYvhB1zy9sH2LDARGz7r6P4qYPcx5dOY7yS77fwSj1vgXco3Y4kN99wfSY8rXlXJevi6m5kv/Iky+qiW22FEnOo8KWcDdlrpx+/sacLzkLICbV6fOjE84zhp26ptOwYMbWfaJ46bPfTmYtfST87m0XgpfpNH3O+quO4N90aD2TbHydqjg2MALfefLFJ//I1JqDeVIcWnW8J3gzo3oUbXil8n1Qii7rnvi97bHZZb2l20tbZtu0qAf3H9jJDz0nT7NEq/98lAVWZzgRCmYD+fJdQ3Wo9sKO32F9dlq9tgqNAuyep0iUl0TqncAF1Lg+Wv6prX1iaU5Yl2VeZ2BLv0NpjYVbmNhnTa5yIbjwoZKefHdINylD0b/ABlw71SaUsPCrMr1R5gh4suWT/bOJjXHKEq6lWcbL7ENNQzqQRI2fSRYJd26ckFmbjakPyO3eE8Jc4Wg4J0vCRQ7Bv/DAckWAuXjn7dtf6/cLhnetp6AsyFVvaeO6YQ2aMnXbBzQC0E8LOBDVdj/0ClzE6+swdpmTdofVWZDGdcyt596Os3x2XnwxyVIU1BxuEYmQ9KdCuQlxh0m/kqPBHBF2w+5pWpPOEFRZ9F+NnmZsq52gM3z6CAnvc2BnDp2ObSbheGYSA3ydzlberSuj3z07RmUVwm0TTe6BHar7Q+tWHDniAFt3yWRk/MoL8YJRieje5Eg9ejeiZ51kOKpoPK9692YrbnO71atXZHmg8RMdnEOxQEcVQNzSgvL/I01GYHCXWyvuBh/M2hnHp+ap+ZAOABpF98IzaoAuKRiPlsI4uX9mXztDcwIUjblqIvhK/coO6eOcz8cDiOaeYzUdr7R1HvP/G2TgMk9Ds39Lsiz3fzcijFkexzps1FfaaUG2coEbOrpntwDLlEn5eBkNveBBvz5pgcYSW87vuIbz7ajzj9zPcJbxOi8gzqYrdzH+D8i3QBNKgQkhSX3p79IlIV0ruLawrrncL83lYuDE2wLcMx95AeGuVoCeEMe6CEkUMhW47D72lViKuhzGWe/urHLeG+wSv8l1q0UKv2fQ3GUEO6s4/x1VGDPANSTI/lDuymoRysmfoiXO6vDaIr8J25HBYgVL/+p5s9eScgyo8Zo95wccPgmq3qQKI3z7akOYACJvAI0fBs7Nc7sYDkFbCHhSboXrb7OZLqVYj+zYeqfzGUhW/cIdwU3+8N57Rn/hJqmZT9K8pGfFS3p4eg5qHsu6+ftw+nU7a9xSiSsDLrhRZLCvkm780R2uKP1huuOwT585qAS4nMMACbiBxIPE2LAJxAbY84JZIgfuZNWFr7meaOJa4amUdd+nLiFt6hYd7LLDcN+8oRKcOorxIa4meZacEkXg+Q3ALuqfSp1NyEraDisyV53hifwsvJlaTLQkPbteSWQr0QQcIMpbislE5TiUbqA1v+gTBnAIwpOikQM9OAKTI/gOCqc8/SeKyTtkzbwpUfe7me1OJeJR2NwYDOzDr7mPpaUQXtBPpb9EdzNu063jiYI5w1pMJo05506+m01Nslx0J6tWe4zwtehkEcJ/uJsj4BOE0Y4DhdBykzGN/gsfYIHUN7cqLRuzZqpMIVCWDsu7/IxnBjuqmLGDIxEcbpCGVuW5u7n+Gq3tUS7k1Z4e9qSPnRUP9Z5tVLEVSMkYIp3krBsjAyClr2Phg9GvzE8dSMwmmi47S+iFoulAWqB87+/MW9V8KOnh5ThfAIkq7QBX1M+QcZVEm9NifhntA0GyCSgPycisEcun0QXk+DGVPXFNrnMEq4m10fCXm2zKughgA3PylvaC6OeGDPQR2W++/XbPj6doWjoP8E7zn/BFqXgdGhZFPfvnZ5gXyp1Oa72Wb3gW6CODRi16Zv+/nCnNY/y5amlLG6MxSl8rVNS4+XQ00jujXjoXz8RZtVpHIFRSwiXIQtci0PFpdovl++guaQ48Ez1hENdYqiD/w/vcBPlXpgYSImauMxMOfESzYqUzS7kP5TIoXGdl858jGgCo8QTWO+FN4WzpDSw56v4wzQPUrjA58vm+MXupIahCC8myJpG6KlODLptz/3sWlWjNQyjEIVwybcCofk7C67fNUqcjHFxUuVe5vj5ehNG5mfoz3epovaK6CLkI8VTn98dAIwHe0H2Cw8jgaBIhgmlzKhtg/2qNhkN+vLOJvAUYwyP+86VWklnNNHB1tnSNYZeld2jneNFJsjYQafXNDVEQZ3PJf0qJguiEIjsvU/lhyQmtC4WRXrNTrT0KVssU2fiOBlSM8im7xfDXHvuABDv5nWY6x6Xhk55XrbAMdq4kDNU97WKfj2IxTM9EVMofgtzs3cRzL16WxWrEF/nqzDp9jcMruBiBXVMWhwZIA6eC0cW3yrAM4HuyErEFgjQ+nhnzS0A54zbngMNT5+gMWYRvnbW24WkAdyoJ1Wlqr55Ij3fbkmgOkttQ/32mHrC8l9fJCkhK3aSX22bMCO797WSsO1qUqk4TwMayQYowmmfHeqREcm0pN8bXsvIcO2t5rGGLr6YFddpRWhxMxHz1PaP2JHvrYPzmh6FOiwHsNZn/s9B0hpnMaLDXgZpS+jLt62CTzLiDsTgaygVYRC9QDGzbYVJJUjREip/ZJqu0UVG1dXk0bLtm8Ta3z/mx0kcvQixPQO7vAft4tHAYhlCr7uP4v2C8J/Kr7HbFa12ntZc/evqe1LXessNj0Lo623N0g5UF9rv848Yb/APIRFf7ij2G9vWnPdtXLzlHVwaAjjGPs9b1103s9v7PUHo2L3Ne1NLv13UEsDBBQAAgAIAAG7dUvoA/J8TQAAAGsAAAAbAAAAdW5pdmVyc2FsL3VuaXZlcnNhbC5wbmcueG1ss7GvyM1RKEstKs7Mz7NVMtQzULK34+WyKShKLctMLVeoAIoBBSFASaHSVsnECMEtz0wpyQCqMDAxQQhmpGamZ5TYKplbGMMF9YFmAgBQSwECAAAUAAIACAAAu3VLDmokTmIEAAAFEQAAHQAAAAAAAAABAAAAAAAAAAAAdW5pdmVyc2FsL2NvbW1vbl9tZXNzYWdlcy5sbmdQSwECAAAUAAIACAAAu3VLoJW9W2UEAADDFAAAJwAAAAAAAAABAAAAAACdBAAAdW5pdmVyc2FsL2ZsYXNoX3B1Ymxpc2hpbmdfc2V0dGluZ3MueG1sUEsBAgAAFAACAAgAALt1S4HRGYiyAgAAVgoAACEAAAAAAAAAAQAAAAAARwkAAHVuaXZlcnNhbC9mbGFzaF9za2luX3NldHRpbmdzLnhtbFBLAQIAABQAAgAIAAC7dUvXfqNcNwQAANQTAAAmAAAAAAAAAAEAAAAAADgMAAB1bml2ZXJzYWwvaHRtbF9wdWJsaXNoaW5nX3NldHRpbmdzLnhtbFBLAQIAABQAAgAIAAC7dUvlBu+ApAEAADwGAAAfAAAAAAAAAAEAAAAAALMQAAB1bml2ZXJzYWwvaHRtbF9za2luX3NldHRpbmdzLmpzUEsBAgAAFAACAAgAALt1Sz08L9HBAAAA5QEAABoAAAAAAAAAAQAAAAAAlBIAAHVuaXZlcnNhbC9pMThuX3ByZXNldHMueG1sUEsBAgAAFAACAAgAALt1S8Py+YJcAAAAYAAAABwAAAAAAAAAAQAAAAAAjRMAAHVuaXZlcnNhbC9sb2NhbF9zZXR0aW5ncy54bWxQSwECAAAUAAIACABElFdHI7RO+/sCAACwCAAAFAAAAAAAAAABAAAAAAAjFAAAdW5pdmVyc2FsL3BsYXllci54bWxQSwECAAAUAAIACAAAu3VLF/B7wDAIAABsIAAAKQAAAAAAAAABAAAAAABQFwAAdW5pdmVyc2FsL3NraW5fY3VzdG9taXphdGlvbl9zZXR0aW5ncy54bWxQSwECAAAUAAIACAABu3VLiPN/dqIXAADjLQAAFwAAAAAAAAAAAAAAAADHHwAAdW5pdmVyc2FsL3VuaXZlcnNhbC5wbmdQSwECAAAUAAIACAABu3VL6APyfE0AAABrAAAAGwAAAAAAAAABAAAAAACeNwAAdW5pdmVyc2FsL3VuaXZlcnNhbC5wbmcueG1sUEsFBgAAAAALAAsASQMAACQ4AAAAAA=="/>
  <p:tag name="ISPRING_PRESENTATION_TITLE" val="11-22-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作者QQ：1801380800">
  <a:themeElements>
    <a:clrScheme name="islide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F322D"/>
      </a:accent1>
      <a:accent2>
        <a:srgbClr val="8F512B"/>
      </a:accent2>
      <a:accent3>
        <a:srgbClr val="AF322D"/>
      </a:accent3>
      <a:accent4>
        <a:srgbClr val="AF322D"/>
      </a:accent4>
      <a:accent5>
        <a:srgbClr val="8F512B"/>
      </a:accent5>
      <a:accent6>
        <a:srgbClr val="AF322D"/>
      </a:accent6>
      <a:hlink>
        <a:srgbClr val="4276AA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 anchorCtr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千图 - 副本.potx" id="{93757346-0359-49D7-A8B5-2AD3CDA63649}" vid="{AFD76C6A-13FC-4C33-A67A-2ACD08EA8D38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QQ1801380800</Template>
  <TotalTime>26</TotalTime>
  <Words>1271</Words>
  <Application>Microsoft Office PowerPoint</Application>
  <PresentationFormat>宽屏</PresentationFormat>
  <Paragraphs>222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华文细黑</vt:lpstr>
      <vt:lpstr>微软雅黑</vt:lpstr>
      <vt:lpstr>Arial</vt:lpstr>
      <vt:lpstr>Impact</vt:lpstr>
      <vt:lpstr>作者QQ：1801380800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11-22-4</dc:title>
  <dc:subject/>
  <dc:creator>MC</dc:creator>
  <cp:keywords>MC-PPT模板</cp:keywords>
  <dc:description/>
  <cp:lastModifiedBy>小芥末素材</cp:lastModifiedBy>
  <cp:revision>6</cp:revision>
  <dcterms:created xsi:type="dcterms:W3CDTF">2017-11-22T10:43:42Z</dcterms:created>
  <dcterms:modified xsi:type="dcterms:W3CDTF">2017-12-02T06:38:46Z</dcterms:modified>
  <cp:category>模板</cp:category>
</cp:coreProperties>
</file>