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sldIdLst>
    <p:sldId id="309" r:id="rId2"/>
    <p:sldId id="260" r:id="rId3"/>
    <p:sldId id="261" r:id="rId4"/>
    <p:sldId id="285" r:id="rId5"/>
    <p:sldId id="262" r:id="rId6"/>
    <p:sldId id="263" r:id="rId7"/>
    <p:sldId id="264" r:id="rId8"/>
    <p:sldId id="284" r:id="rId9"/>
    <p:sldId id="337" r:id="rId10"/>
    <p:sldId id="338" r:id="rId11"/>
    <p:sldId id="269" r:id="rId12"/>
    <p:sldId id="268" r:id="rId13"/>
    <p:sldId id="267" r:id="rId14"/>
    <p:sldId id="259" r:id="rId15"/>
    <p:sldId id="270" r:id="rId16"/>
    <p:sldId id="271" r:id="rId17"/>
    <p:sldId id="273" r:id="rId18"/>
    <p:sldId id="275" r:id="rId19"/>
    <p:sldId id="276" r:id="rId20"/>
    <p:sldId id="274" r:id="rId21"/>
    <p:sldId id="277" r:id="rId22"/>
    <p:sldId id="278" r:id="rId23"/>
    <p:sldId id="279" r:id="rId24"/>
    <p:sldId id="280" r:id="rId25"/>
    <p:sldId id="281" r:id="rId26"/>
    <p:sldId id="339" r:id="rId27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9C1271"/>
    <a:srgbClr val="2A2A2C"/>
    <a:srgbClr val="1D247E"/>
    <a:srgbClr val="01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CEA981-0CBC-4216-9B51-D768A7E385E1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70F2FB-749A-402F-AA45-2D884C1B691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8067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8658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0963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294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688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3580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7172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32254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68009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5596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89774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21655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80123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1623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2180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19941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21236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7032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87218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7333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198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4283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70F2FB-749A-402F-AA45-2D884C1B691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16000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/>
        </p:nvSpPr>
        <p:spPr>
          <a:xfrm>
            <a:off x="2277215" y="1066370"/>
            <a:ext cx="7646028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 l="-5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z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215" y="245745"/>
            <a:ext cx="4420235" cy="4775200"/>
          </a:xfrm>
          <a:prstGeom prst="rect">
            <a:avLst/>
          </a:prstGeom>
        </p:spPr>
      </p:pic>
      <p:pic>
        <p:nvPicPr>
          <p:cNvPr id="16" name="图片 15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445" y="3267075"/>
            <a:ext cx="2241550" cy="715010"/>
          </a:xfrm>
          <a:prstGeom prst="rect">
            <a:avLst/>
          </a:prstGeom>
        </p:spPr>
      </p:pic>
      <p:pic>
        <p:nvPicPr>
          <p:cNvPr id="2" name="图片 1" descr="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85" y="5020945"/>
            <a:ext cx="6813550" cy="1908175"/>
          </a:xfrm>
          <a:prstGeom prst="rect">
            <a:avLst/>
          </a:prstGeom>
        </p:spPr>
      </p:pic>
      <p:pic>
        <p:nvPicPr>
          <p:cNvPr id="20" name="图片 19" descr="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890" y="5019675"/>
            <a:ext cx="6813550" cy="1909445"/>
          </a:xfrm>
          <a:prstGeom prst="rect">
            <a:avLst/>
          </a:prstGeom>
        </p:spPr>
      </p:pic>
      <p:pic>
        <p:nvPicPr>
          <p:cNvPr id="5" name="图片 4" descr="9573597db59df8f7d4cc136404a4dcaa"/>
          <p:cNvPicPr>
            <a:picLocks noChangeAspect="1"/>
          </p:cNvPicPr>
          <p:nvPr/>
        </p:nvPicPr>
        <p:blipFill>
          <a:blip r:embed="rId5"/>
          <a:srcRect b="22025"/>
          <a:stretch>
            <a:fillRect/>
          </a:stretch>
        </p:blipFill>
        <p:spPr>
          <a:xfrm>
            <a:off x="5082540" y="-243205"/>
            <a:ext cx="7097395" cy="3320415"/>
          </a:xfrm>
          <a:prstGeom prst="rect">
            <a:avLst/>
          </a:prstGeom>
        </p:spPr>
      </p:pic>
      <p:pic>
        <p:nvPicPr>
          <p:cNvPr id="7" name="图片 6" descr="6bd55dfbca3a9b5d5dba60eb72df549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040" y="3368675"/>
            <a:ext cx="121285" cy="120015"/>
          </a:xfrm>
          <a:prstGeom prst="rect">
            <a:avLst/>
          </a:prstGeom>
        </p:spPr>
      </p:pic>
      <p:pic>
        <p:nvPicPr>
          <p:cNvPr id="15" name="图片 14" descr="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9150" y="4015105"/>
            <a:ext cx="1881505" cy="1476375"/>
          </a:xfrm>
          <a:prstGeom prst="rect">
            <a:avLst/>
          </a:prstGeom>
        </p:spPr>
      </p:pic>
      <p:sp>
        <p:nvSpPr>
          <p:cNvPr id="3075" name="Text Box 3"/>
          <p:cNvSpPr txBox="1"/>
          <p:nvPr/>
        </p:nvSpPr>
        <p:spPr>
          <a:xfrm>
            <a:off x="354648" y="2308860"/>
            <a:ext cx="6121400" cy="16605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>
                <a:solidFill>
                  <a:srgbClr val="1D24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800" b="1" dirty="0">
                <a:solidFill>
                  <a:srgbClr val="1D247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高三（16）班</a:t>
            </a:r>
          </a:p>
          <a:p>
            <a:pPr algn="ctr">
              <a:lnSpc>
                <a:spcPct val="150000"/>
              </a:lnSpc>
            </a:pPr>
            <a:r>
              <a:rPr lang="zh-CN" altLang="en-US" sz="4000" b="1" dirty="0">
                <a:solidFill>
                  <a:srgbClr val="9C127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高考冲刺动员大会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组合 36"/>
          <p:cNvGrpSpPr/>
          <p:nvPr/>
        </p:nvGrpSpPr>
        <p:grpSpPr>
          <a:xfrm>
            <a:off x="2363460" y="2163621"/>
            <a:ext cx="5703051" cy="664230"/>
            <a:chOff x="5685780" y="2330967"/>
            <a:chExt cx="5703051" cy="664230"/>
          </a:xfrm>
        </p:grpSpPr>
        <p:sp>
          <p:nvSpPr>
            <p:cNvPr id="27" name="矩形 26"/>
            <p:cNvSpPr/>
            <p:nvPr/>
          </p:nvSpPr>
          <p:spPr>
            <a:xfrm>
              <a:off x="5781029" y="2387432"/>
              <a:ext cx="533400" cy="5334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sp>
          <p:nvSpPr>
            <p:cNvPr id="28" name="文本框 8"/>
            <p:cNvSpPr txBox="1"/>
            <p:nvPr/>
          </p:nvSpPr>
          <p:spPr>
            <a:xfrm>
              <a:off x="5685780" y="2330967"/>
              <a:ext cx="723899" cy="646331"/>
            </a:xfrm>
            <a:prstGeom prst="rect">
              <a:avLst/>
            </a:prstGeom>
            <a:solidFill>
              <a:srgbClr val="2F5597"/>
            </a:solidFill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sz="3600" dirty="0">
                  <a:solidFill>
                    <a:schemeClr val="bg1"/>
                  </a:solidFill>
                  <a:latin typeface="Geometr415 Blk BT" panose="020B0802020204020303" pitchFamily="34" charset="0"/>
                </a:rPr>
                <a:t>1</a:t>
              </a:r>
              <a:endParaRPr lang="zh-CN" altLang="en-US" sz="3600" dirty="0">
                <a:solidFill>
                  <a:schemeClr val="bg1"/>
                </a:solidFill>
                <a:latin typeface="Geometr415 Blk BT" panose="020B0802020204020303" pitchFamily="34" charset="0"/>
              </a:endParaRPr>
            </a:p>
          </p:txBody>
        </p:sp>
        <p:sp>
          <p:nvSpPr>
            <p:cNvPr id="26" name="文本框 10"/>
            <p:cNvSpPr txBox="1"/>
            <p:nvPr/>
          </p:nvSpPr>
          <p:spPr>
            <a:xfrm>
              <a:off x="6504928" y="2348866"/>
              <a:ext cx="48839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600" b="1" dirty="0">
                  <a:latin typeface="华文楷体" panose="02010600040101010101" pitchFamily="2" charset="-122"/>
                  <a:ea typeface="华文楷体" panose="02010600040101010101" pitchFamily="2" charset="-122"/>
                </a:rPr>
                <a:t>百日感言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363460" y="3105663"/>
            <a:ext cx="5703051" cy="677109"/>
            <a:chOff x="5010151" y="2610534"/>
            <a:chExt cx="5703051" cy="677109"/>
          </a:xfrm>
        </p:grpSpPr>
        <p:grpSp>
          <p:nvGrpSpPr>
            <p:cNvPr id="21" name="组合 20"/>
            <p:cNvGrpSpPr/>
            <p:nvPr/>
          </p:nvGrpSpPr>
          <p:grpSpPr>
            <a:xfrm>
              <a:off x="5010151" y="2610534"/>
              <a:ext cx="723899" cy="646331"/>
              <a:chOff x="5010151" y="2610534"/>
              <a:chExt cx="723899" cy="646331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5105400" y="2666999"/>
                <a:ext cx="533400" cy="5334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4" name="文本框 16"/>
              <p:cNvSpPr txBox="1"/>
              <p:nvPr/>
            </p:nvSpPr>
            <p:spPr>
              <a:xfrm>
                <a:off x="5010151" y="2610534"/>
                <a:ext cx="723899" cy="646331"/>
              </a:xfrm>
              <a:prstGeom prst="rect">
                <a:avLst/>
              </a:prstGeom>
              <a:solidFill>
                <a:srgbClr val="2F5597"/>
              </a:solidFill>
            </p:spPr>
            <p:txBody>
              <a:bodyPr wrap="square" rtlCol="0">
                <a:spAutoFit/>
                <a:scene3d>
                  <a:camera prst="orthographicFront"/>
                  <a:lightRig rig="threePt" dir="t">
                    <a:rot lat="0" lon="0" rev="0"/>
                  </a:lightRig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/>
                <a:r>
                  <a:rPr lang="en-US" altLang="zh-CN" sz="3600" dirty="0">
                    <a:solidFill>
                      <a:schemeClr val="bg1"/>
                    </a:solidFill>
                    <a:latin typeface="Geometr415 Blk BT" panose="020B0802020204020303" pitchFamily="34" charset="0"/>
                  </a:rPr>
                  <a:t>2</a:t>
                </a:r>
                <a:endParaRPr lang="zh-CN" altLang="en-US" sz="3600" dirty="0">
                  <a:solidFill>
                    <a:schemeClr val="bg1"/>
                  </a:solidFill>
                  <a:latin typeface="Geometr415 Blk BT" panose="020B0802020204020303" pitchFamily="34" charset="0"/>
                </a:endParaRPr>
              </a:p>
            </p:txBody>
          </p:sp>
        </p:grpSp>
        <p:sp>
          <p:nvSpPr>
            <p:cNvPr id="22" name="文本框 14"/>
            <p:cNvSpPr txBox="1"/>
            <p:nvPr/>
          </p:nvSpPr>
          <p:spPr>
            <a:xfrm>
              <a:off x="5829299" y="2641312"/>
              <a:ext cx="48839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6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现状分析</a:t>
              </a:r>
              <a:endParaRPr lang="zh-CN" altLang="en-US" sz="3600" b="1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363460" y="4052329"/>
            <a:ext cx="5703051" cy="677109"/>
            <a:chOff x="5010151" y="2610534"/>
            <a:chExt cx="5703051" cy="677109"/>
          </a:xfrm>
        </p:grpSpPr>
        <p:grpSp>
          <p:nvGrpSpPr>
            <p:cNvPr id="17" name="组合 16"/>
            <p:cNvGrpSpPr/>
            <p:nvPr/>
          </p:nvGrpSpPr>
          <p:grpSpPr>
            <a:xfrm>
              <a:off x="5010151" y="2610534"/>
              <a:ext cx="723899" cy="646331"/>
              <a:chOff x="5010151" y="2610534"/>
              <a:chExt cx="723899" cy="646331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5105400" y="2666999"/>
                <a:ext cx="533400" cy="5334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1"/>
              <p:cNvSpPr txBox="1"/>
              <p:nvPr/>
            </p:nvSpPr>
            <p:spPr>
              <a:xfrm>
                <a:off x="5010151" y="2610534"/>
                <a:ext cx="723899" cy="646331"/>
              </a:xfrm>
              <a:prstGeom prst="rect">
                <a:avLst/>
              </a:prstGeom>
              <a:solidFill>
                <a:srgbClr val="2F5597"/>
              </a:solidFill>
            </p:spPr>
            <p:txBody>
              <a:bodyPr wrap="square" rtlCol="0">
                <a:spAutoFit/>
                <a:scene3d>
                  <a:camera prst="orthographicFront"/>
                  <a:lightRig rig="threePt" dir="t">
                    <a:rot lat="0" lon="0" rev="0"/>
                  </a:lightRig>
                </a:scene3d>
                <a:sp3d contourW="12700"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dist"/>
                <a:r>
                  <a:rPr lang="en-US" altLang="zh-CN" sz="3600" dirty="0">
                    <a:solidFill>
                      <a:schemeClr val="bg1"/>
                    </a:solidFill>
                    <a:latin typeface="Geometr415 Blk BT" panose="020B0802020204020303" pitchFamily="34" charset="0"/>
                  </a:rPr>
                  <a:t>3</a:t>
                </a:r>
                <a:endParaRPr lang="zh-CN" altLang="en-US" sz="3600" dirty="0">
                  <a:solidFill>
                    <a:schemeClr val="bg1"/>
                  </a:solidFill>
                  <a:latin typeface="Geometr415 Blk BT" panose="020B0802020204020303" pitchFamily="34" charset="0"/>
                </a:endParaRPr>
              </a:p>
            </p:txBody>
          </p:sp>
        </p:grpSp>
        <p:sp>
          <p:nvSpPr>
            <p:cNvPr id="18" name="文本框 19"/>
            <p:cNvSpPr txBox="1"/>
            <p:nvPr/>
          </p:nvSpPr>
          <p:spPr>
            <a:xfrm>
              <a:off x="5829299" y="2641312"/>
              <a:ext cx="4883903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36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如何度过</a:t>
              </a:r>
              <a:r>
                <a:rPr lang="en-US" altLang="zh-CN" sz="36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100</a:t>
              </a:r>
              <a:r>
                <a:rPr lang="zh-CN" altLang="en-US" sz="3600" b="1" dirty="0" smtClean="0">
                  <a:latin typeface="华文楷体" panose="02010600040101010101" pitchFamily="2" charset="-122"/>
                  <a:ea typeface="华文楷体" panose="02010600040101010101" pitchFamily="2" charset="-122"/>
                </a:rPr>
                <a:t>天</a:t>
              </a:r>
              <a:endParaRPr lang="zh-CN" altLang="en-US" sz="3600" b="1" dirty="0">
                <a:latin typeface="华文楷体" panose="02010600040101010101" pitchFamily="2" charset="-122"/>
                <a:ea typeface="华文楷体" panose="02010600040101010101" pitchFamily="2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523865" y="760730"/>
            <a:ext cx="3341370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600">
                <a:solidFill>
                  <a:srgbClr val="2F559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</a:p>
        </p:txBody>
      </p:sp>
      <p:pic>
        <p:nvPicPr>
          <p:cNvPr id="4" name="图片 3" descr="e3feeef94044457341443102c253b9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1760" y="760730"/>
            <a:ext cx="5502910" cy="6097905"/>
          </a:xfrm>
          <a:prstGeom prst="rect">
            <a:avLst/>
          </a:prstGeom>
        </p:spPr>
      </p:pic>
      <p:pic>
        <p:nvPicPr>
          <p:cNvPr id="16" name="图片 15" descr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630" y="1194435"/>
            <a:ext cx="2447925" cy="781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组合 17"/>
          <p:cNvGrpSpPr/>
          <p:nvPr/>
        </p:nvGrpSpPr>
        <p:grpSpPr>
          <a:xfrm>
            <a:off x="5614933" y="1469050"/>
            <a:ext cx="4495088" cy="1508367"/>
            <a:chOff x="1155172" y="749457"/>
            <a:chExt cx="4495088" cy="1508367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2161696" y="1029258"/>
              <a:ext cx="936104" cy="1044116"/>
            </a:xfrm>
            <a:prstGeom prst="rect">
              <a:avLst/>
            </a:prstGeom>
          </p:spPr>
        </p:pic>
        <p:sp>
          <p:nvSpPr>
            <p:cNvPr id="7" name="PA_文本框 6"/>
            <p:cNvSpPr txBox="1"/>
            <p:nvPr/>
          </p:nvSpPr>
          <p:spPr>
            <a:xfrm>
              <a:off x="1324607" y="844808"/>
              <a:ext cx="837089" cy="14130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8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1</a:t>
              </a:r>
              <a:endParaRPr lang="zh-CN" altLang="en-US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8" name="PA_文本框 6"/>
            <p:cNvSpPr txBox="1"/>
            <p:nvPr/>
          </p:nvSpPr>
          <p:spPr>
            <a:xfrm>
              <a:off x="3117200" y="749457"/>
              <a:ext cx="837089" cy="1413016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en-US" altLang="zh-CN" sz="8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0</a:t>
              </a:r>
              <a:endParaRPr lang="zh-CN" altLang="en-US" sz="8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方正兰亭超细黑简体" panose="02000000000000000000" pitchFamily="2" charset="-122"/>
                <a:ea typeface="方正兰亭超细黑简体" panose="02000000000000000000" pitchFamily="2" charset="-122"/>
              </a:endParaRPr>
            </a:p>
          </p:txBody>
        </p:sp>
        <p:sp>
          <p:nvSpPr>
            <p:cNvPr id="9" name="PA_文本框 6"/>
            <p:cNvSpPr txBox="1"/>
            <p:nvPr/>
          </p:nvSpPr>
          <p:spPr>
            <a:xfrm>
              <a:off x="4439672" y="788279"/>
              <a:ext cx="1210588" cy="143840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80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兰亭超细黑简体" panose="02000000000000000000" pitchFamily="2" charset="-122"/>
                  <a:ea typeface="方正兰亭超细黑简体" panose="02000000000000000000" pitchFamily="2" charset="-122"/>
                </a:rPr>
                <a:t>天</a:t>
              </a:r>
            </a:p>
          </p:txBody>
        </p:sp>
        <p:sp>
          <p:nvSpPr>
            <p:cNvPr id="10" name="PA_半闭框 7"/>
            <p:cNvSpPr/>
            <p:nvPr/>
          </p:nvSpPr>
          <p:spPr>
            <a:xfrm>
              <a:off x="1155172" y="848309"/>
              <a:ext cx="1646080" cy="753291"/>
            </a:xfrm>
            <a:prstGeom prst="halfFrame">
              <a:avLst>
                <a:gd name="adj1" fmla="val 889"/>
                <a:gd name="adj2" fmla="val 1333"/>
              </a:avLst>
            </a:prstGeom>
            <a:solidFill>
              <a:srgbClr val="656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PA_半闭框 7"/>
            <p:cNvSpPr/>
            <p:nvPr/>
          </p:nvSpPr>
          <p:spPr>
            <a:xfrm rot="10800000">
              <a:off x="2629748" y="1431476"/>
              <a:ext cx="1646080" cy="753291"/>
            </a:xfrm>
            <a:prstGeom prst="halfFrame">
              <a:avLst>
                <a:gd name="adj1" fmla="val 889"/>
                <a:gd name="adj2" fmla="val 1333"/>
              </a:avLst>
            </a:prstGeom>
            <a:solidFill>
              <a:srgbClr val="65686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14" name="文本框 10"/>
          <p:cNvSpPr txBox="1"/>
          <p:nvPr/>
        </p:nvSpPr>
        <p:spPr>
          <a:xfrm>
            <a:off x="1396892" y="1377702"/>
            <a:ext cx="3086781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7200" b="1" dirty="0">
                <a:solidFill>
                  <a:schemeClr val="tx1"/>
                </a:solidFill>
                <a:latin typeface="华文隶书" panose="02010800040101010101" pitchFamily="2" charset="-122"/>
                <a:ea typeface="华文隶书" panose="02010800040101010101" pitchFamily="2" charset="-122"/>
                <a:sym typeface="+mn-ea"/>
              </a:rPr>
              <a:t>倒计时</a:t>
            </a:r>
          </a:p>
        </p:txBody>
      </p:sp>
      <p:sp>
        <p:nvSpPr>
          <p:cNvPr id="15" name="文本框 21"/>
          <p:cNvSpPr txBox="1"/>
          <p:nvPr/>
        </p:nvSpPr>
        <p:spPr>
          <a:xfrm>
            <a:off x="5131435" y="3488690"/>
            <a:ext cx="598360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50000"/>
              </a:lnSpc>
            </a:pPr>
            <a:r>
              <a:rPr lang="zh-CN" altLang="en-US" sz="2800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过十天，高考倒计时牌将又撕下了一页，刺眼的“</a:t>
            </a:r>
            <a:r>
              <a:rPr lang="en-US" altLang="zh-CN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天”字样赫然映入眼帘，只剩</a:t>
            </a: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一百天</a:t>
            </a:r>
            <a:r>
              <a:rPr lang="zh-CN" altLang="en-US" sz="28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了！</a:t>
            </a:r>
            <a:endParaRPr lang="zh-CN" altLang="en-US" sz="2800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pic>
        <p:nvPicPr>
          <p:cNvPr id="2" name="图片 1" descr="e3feeef94044457341443102c253b9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15" y="2605405"/>
            <a:ext cx="3823970" cy="42379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385" y="5020945"/>
            <a:ext cx="6813550" cy="1908175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7278355" y="1664137"/>
            <a:ext cx="12266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tx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01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669681" y="2679660"/>
            <a:ext cx="264687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百日感言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698490" y="3509645"/>
            <a:ext cx="43865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</a:rPr>
              <a:t>T</a:t>
            </a:r>
            <a:r>
              <a:rPr lang="en-US" altLang="zh-CN" sz="2000" dirty="0">
                <a:solidFill>
                  <a:schemeClr val="tx1"/>
                </a:solidFill>
              </a:rPr>
              <a:t>he one hundred - day speech</a:t>
            </a:r>
          </a:p>
        </p:txBody>
      </p:sp>
      <p:pic>
        <p:nvPicPr>
          <p:cNvPr id="20" name="图片 19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890" y="5019675"/>
            <a:ext cx="6813550" cy="1909445"/>
          </a:xfrm>
          <a:prstGeom prst="rect">
            <a:avLst/>
          </a:prstGeom>
        </p:spPr>
      </p:pic>
      <p:pic>
        <p:nvPicPr>
          <p:cNvPr id="4" name="图片 3" descr="ae3cfadb04e45bad7e28590a70401bb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6930" y="975995"/>
            <a:ext cx="3259455" cy="39338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百日感言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1307161" y="2634180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家庭花费了很多</a:t>
            </a:r>
          </a:p>
        </p:txBody>
      </p:sp>
      <p:sp>
        <p:nvSpPr>
          <p:cNvPr id="47" name="矩形 46"/>
          <p:cNvSpPr/>
          <p:nvPr/>
        </p:nvSpPr>
        <p:spPr>
          <a:xfrm>
            <a:off x="3850005" y="2663825"/>
            <a:ext cx="185674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父母苍老了很多</a:t>
            </a:r>
          </a:p>
        </p:txBody>
      </p:sp>
      <p:sp>
        <p:nvSpPr>
          <p:cNvPr id="48" name="矩形 47"/>
          <p:cNvSpPr/>
          <p:nvPr/>
        </p:nvSpPr>
        <p:spPr>
          <a:xfrm>
            <a:off x="6353175" y="2635250"/>
            <a:ext cx="2159635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老师付出了很多</a:t>
            </a:r>
          </a:p>
        </p:txBody>
      </p:sp>
      <p:sp>
        <p:nvSpPr>
          <p:cNvPr id="49" name="矩形 48"/>
          <p:cNvSpPr/>
          <p:nvPr/>
        </p:nvSpPr>
        <p:spPr>
          <a:xfrm>
            <a:off x="8758582" y="2634180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自己承受了很多</a:t>
            </a:r>
            <a:endParaRPr lang="zh-CN" altLang="en-US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47867" y="890711"/>
            <a:ext cx="59811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回顾</a:t>
            </a:r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十二年</a:t>
            </a:r>
            <a:r>
              <a:rPr lang="zh-CN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苦读</a:t>
            </a:r>
            <a:r>
              <a:rPr lang="en-US" altLang="zh-CN" sz="7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endParaRPr lang="zh-CN" altLang="en-US" sz="72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443355" y="3494405"/>
            <a:ext cx="6122670" cy="2030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只剩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天了！</a:t>
            </a: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天以后，我们人生的第一步迈向何方，基本就已经成为了定局！</a:t>
            </a:r>
          </a:p>
        </p:txBody>
      </p:sp>
      <p:pic>
        <p:nvPicPr>
          <p:cNvPr id="6" name="图片 5" descr="4d434e76dcaaf8d52bb9aeaba742de5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0135" y="3494405"/>
            <a:ext cx="4935220" cy="3489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47" grpId="0"/>
      <p:bldP spid="48" grpId="0"/>
      <p:bldP spid="49" grpId="0"/>
      <p:bldP spid="50" grpId="0"/>
      <p:bldP spid="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百日感言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3" name="矩形 22"/>
          <p:cNvSpPr/>
          <p:nvPr/>
        </p:nvSpPr>
        <p:spPr>
          <a:xfrm>
            <a:off x="985836" y="3328152"/>
            <a:ext cx="10787063" cy="2890745"/>
          </a:xfrm>
          <a:prstGeom prst="rect">
            <a:avLst/>
          </a:prstGeom>
          <a:solidFill>
            <a:srgbClr val="F7F4F8"/>
          </a:solidFill>
          <a:ln w="12700" cap="flat" cmpd="sng" algn="ctr">
            <a:noFill/>
            <a:prstDash val="solid"/>
            <a:miter lim="800000"/>
          </a:ln>
          <a:effectLst>
            <a:outerShdw blurRad="317500" sx="105000" sy="105000" algn="ctr" rotWithShape="0">
              <a:prstClr val="black">
                <a:alpha val="18000"/>
              </a:prst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8" name="Text Placeholder 4"/>
          <p:cNvSpPr txBox="1"/>
          <p:nvPr/>
        </p:nvSpPr>
        <p:spPr>
          <a:xfrm>
            <a:off x="5984236" y="3786457"/>
            <a:ext cx="5034125" cy="1024391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>
              <a:lnSpc>
                <a:spcPct val="150000"/>
              </a:lnSpc>
              <a:buNone/>
            </a:pP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带着这份责任，带着对未来的憧憬，带</a:t>
            </a:r>
            <a:r>
              <a:rPr lang="zh-CN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着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</a:t>
            </a:r>
            <a:r>
              <a:rPr lang="zh-CN" altLang="en-US" sz="18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大学梦，努力拼搏</a:t>
            </a:r>
            <a:r>
              <a:rPr lang="en-US" altLang="zh-CN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天，至少不要在将来对高三后悔。</a:t>
            </a:r>
          </a:p>
        </p:txBody>
      </p:sp>
      <p:sp>
        <p:nvSpPr>
          <p:cNvPr id="30" name="Rectangle: Rounded Corners 21"/>
          <p:cNvSpPr/>
          <p:nvPr/>
        </p:nvSpPr>
        <p:spPr>
          <a:xfrm>
            <a:off x="6092283" y="5269153"/>
            <a:ext cx="1002348" cy="280582"/>
          </a:xfrm>
          <a:prstGeom prst="roundRect">
            <a:avLst>
              <a:gd name="adj" fmla="val 50000"/>
            </a:avLst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54000" dist="127000" dir="5400000" algn="t" rotWithShape="0">
              <a:sysClr val="windowText" lastClr="000000">
                <a:lumMod val="95000"/>
                <a:lumOff val="5000"/>
                <a:alpha val="40000"/>
              </a:sysClr>
            </a:outerShdw>
          </a:effectLst>
        </p:spPr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900" b="1" kern="0" dirty="0">
                <a:solidFill>
                  <a:prstClr val="white"/>
                </a:solidFill>
                <a:cs typeface="+mn-ea"/>
                <a:sym typeface="+mn-lt"/>
              </a:rPr>
              <a:t>加油</a:t>
            </a:r>
            <a:endParaRPr kumimoji="0" lang="id-ID" sz="9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5984236" y="2201358"/>
            <a:ext cx="48742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千言万语，汇成一句话：我要对自己负责，要对家人负责，对老师负责！</a:t>
            </a:r>
          </a:p>
        </p:txBody>
      </p:sp>
      <p:pic>
        <p:nvPicPr>
          <p:cNvPr id="31" name="图片 30" descr="C:\Users\Administrator\Desktop\7865711988524866867.jpg7865711988524866867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266539" y="2455745"/>
            <a:ext cx="4436994" cy="29502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8" grpId="0"/>
      <p:bldP spid="30" grpId="0" animBg="1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8796245" y="1153172"/>
            <a:ext cx="3388360" cy="5702288"/>
            <a:chOff x="8796245" y="1153172"/>
            <a:chExt cx="3388360" cy="5702288"/>
          </a:xfrm>
        </p:grpSpPr>
        <p:sp>
          <p:nvSpPr>
            <p:cNvPr id="71" name="矩形 70"/>
            <p:cNvSpPr/>
            <p:nvPr/>
          </p:nvSpPr>
          <p:spPr>
            <a:xfrm>
              <a:off x="8796245" y="1153172"/>
              <a:ext cx="3388360" cy="5077460"/>
            </a:xfrm>
            <a:prstGeom prst="rect">
              <a:avLst/>
            </a:prstGeom>
            <a:solidFill>
              <a:schemeClr val="accent5">
                <a:lumMod val="75000"/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7" name="直角三角形 6"/>
            <p:cNvSpPr/>
            <p:nvPr/>
          </p:nvSpPr>
          <p:spPr>
            <a:xfrm flipH="1" flipV="1">
              <a:off x="8796245" y="6230632"/>
              <a:ext cx="3378161" cy="624828"/>
            </a:xfrm>
            <a:prstGeom prst="rt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百日感言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3" name="Group 55"/>
          <p:cNvGrpSpPr/>
          <p:nvPr/>
        </p:nvGrpSpPr>
        <p:grpSpPr bwMode="auto">
          <a:xfrm>
            <a:off x="3671950" y="5475527"/>
            <a:ext cx="684507" cy="499508"/>
            <a:chOff x="5391335" y="5117672"/>
            <a:chExt cx="740855" cy="540467"/>
          </a:xfrm>
        </p:grpSpPr>
        <p:sp>
          <p:nvSpPr>
            <p:cNvPr id="47" name="Freeform 71"/>
            <p:cNvSpPr/>
            <p:nvPr/>
          </p:nvSpPr>
          <p:spPr bwMode="auto">
            <a:xfrm>
              <a:off x="5764673" y="5117672"/>
              <a:ext cx="367517" cy="357539"/>
            </a:xfrm>
            <a:custGeom>
              <a:avLst/>
              <a:gdLst>
                <a:gd name="T0" fmla="*/ 204394 w 187"/>
                <a:gd name="T1" fmla="*/ 7858 h 182"/>
                <a:gd name="T2" fmla="*/ 159192 w 187"/>
                <a:gd name="T3" fmla="*/ 33397 h 182"/>
                <a:gd name="T4" fmla="*/ 125781 w 187"/>
                <a:gd name="T5" fmla="*/ 115906 h 182"/>
                <a:gd name="T6" fmla="*/ 39307 w 187"/>
                <a:gd name="T7" fmla="*/ 141444 h 182"/>
                <a:gd name="T8" fmla="*/ 11792 w 187"/>
                <a:gd name="T9" fmla="*/ 184663 h 182"/>
                <a:gd name="T10" fmla="*/ 33411 w 187"/>
                <a:gd name="T11" fmla="*/ 290746 h 182"/>
                <a:gd name="T12" fmla="*/ 58960 w 187"/>
                <a:gd name="T13" fmla="*/ 310391 h 182"/>
                <a:gd name="T14" fmla="*/ 316418 w 187"/>
                <a:gd name="T15" fmla="*/ 324143 h 182"/>
                <a:gd name="T16" fmla="*/ 326245 w 187"/>
                <a:gd name="T17" fmla="*/ 66793 h 182"/>
                <a:gd name="T18" fmla="*/ 306592 w 187"/>
                <a:gd name="T19" fmla="*/ 39290 h 182"/>
                <a:gd name="T20" fmla="*/ 204394 w 187"/>
                <a:gd name="T21" fmla="*/ 7858 h 18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7" h="182">
                  <a:moveTo>
                    <a:pt x="104" y="4"/>
                  </a:moveTo>
                  <a:cubicBezTo>
                    <a:pt x="96" y="6"/>
                    <a:pt x="88" y="10"/>
                    <a:pt x="81" y="17"/>
                  </a:cubicBezTo>
                  <a:cubicBezTo>
                    <a:pt x="69" y="28"/>
                    <a:pt x="63" y="43"/>
                    <a:pt x="64" y="59"/>
                  </a:cubicBezTo>
                  <a:cubicBezTo>
                    <a:pt x="48" y="57"/>
                    <a:pt x="32" y="61"/>
                    <a:pt x="20" y="72"/>
                  </a:cubicBezTo>
                  <a:cubicBezTo>
                    <a:pt x="13" y="78"/>
                    <a:pt x="9" y="86"/>
                    <a:pt x="6" y="94"/>
                  </a:cubicBezTo>
                  <a:cubicBezTo>
                    <a:pt x="0" y="112"/>
                    <a:pt x="3" y="133"/>
                    <a:pt x="17" y="148"/>
                  </a:cubicBezTo>
                  <a:cubicBezTo>
                    <a:pt x="21" y="152"/>
                    <a:pt x="25" y="155"/>
                    <a:pt x="30" y="158"/>
                  </a:cubicBezTo>
                  <a:cubicBezTo>
                    <a:pt x="65" y="182"/>
                    <a:pt x="161" y="165"/>
                    <a:pt x="161" y="165"/>
                  </a:cubicBezTo>
                  <a:cubicBezTo>
                    <a:pt x="161" y="165"/>
                    <a:pt x="187" y="70"/>
                    <a:pt x="166" y="34"/>
                  </a:cubicBezTo>
                  <a:cubicBezTo>
                    <a:pt x="163" y="29"/>
                    <a:pt x="160" y="24"/>
                    <a:pt x="156" y="20"/>
                  </a:cubicBezTo>
                  <a:cubicBezTo>
                    <a:pt x="143" y="5"/>
                    <a:pt x="123" y="0"/>
                    <a:pt x="104" y="4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8" name="Freeform 72"/>
            <p:cNvSpPr/>
            <p:nvPr/>
          </p:nvSpPr>
          <p:spPr bwMode="auto">
            <a:xfrm>
              <a:off x="5391335" y="5250710"/>
              <a:ext cx="223670" cy="218681"/>
            </a:xfrm>
            <a:custGeom>
              <a:avLst/>
              <a:gdLst>
                <a:gd name="T0" fmla="*/ 125569 w 114"/>
                <a:gd name="T1" fmla="*/ 5910 h 111"/>
                <a:gd name="T2" fmla="*/ 96139 w 114"/>
                <a:gd name="T3" fmla="*/ 19701 h 111"/>
                <a:gd name="T4" fmla="*/ 76519 w 114"/>
                <a:gd name="T5" fmla="*/ 70924 h 111"/>
                <a:gd name="T6" fmla="*/ 23544 w 114"/>
                <a:gd name="T7" fmla="*/ 86684 h 111"/>
                <a:gd name="T8" fmla="*/ 5886 w 114"/>
                <a:gd name="T9" fmla="*/ 114266 h 111"/>
                <a:gd name="T10" fmla="*/ 19620 w 114"/>
                <a:gd name="T11" fmla="*/ 177309 h 111"/>
                <a:gd name="T12" fmla="*/ 35316 w 114"/>
                <a:gd name="T13" fmla="*/ 191100 h 111"/>
                <a:gd name="T14" fmla="*/ 192278 w 114"/>
                <a:gd name="T15" fmla="*/ 198980 h 111"/>
                <a:gd name="T16" fmla="*/ 198164 w 114"/>
                <a:gd name="T17" fmla="*/ 41372 h 111"/>
                <a:gd name="T18" fmla="*/ 186392 w 114"/>
                <a:gd name="T19" fmla="*/ 23641 h 111"/>
                <a:gd name="T20" fmla="*/ 125569 w 114"/>
                <a:gd name="T21" fmla="*/ 5910 h 11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14" h="111">
                  <a:moveTo>
                    <a:pt x="64" y="3"/>
                  </a:moveTo>
                  <a:cubicBezTo>
                    <a:pt x="58" y="4"/>
                    <a:pt x="53" y="6"/>
                    <a:pt x="49" y="10"/>
                  </a:cubicBezTo>
                  <a:cubicBezTo>
                    <a:pt x="42" y="17"/>
                    <a:pt x="38" y="26"/>
                    <a:pt x="39" y="36"/>
                  </a:cubicBezTo>
                  <a:cubicBezTo>
                    <a:pt x="29" y="35"/>
                    <a:pt x="20" y="37"/>
                    <a:pt x="12" y="44"/>
                  </a:cubicBezTo>
                  <a:cubicBezTo>
                    <a:pt x="8" y="48"/>
                    <a:pt x="5" y="53"/>
                    <a:pt x="3" y="58"/>
                  </a:cubicBezTo>
                  <a:cubicBezTo>
                    <a:pt x="0" y="69"/>
                    <a:pt x="2" y="81"/>
                    <a:pt x="10" y="90"/>
                  </a:cubicBezTo>
                  <a:cubicBezTo>
                    <a:pt x="13" y="93"/>
                    <a:pt x="15" y="95"/>
                    <a:pt x="18" y="97"/>
                  </a:cubicBezTo>
                  <a:cubicBezTo>
                    <a:pt x="39" y="111"/>
                    <a:pt x="98" y="101"/>
                    <a:pt x="98" y="101"/>
                  </a:cubicBezTo>
                  <a:cubicBezTo>
                    <a:pt x="98" y="101"/>
                    <a:pt x="114" y="43"/>
                    <a:pt x="101" y="21"/>
                  </a:cubicBezTo>
                  <a:cubicBezTo>
                    <a:pt x="99" y="18"/>
                    <a:pt x="98" y="15"/>
                    <a:pt x="95" y="12"/>
                  </a:cubicBezTo>
                  <a:cubicBezTo>
                    <a:pt x="87" y="3"/>
                    <a:pt x="75" y="0"/>
                    <a:pt x="64" y="3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9" name="Freeform 73"/>
            <p:cNvSpPr/>
            <p:nvPr/>
          </p:nvSpPr>
          <p:spPr bwMode="auto">
            <a:xfrm>
              <a:off x="5627477" y="5550046"/>
              <a:ext cx="109756" cy="108093"/>
            </a:xfrm>
            <a:custGeom>
              <a:avLst/>
              <a:gdLst>
                <a:gd name="T0" fmla="*/ 62718 w 56"/>
                <a:gd name="T1" fmla="*/ 1965 h 55"/>
                <a:gd name="T2" fmla="*/ 48998 w 56"/>
                <a:gd name="T3" fmla="*/ 9827 h 55"/>
                <a:gd name="T4" fmla="*/ 39199 w 56"/>
                <a:gd name="T5" fmla="*/ 35376 h 55"/>
                <a:gd name="T6" fmla="*/ 11760 w 56"/>
                <a:gd name="T7" fmla="*/ 43237 h 55"/>
                <a:gd name="T8" fmla="*/ 3920 w 56"/>
                <a:gd name="T9" fmla="*/ 55029 h 55"/>
                <a:gd name="T10" fmla="*/ 11760 w 56"/>
                <a:gd name="T11" fmla="*/ 86474 h 55"/>
                <a:gd name="T12" fmla="*/ 17639 w 56"/>
                <a:gd name="T13" fmla="*/ 92370 h 55"/>
                <a:gd name="T14" fmla="*/ 96037 w 56"/>
                <a:gd name="T15" fmla="*/ 96301 h 55"/>
                <a:gd name="T16" fmla="*/ 97996 w 56"/>
                <a:gd name="T17" fmla="*/ 19653 h 55"/>
                <a:gd name="T18" fmla="*/ 92117 w 56"/>
                <a:gd name="T19" fmla="*/ 11792 h 55"/>
                <a:gd name="T20" fmla="*/ 62718 w 56"/>
                <a:gd name="T21" fmla="*/ 1965 h 5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56" h="55">
                  <a:moveTo>
                    <a:pt x="32" y="1"/>
                  </a:moveTo>
                  <a:cubicBezTo>
                    <a:pt x="29" y="2"/>
                    <a:pt x="27" y="3"/>
                    <a:pt x="25" y="5"/>
                  </a:cubicBezTo>
                  <a:cubicBezTo>
                    <a:pt x="21" y="8"/>
                    <a:pt x="19" y="13"/>
                    <a:pt x="20" y="18"/>
                  </a:cubicBezTo>
                  <a:cubicBezTo>
                    <a:pt x="15" y="17"/>
                    <a:pt x="10" y="18"/>
                    <a:pt x="6" y="22"/>
                  </a:cubicBezTo>
                  <a:cubicBezTo>
                    <a:pt x="4" y="24"/>
                    <a:pt x="3" y="26"/>
                    <a:pt x="2" y="28"/>
                  </a:cubicBezTo>
                  <a:cubicBezTo>
                    <a:pt x="0" y="34"/>
                    <a:pt x="1" y="40"/>
                    <a:pt x="6" y="44"/>
                  </a:cubicBezTo>
                  <a:cubicBezTo>
                    <a:pt x="7" y="46"/>
                    <a:pt x="8" y="47"/>
                    <a:pt x="9" y="47"/>
                  </a:cubicBezTo>
                  <a:cubicBezTo>
                    <a:pt x="20" y="55"/>
                    <a:pt x="49" y="49"/>
                    <a:pt x="49" y="49"/>
                  </a:cubicBezTo>
                  <a:cubicBezTo>
                    <a:pt x="49" y="49"/>
                    <a:pt x="56" y="21"/>
                    <a:pt x="50" y="10"/>
                  </a:cubicBezTo>
                  <a:cubicBezTo>
                    <a:pt x="49" y="9"/>
                    <a:pt x="49" y="7"/>
                    <a:pt x="47" y="6"/>
                  </a:cubicBezTo>
                  <a:cubicBezTo>
                    <a:pt x="43" y="2"/>
                    <a:pt x="37" y="0"/>
                    <a:pt x="32" y="1"/>
                  </a:cubicBezTo>
                  <a:close/>
                </a:path>
              </a:pathLst>
            </a:custGeom>
            <a:solidFill>
              <a:srgbClr val="FFFFFD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15" name="Group 96"/>
          <p:cNvGrpSpPr/>
          <p:nvPr/>
        </p:nvGrpSpPr>
        <p:grpSpPr bwMode="auto">
          <a:xfrm>
            <a:off x="4538543" y="6040355"/>
            <a:ext cx="517799" cy="431882"/>
            <a:chOff x="6329253" y="5728815"/>
            <a:chExt cx="560422" cy="467296"/>
          </a:xfrm>
        </p:grpSpPr>
        <p:sp>
          <p:nvSpPr>
            <p:cNvPr id="42" name="Freeform 134"/>
            <p:cNvSpPr/>
            <p:nvPr/>
          </p:nvSpPr>
          <p:spPr bwMode="auto">
            <a:xfrm>
              <a:off x="6329253" y="5728815"/>
              <a:ext cx="560422" cy="442351"/>
            </a:xfrm>
            <a:custGeom>
              <a:avLst/>
              <a:gdLst>
                <a:gd name="T0" fmla="*/ 0 w 674"/>
                <a:gd name="T1" fmla="*/ 275222 h 532"/>
                <a:gd name="T2" fmla="*/ 560422 w 674"/>
                <a:gd name="T3" fmla="*/ 0 h 532"/>
                <a:gd name="T4" fmla="*/ 271065 w 674"/>
                <a:gd name="T5" fmla="*/ 442351 h 532"/>
                <a:gd name="T6" fmla="*/ 194568 w 674"/>
                <a:gd name="T7" fmla="*/ 294346 h 532"/>
                <a:gd name="T8" fmla="*/ 523005 w 674"/>
                <a:gd name="T9" fmla="*/ 29102 h 532"/>
                <a:gd name="T10" fmla="*/ 178770 w 674"/>
                <a:gd name="T11" fmla="*/ 279380 h 532"/>
                <a:gd name="T12" fmla="*/ 0 w 674"/>
                <a:gd name="T13" fmla="*/ 275222 h 5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74" h="532">
                  <a:moveTo>
                    <a:pt x="0" y="331"/>
                  </a:moveTo>
                  <a:lnTo>
                    <a:pt x="674" y="0"/>
                  </a:lnTo>
                  <a:lnTo>
                    <a:pt x="326" y="532"/>
                  </a:lnTo>
                  <a:lnTo>
                    <a:pt x="234" y="354"/>
                  </a:lnTo>
                  <a:lnTo>
                    <a:pt x="629" y="35"/>
                  </a:lnTo>
                  <a:lnTo>
                    <a:pt x="215" y="336"/>
                  </a:lnTo>
                  <a:lnTo>
                    <a:pt x="0" y="33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  <p:sp>
          <p:nvSpPr>
            <p:cNvPr id="43" name="Freeform 135"/>
            <p:cNvSpPr/>
            <p:nvPr/>
          </p:nvSpPr>
          <p:spPr bwMode="auto">
            <a:xfrm>
              <a:off x="6499707" y="6038960"/>
              <a:ext cx="57373" cy="157151"/>
            </a:xfrm>
            <a:custGeom>
              <a:avLst/>
              <a:gdLst>
                <a:gd name="T0" fmla="*/ 0 w 29"/>
                <a:gd name="T1" fmla="*/ 3929 h 80"/>
                <a:gd name="T2" fmla="*/ 35611 w 29"/>
                <a:gd name="T3" fmla="*/ 149293 h 80"/>
                <a:gd name="T4" fmla="*/ 57373 w 29"/>
                <a:gd name="T5" fmla="*/ 66789 h 80"/>
                <a:gd name="T6" fmla="*/ 19784 w 29"/>
                <a:gd name="T7" fmla="*/ 0 h 80"/>
                <a:gd name="T8" fmla="*/ 0 w 29"/>
                <a:gd name="T9" fmla="*/ 3929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9" h="80">
                  <a:moveTo>
                    <a:pt x="0" y="2"/>
                  </a:moveTo>
                  <a:cubicBezTo>
                    <a:pt x="0" y="2"/>
                    <a:pt x="18" y="80"/>
                    <a:pt x="18" y="76"/>
                  </a:cubicBezTo>
                  <a:cubicBezTo>
                    <a:pt x="18" y="71"/>
                    <a:pt x="29" y="34"/>
                    <a:pt x="29" y="34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703793" y="1654349"/>
            <a:ext cx="3761586" cy="4726771"/>
            <a:chOff x="4703793" y="1654349"/>
            <a:chExt cx="3761586" cy="4726771"/>
          </a:xfrm>
        </p:grpSpPr>
        <p:grpSp>
          <p:nvGrpSpPr>
            <p:cNvPr id="14" name="Group 92"/>
            <p:cNvGrpSpPr/>
            <p:nvPr/>
          </p:nvGrpSpPr>
          <p:grpSpPr bwMode="auto">
            <a:xfrm>
              <a:off x="4875803" y="3591232"/>
              <a:ext cx="400258" cy="399606"/>
              <a:chOff x="6694275" y="3078866"/>
              <a:chExt cx="433205" cy="432373"/>
            </a:xfrm>
          </p:grpSpPr>
          <p:sp>
            <p:nvSpPr>
              <p:cNvPr id="44" name="Freeform 128"/>
              <p:cNvSpPr/>
              <p:nvPr/>
            </p:nvSpPr>
            <p:spPr bwMode="auto">
              <a:xfrm>
                <a:off x="6908799" y="3275097"/>
                <a:ext cx="218681" cy="236142"/>
              </a:xfrm>
              <a:custGeom>
                <a:avLst/>
                <a:gdLst>
                  <a:gd name="T0" fmla="*/ 191100 w 111"/>
                  <a:gd name="T1" fmla="*/ 98393 h 120"/>
                  <a:gd name="T2" fmla="*/ 120176 w 111"/>
                  <a:gd name="T3" fmla="*/ 27550 h 120"/>
                  <a:gd name="T4" fmla="*/ 21671 w 111"/>
                  <a:gd name="T5" fmla="*/ 27550 h 120"/>
                  <a:gd name="T6" fmla="*/ 0 w 111"/>
                  <a:gd name="T7" fmla="*/ 49196 h 120"/>
                  <a:gd name="T8" fmla="*/ 0 w 111"/>
                  <a:gd name="T9" fmla="*/ 49196 h 120"/>
                  <a:gd name="T10" fmla="*/ 31522 w 111"/>
                  <a:gd name="T11" fmla="*/ 80682 h 120"/>
                  <a:gd name="T12" fmla="*/ 31522 w 111"/>
                  <a:gd name="T13" fmla="*/ 78714 h 120"/>
                  <a:gd name="T14" fmla="*/ 53193 w 111"/>
                  <a:gd name="T15" fmla="*/ 59036 h 120"/>
                  <a:gd name="T16" fmla="*/ 90625 w 111"/>
                  <a:gd name="T17" fmla="*/ 59036 h 120"/>
                  <a:gd name="T18" fmla="*/ 161548 w 111"/>
                  <a:gd name="T19" fmla="*/ 129878 h 120"/>
                  <a:gd name="T20" fmla="*/ 161548 w 111"/>
                  <a:gd name="T21" fmla="*/ 167267 h 120"/>
                  <a:gd name="T22" fmla="*/ 149728 w 111"/>
                  <a:gd name="T23" fmla="*/ 179074 h 120"/>
                  <a:gd name="T24" fmla="*/ 112296 w 111"/>
                  <a:gd name="T25" fmla="*/ 179074 h 120"/>
                  <a:gd name="T26" fmla="*/ 80774 w 111"/>
                  <a:gd name="T27" fmla="*/ 147589 h 120"/>
                  <a:gd name="T28" fmla="*/ 31522 w 111"/>
                  <a:gd name="T29" fmla="*/ 159396 h 120"/>
                  <a:gd name="T30" fmla="*/ 80774 w 111"/>
                  <a:gd name="T31" fmla="*/ 208592 h 120"/>
                  <a:gd name="T32" fmla="*/ 181249 w 111"/>
                  <a:gd name="T33" fmla="*/ 208592 h 120"/>
                  <a:gd name="T34" fmla="*/ 191100 w 111"/>
                  <a:gd name="T35" fmla="*/ 198753 h 120"/>
                  <a:gd name="T36" fmla="*/ 191100 w 111"/>
                  <a:gd name="T37" fmla="*/ 98393 h 12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11" h="120">
                    <a:moveTo>
                      <a:pt x="97" y="50"/>
                    </a:moveTo>
                    <a:cubicBezTo>
                      <a:pt x="61" y="14"/>
                      <a:pt x="61" y="14"/>
                      <a:pt x="61" y="14"/>
                    </a:cubicBezTo>
                    <a:cubicBezTo>
                      <a:pt x="47" y="0"/>
                      <a:pt x="25" y="0"/>
                      <a:pt x="11" y="14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16" y="40"/>
                      <a:pt x="16" y="40"/>
                      <a:pt x="16" y="40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32" y="24"/>
                      <a:pt x="40" y="24"/>
                      <a:pt x="46" y="30"/>
                    </a:cubicBezTo>
                    <a:cubicBezTo>
                      <a:pt x="82" y="66"/>
                      <a:pt x="82" y="66"/>
                      <a:pt x="82" y="66"/>
                    </a:cubicBezTo>
                    <a:cubicBezTo>
                      <a:pt x="87" y="71"/>
                      <a:pt x="87" y="80"/>
                      <a:pt x="82" y="85"/>
                    </a:cubicBezTo>
                    <a:cubicBezTo>
                      <a:pt x="76" y="91"/>
                      <a:pt x="76" y="91"/>
                      <a:pt x="76" y="91"/>
                    </a:cubicBezTo>
                    <a:cubicBezTo>
                      <a:pt x="71" y="96"/>
                      <a:pt x="62" y="96"/>
                      <a:pt x="57" y="91"/>
                    </a:cubicBezTo>
                    <a:cubicBezTo>
                      <a:pt x="41" y="75"/>
                      <a:pt x="41" y="75"/>
                      <a:pt x="41" y="75"/>
                    </a:cubicBezTo>
                    <a:cubicBezTo>
                      <a:pt x="33" y="79"/>
                      <a:pt x="25" y="81"/>
                      <a:pt x="16" y="81"/>
                    </a:cubicBezTo>
                    <a:cubicBezTo>
                      <a:pt x="41" y="106"/>
                      <a:pt x="41" y="106"/>
                      <a:pt x="41" y="106"/>
                    </a:cubicBezTo>
                    <a:cubicBezTo>
                      <a:pt x="55" y="120"/>
                      <a:pt x="78" y="120"/>
                      <a:pt x="92" y="106"/>
                    </a:cubicBezTo>
                    <a:cubicBezTo>
                      <a:pt x="97" y="101"/>
                      <a:pt x="97" y="101"/>
                      <a:pt x="97" y="101"/>
                    </a:cubicBezTo>
                    <a:cubicBezTo>
                      <a:pt x="111" y="87"/>
                      <a:pt x="111" y="64"/>
                      <a:pt x="97" y="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Freeform 129"/>
              <p:cNvSpPr/>
              <p:nvPr/>
            </p:nvSpPr>
            <p:spPr bwMode="auto">
              <a:xfrm>
                <a:off x="6694275" y="3078866"/>
                <a:ext cx="236142" cy="217850"/>
              </a:xfrm>
              <a:custGeom>
                <a:avLst/>
                <a:gdLst>
                  <a:gd name="T0" fmla="*/ 59036 w 120"/>
                  <a:gd name="T1" fmla="*/ 68691 h 111"/>
                  <a:gd name="T2" fmla="*/ 68875 w 120"/>
                  <a:gd name="T3" fmla="*/ 58878 h 111"/>
                  <a:gd name="T4" fmla="*/ 108232 w 120"/>
                  <a:gd name="T5" fmla="*/ 58878 h 111"/>
                  <a:gd name="T6" fmla="*/ 179074 w 120"/>
                  <a:gd name="T7" fmla="*/ 129532 h 111"/>
                  <a:gd name="T8" fmla="*/ 179074 w 120"/>
                  <a:gd name="T9" fmla="*/ 166822 h 111"/>
                  <a:gd name="T10" fmla="*/ 157428 w 120"/>
                  <a:gd name="T11" fmla="*/ 186448 h 111"/>
                  <a:gd name="T12" fmla="*/ 157428 w 120"/>
                  <a:gd name="T13" fmla="*/ 188411 h 111"/>
                  <a:gd name="T14" fmla="*/ 186946 w 120"/>
                  <a:gd name="T15" fmla="*/ 217850 h 111"/>
                  <a:gd name="T16" fmla="*/ 188914 w 120"/>
                  <a:gd name="T17" fmla="*/ 217850 h 111"/>
                  <a:gd name="T18" fmla="*/ 208592 w 120"/>
                  <a:gd name="T19" fmla="*/ 196261 h 111"/>
                  <a:gd name="T20" fmla="*/ 208592 w 120"/>
                  <a:gd name="T21" fmla="*/ 98131 h 111"/>
                  <a:gd name="T22" fmla="*/ 137750 w 120"/>
                  <a:gd name="T23" fmla="*/ 27477 h 111"/>
                  <a:gd name="T24" fmla="*/ 39357 w 120"/>
                  <a:gd name="T25" fmla="*/ 27477 h 111"/>
                  <a:gd name="T26" fmla="*/ 27550 w 120"/>
                  <a:gd name="T27" fmla="*/ 39252 h 111"/>
                  <a:gd name="T28" fmla="*/ 27550 w 120"/>
                  <a:gd name="T29" fmla="*/ 137383 h 111"/>
                  <a:gd name="T30" fmla="*/ 76746 w 120"/>
                  <a:gd name="T31" fmla="*/ 186448 h 111"/>
                  <a:gd name="T32" fmla="*/ 90521 w 120"/>
                  <a:gd name="T33" fmla="*/ 139345 h 111"/>
                  <a:gd name="T34" fmla="*/ 59036 w 120"/>
                  <a:gd name="T35" fmla="*/ 107944 h 111"/>
                  <a:gd name="T36" fmla="*/ 59036 w 120"/>
                  <a:gd name="T37" fmla="*/ 68691 h 111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20" h="111">
                    <a:moveTo>
                      <a:pt x="30" y="35"/>
                    </a:moveTo>
                    <a:cubicBezTo>
                      <a:pt x="35" y="30"/>
                      <a:pt x="35" y="30"/>
                      <a:pt x="35" y="30"/>
                    </a:cubicBezTo>
                    <a:cubicBezTo>
                      <a:pt x="41" y="24"/>
                      <a:pt x="49" y="24"/>
                      <a:pt x="55" y="30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96" y="71"/>
                      <a:pt x="96" y="80"/>
                      <a:pt x="91" y="85"/>
                    </a:cubicBezTo>
                    <a:cubicBezTo>
                      <a:pt x="80" y="95"/>
                      <a:pt x="80" y="95"/>
                      <a:pt x="80" y="95"/>
                    </a:cubicBezTo>
                    <a:cubicBezTo>
                      <a:pt x="80" y="96"/>
                      <a:pt x="80" y="96"/>
                      <a:pt x="80" y="96"/>
                    </a:cubicBezTo>
                    <a:cubicBezTo>
                      <a:pt x="95" y="111"/>
                      <a:pt x="95" y="111"/>
                      <a:pt x="95" y="111"/>
                    </a:cubicBezTo>
                    <a:cubicBezTo>
                      <a:pt x="96" y="111"/>
                      <a:pt x="96" y="111"/>
                      <a:pt x="96" y="111"/>
                    </a:cubicBezTo>
                    <a:cubicBezTo>
                      <a:pt x="106" y="100"/>
                      <a:pt x="106" y="100"/>
                      <a:pt x="106" y="100"/>
                    </a:cubicBezTo>
                    <a:cubicBezTo>
                      <a:pt x="120" y="87"/>
                      <a:pt x="120" y="64"/>
                      <a:pt x="106" y="50"/>
                    </a:cubicBezTo>
                    <a:cubicBezTo>
                      <a:pt x="70" y="14"/>
                      <a:pt x="70" y="14"/>
                      <a:pt x="70" y="14"/>
                    </a:cubicBezTo>
                    <a:cubicBezTo>
                      <a:pt x="56" y="0"/>
                      <a:pt x="34" y="0"/>
                      <a:pt x="20" y="14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0" y="34"/>
                      <a:pt x="0" y="56"/>
                      <a:pt x="14" y="70"/>
                    </a:cubicBezTo>
                    <a:cubicBezTo>
                      <a:pt x="39" y="95"/>
                      <a:pt x="39" y="95"/>
                      <a:pt x="39" y="95"/>
                    </a:cubicBezTo>
                    <a:cubicBezTo>
                      <a:pt x="39" y="87"/>
                      <a:pt x="41" y="78"/>
                      <a:pt x="46" y="71"/>
                    </a:cubicBezTo>
                    <a:cubicBezTo>
                      <a:pt x="30" y="55"/>
                      <a:pt x="30" y="55"/>
                      <a:pt x="30" y="55"/>
                    </a:cubicBezTo>
                    <a:cubicBezTo>
                      <a:pt x="24" y="49"/>
                      <a:pt x="24" y="41"/>
                      <a:pt x="30" y="3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Freeform 130"/>
              <p:cNvSpPr/>
              <p:nvPr/>
            </p:nvSpPr>
            <p:spPr bwMode="auto">
              <a:xfrm>
                <a:off x="6784907" y="3198600"/>
                <a:ext cx="220344" cy="222007"/>
              </a:xfrm>
              <a:custGeom>
                <a:avLst/>
                <a:gdLst>
                  <a:gd name="T0" fmla="*/ 220344 w 112"/>
                  <a:gd name="T1" fmla="*/ 172890 h 113"/>
                  <a:gd name="T2" fmla="*/ 188866 w 112"/>
                  <a:gd name="T3" fmla="*/ 141456 h 113"/>
                  <a:gd name="T4" fmla="*/ 167225 w 112"/>
                  <a:gd name="T5" fmla="*/ 163067 h 113"/>
                  <a:gd name="T6" fmla="*/ 129846 w 112"/>
                  <a:gd name="T7" fmla="*/ 163067 h 113"/>
                  <a:gd name="T8" fmla="*/ 59021 w 112"/>
                  <a:gd name="T9" fmla="*/ 92339 h 113"/>
                  <a:gd name="T10" fmla="*/ 59021 w 112"/>
                  <a:gd name="T11" fmla="*/ 55011 h 113"/>
                  <a:gd name="T12" fmla="*/ 82629 w 112"/>
                  <a:gd name="T13" fmla="*/ 29470 h 113"/>
                  <a:gd name="T14" fmla="*/ 53119 w 112"/>
                  <a:gd name="T15" fmla="*/ 0 h 113"/>
                  <a:gd name="T16" fmla="*/ 27543 w 112"/>
                  <a:gd name="T17" fmla="*/ 23576 h 113"/>
                  <a:gd name="T18" fmla="*/ 27543 w 112"/>
                  <a:gd name="T19" fmla="*/ 123774 h 113"/>
                  <a:gd name="T20" fmla="*/ 98368 w 112"/>
                  <a:gd name="T21" fmla="*/ 194502 h 113"/>
                  <a:gd name="T22" fmla="*/ 198703 w 112"/>
                  <a:gd name="T23" fmla="*/ 194502 h 113"/>
                  <a:gd name="T24" fmla="*/ 220344 w 112"/>
                  <a:gd name="T25" fmla="*/ 172890 h 11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112" h="113">
                    <a:moveTo>
                      <a:pt x="112" y="88"/>
                    </a:moveTo>
                    <a:cubicBezTo>
                      <a:pt x="96" y="72"/>
                      <a:pt x="96" y="72"/>
                      <a:pt x="96" y="72"/>
                    </a:cubicBezTo>
                    <a:cubicBezTo>
                      <a:pt x="85" y="83"/>
                      <a:pt x="85" y="83"/>
                      <a:pt x="85" y="83"/>
                    </a:cubicBezTo>
                    <a:cubicBezTo>
                      <a:pt x="80" y="88"/>
                      <a:pt x="71" y="88"/>
                      <a:pt x="66" y="83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25" y="42"/>
                      <a:pt x="25" y="33"/>
                      <a:pt x="30" y="28"/>
                    </a:cubicBezTo>
                    <a:cubicBezTo>
                      <a:pt x="42" y="15"/>
                      <a:pt x="42" y="15"/>
                      <a:pt x="42" y="15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0" y="26"/>
                      <a:pt x="0" y="49"/>
                      <a:pt x="14" y="63"/>
                    </a:cubicBezTo>
                    <a:cubicBezTo>
                      <a:pt x="50" y="99"/>
                      <a:pt x="50" y="99"/>
                      <a:pt x="50" y="99"/>
                    </a:cubicBezTo>
                    <a:cubicBezTo>
                      <a:pt x="64" y="113"/>
                      <a:pt x="87" y="113"/>
                      <a:pt x="101" y="99"/>
                    </a:cubicBezTo>
                    <a:lnTo>
                      <a:pt x="112" y="88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</a:ln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18" name="Freeform 125"/>
            <p:cNvSpPr>
              <a:spLocks noEditPoints="1"/>
            </p:cNvSpPr>
            <p:nvPr/>
          </p:nvSpPr>
          <p:spPr bwMode="auto">
            <a:xfrm>
              <a:off x="4703793" y="1747655"/>
              <a:ext cx="698576" cy="670999"/>
            </a:xfrm>
            <a:custGeom>
              <a:avLst/>
              <a:gdLst>
                <a:gd name="T0" fmla="*/ 175 w 296"/>
                <a:gd name="T1" fmla="*/ 126 h 284"/>
                <a:gd name="T2" fmla="*/ 263 w 296"/>
                <a:gd name="T3" fmla="*/ 42 h 284"/>
                <a:gd name="T4" fmla="*/ 268 w 296"/>
                <a:gd name="T5" fmla="*/ 15 h 284"/>
                <a:gd name="T6" fmla="*/ 241 w 296"/>
                <a:gd name="T7" fmla="*/ 22 h 284"/>
                <a:gd name="T8" fmla="*/ 164 w 296"/>
                <a:gd name="T9" fmla="*/ 116 h 284"/>
                <a:gd name="T10" fmla="*/ 141 w 296"/>
                <a:gd name="T11" fmla="*/ 95 h 284"/>
                <a:gd name="T12" fmla="*/ 91 w 296"/>
                <a:gd name="T13" fmla="*/ 12 h 284"/>
                <a:gd name="T14" fmla="*/ 42 w 296"/>
                <a:gd name="T15" fmla="*/ 4 h 284"/>
                <a:gd name="T16" fmla="*/ 42 w 296"/>
                <a:gd name="T17" fmla="*/ 14 h 284"/>
                <a:gd name="T18" fmla="*/ 76 w 296"/>
                <a:gd name="T19" fmla="*/ 45 h 284"/>
                <a:gd name="T20" fmla="*/ 62 w 296"/>
                <a:gd name="T21" fmla="*/ 78 h 284"/>
                <a:gd name="T22" fmla="*/ 22 w 296"/>
                <a:gd name="T23" fmla="*/ 46 h 284"/>
                <a:gd name="T24" fmla="*/ 12 w 296"/>
                <a:gd name="T25" fmla="*/ 36 h 284"/>
                <a:gd name="T26" fmla="*/ 7 w 296"/>
                <a:gd name="T27" fmla="*/ 39 h 284"/>
                <a:gd name="T28" fmla="*/ 56 w 296"/>
                <a:gd name="T29" fmla="*/ 126 h 284"/>
                <a:gd name="T30" fmla="*/ 100 w 296"/>
                <a:gd name="T31" fmla="*/ 136 h 284"/>
                <a:gd name="T32" fmla="*/ 33 w 296"/>
                <a:gd name="T33" fmla="*/ 224 h 284"/>
                <a:gd name="T34" fmla="*/ 29 w 296"/>
                <a:gd name="T35" fmla="*/ 272 h 284"/>
                <a:gd name="T36" fmla="*/ 149 w 296"/>
                <a:gd name="T37" fmla="*/ 186 h 284"/>
                <a:gd name="T38" fmla="*/ 266 w 296"/>
                <a:gd name="T39" fmla="*/ 284 h 284"/>
                <a:gd name="T40" fmla="*/ 284 w 296"/>
                <a:gd name="T41" fmla="*/ 277 h 284"/>
                <a:gd name="T42" fmla="*/ 103 w 296"/>
                <a:gd name="T43" fmla="*/ 123 h 284"/>
                <a:gd name="T44" fmla="*/ 86 w 296"/>
                <a:gd name="T45" fmla="*/ 127 h 284"/>
                <a:gd name="T46" fmla="*/ 25 w 296"/>
                <a:gd name="T47" fmla="*/ 80 h 284"/>
                <a:gd name="T48" fmla="*/ 41 w 296"/>
                <a:gd name="T49" fmla="*/ 80 h 284"/>
                <a:gd name="T50" fmla="*/ 84 w 296"/>
                <a:gd name="T51" fmla="*/ 80 h 284"/>
                <a:gd name="T52" fmla="*/ 58 w 296"/>
                <a:gd name="T53" fmla="*/ 11 h 284"/>
                <a:gd name="T54" fmla="*/ 122 w 296"/>
                <a:gd name="T55" fmla="*/ 59 h 284"/>
                <a:gd name="T56" fmla="*/ 128 w 296"/>
                <a:gd name="T57" fmla="*/ 100 h 284"/>
                <a:gd name="T58" fmla="*/ 144 w 296"/>
                <a:gd name="T59" fmla="*/ 112 h 284"/>
                <a:gd name="T60" fmla="*/ 152 w 296"/>
                <a:gd name="T61" fmla="*/ 129 h 284"/>
                <a:gd name="T62" fmla="*/ 108 w 296"/>
                <a:gd name="T63" fmla="*/ 127 h 284"/>
                <a:gd name="T64" fmla="*/ 103 w 296"/>
                <a:gd name="T65" fmla="*/ 123 h 284"/>
                <a:gd name="T66" fmla="*/ 36 w 296"/>
                <a:gd name="T67" fmla="*/ 264 h 284"/>
                <a:gd name="T68" fmla="*/ 42 w 296"/>
                <a:gd name="T69" fmla="*/ 232 h 284"/>
                <a:gd name="T70" fmla="*/ 150 w 296"/>
                <a:gd name="T71" fmla="*/ 141 h 284"/>
                <a:gd name="T72" fmla="*/ 145 w 296"/>
                <a:gd name="T73" fmla="*/ 173 h 284"/>
                <a:gd name="T74" fmla="*/ 276 w 296"/>
                <a:gd name="T75" fmla="*/ 269 h 284"/>
                <a:gd name="T76" fmla="*/ 241 w 296"/>
                <a:gd name="T77" fmla="*/ 261 h 284"/>
                <a:gd name="T78" fmla="*/ 162 w 296"/>
                <a:gd name="T79" fmla="*/ 139 h 284"/>
                <a:gd name="T80" fmla="*/ 268 w 296"/>
                <a:gd name="T81" fmla="*/ 23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96" h="284">
                  <a:moveTo>
                    <a:pt x="276" y="226"/>
                  </a:moveTo>
                  <a:cubicBezTo>
                    <a:pt x="175" y="126"/>
                    <a:pt x="175" y="126"/>
                    <a:pt x="175" y="126"/>
                  </a:cubicBezTo>
                  <a:cubicBezTo>
                    <a:pt x="246" y="49"/>
                    <a:pt x="246" y="49"/>
                    <a:pt x="246" y="49"/>
                  </a:cubicBezTo>
                  <a:cubicBezTo>
                    <a:pt x="252" y="49"/>
                    <a:pt x="258" y="47"/>
                    <a:pt x="263" y="42"/>
                  </a:cubicBezTo>
                  <a:cubicBezTo>
                    <a:pt x="271" y="34"/>
                    <a:pt x="271" y="34"/>
                    <a:pt x="271" y="34"/>
                  </a:cubicBezTo>
                  <a:cubicBezTo>
                    <a:pt x="278" y="26"/>
                    <a:pt x="274" y="20"/>
                    <a:pt x="268" y="15"/>
                  </a:cubicBezTo>
                  <a:cubicBezTo>
                    <a:pt x="262" y="9"/>
                    <a:pt x="256" y="6"/>
                    <a:pt x="249" y="13"/>
                  </a:cubicBezTo>
                  <a:cubicBezTo>
                    <a:pt x="241" y="22"/>
                    <a:pt x="241" y="22"/>
                    <a:pt x="241" y="22"/>
                  </a:cubicBezTo>
                  <a:cubicBezTo>
                    <a:pt x="237" y="27"/>
                    <a:pt x="235" y="33"/>
                    <a:pt x="236" y="39"/>
                  </a:cubicBezTo>
                  <a:cubicBezTo>
                    <a:pt x="164" y="116"/>
                    <a:pt x="164" y="116"/>
                    <a:pt x="164" y="116"/>
                  </a:cubicBezTo>
                  <a:cubicBezTo>
                    <a:pt x="152" y="104"/>
                    <a:pt x="152" y="104"/>
                    <a:pt x="152" y="104"/>
                  </a:cubicBezTo>
                  <a:cubicBezTo>
                    <a:pt x="149" y="100"/>
                    <a:pt x="145" y="97"/>
                    <a:pt x="141" y="95"/>
                  </a:cubicBezTo>
                  <a:cubicBezTo>
                    <a:pt x="146" y="80"/>
                    <a:pt x="142" y="62"/>
                    <a:pt x="130" y="51"/>
                  </a:cubicBezTo>
                  <a:cubicBezTo>
                    <a:pt x="91" y="12"/>
                    <a:pt x="91" y="12"/>
                    <a:pt x="91" y="12"/>
                  </a:cubicBezTo>
                  <a:cubicBezTo>
                    <a:pt x="83" y="4"/>
                    <a:pt x="72" y="0"/>
                    <a:pt x="60" y="0"/>
                  </a:cubicBezTo>
                  <a:cubicBezTo>
                    <a:pt x="54" y="0"/>
                    <a:pt x="48" y="1"/>
                    <a:pt x="42" y="4"/>
                  </a:cubicBezTo>
                  <a:cubicBezTo>
                    <a:pt x="40" y="4"/>
                    <a:pt x="39" y="7"/>
                    <a:pt x="39" y="9"/>
                  </a:cubicBezTo>
                  <a:cubicBezTo>
                    <a:pt x="39" y="11"/>
                    <a:pt x="40" y="13"/>
                    <a:pt x="42" y="14"/>
                  </a:cubicBezTo>
                  <a:cubicBezTo>
                    <a:pt x="45" y="15"/>
                    <a:pt x="47" y="16"/>
                    <a:pt x="49" y="18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83" y="52"/>
                    <a:pt x="84" y="64"/>
                    <a:pt x="76" y="72"/>
                  </a:cubicBezTo>
                  <a:cubicBezTo>
                    <a:pt x="72" y="76"/>
                    <a:pt x="68" y="78"/>
                    <a:pt x="62" y="78"/>
                  </a:cubicBezTo>
                  <a:cubicBezTo>
                    <a:pt x="57" y="78"/>
                    <a:pt x="53" y="76"/>
                    <a:pt x="49" y="72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20" y="44"/>
                    <a:pt x="19" y="42"/>
                    <a:pt x="18" y="39"/>
                  </a:cubicBezTo>
                  <a:cubicBezTo>
                    <a:pt x="17" y="37"/>
                    <a:pt x="15" y="36"/>
                    <a:pt x="12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10" y="36"/>
                    <a:pt x="8" y="37"/>
                    <a:pt x="7" y="39"/>
                  </a:cubicBezTo>
                  <a:cubicBezTo>
                    <a:pt x="0" y="56"/>
                    <a:pt x="4" y="75"/>
                    <a:pt x="17" y="88"/>
                  </a:cubicBezTo>
                  <a:cubicBezTo>
                    <a:pt x="56" y="126"/>
                    <a:pt x="56" y="126"/>
                    <a:pt x="56" y="126"/>
                  </a:cubicBezTo>
                  <a:cubicBezTo>
                    <a:pt x="64" y="134"/>
                    <a:pt x="75" y="139"/>
                    <a:pt x="86" y="139"/>
                  </a:cubicBezTo>
                  <a:cubicBezTo>
                    <a:pt x="91" y="139"/>
                    <a:pt x="96" y="138"/>
                    <a:pt x="100" y="136"/>
                  </a:cubicBezTo>
                  <a:cubicBezTo>
                    <a:pt x="102" y="139"/>
                    <a:pt x="104" y="142"/>
                    <a:pt x="107" y="145"/>
                  </a:cubicBezTo>
                  <a:cubicBezTo>
                    <a:pt x="33" y="224"/>
                    <a:pt x="33" y="224"/>
                    <a:pt x="33" y="224"/>
                  </a:cubicBezTo>
                  <a:cubicBezTo>
                    <a:pt x="19" y="239"/>
                    <a:pt x="17" y="261"/>
                    <a:pt x="28" y="272"/>
                  </a:cubicBezTo>
                  <a:cubicBezTo>
                    <a:pt x="29" y="272"/>
                    <a:pt x="29" y="272"/>
                    <a:pt x="29" y="272"/>
                  </a:cubicBezTo>
                  <a:cubicBezTo>
                    <a:pt x="40" y="283"/>
                    <a:pt x="62" y="279"/>
                    <a:pt x="76" y="264"/>
                  </a:cubicBezTo>
                  <a:cubicBezTo>
                    <a:pt x="149" y="186"/>
                    <a:pt x="149" y="186"/>
                    <a:pt x="149" y="186"/>
                  </a:cubicBezTo>
                  <a:cubicBezTo>
                    <a:pt x="233" y="269"/>
                    <a:pt x="233" y="269"/>
                    <a:pt x="233" y="269"/>
                  </a:cubicBezTo>
                  <a:cubicBezTo>
                    <a:pt x="243" y="279"/>
                    <a:pt x="255" y="284"/>
                    <a:pt x="266" y="284"/>
                  </a:cubicBezTo>
                  <a:cubicBezTo>
                    <a:pt x="266" y="284"/>
                    <a:pt x="266" y="284"/>
                    <a:pt x="266" y="284"/>
                  </a:cubicBezTo>
                  <a:cubicBezTo>
                    <a:pt x="273" y="284"/>
                    <a:pt x="280" y="281"/>
                    <a:pt x="284" y="277"/>
                  </a:cubicBezTo>
                  <a:cubicBezTo>
                    <a:pt x="296" y="264"/>
                    <a:pt x="293" y="242"/>
                    <a:pt x="276" y="226"/>
                  </a:cubicBezTo>
                  <a:close/>
                  <a:moveTo>
                    <a:pt x="103" y="123"/>
                  </a:moveTo>
                  <a:cubicBezTo>
                    <a:pt x="102" y="123"/>
                    <a:pt x="101" y="123"/>
                    <a:pt x="101" y="124"/>
                  </a:cubicBezTo>
                  <a:cubicBezTo>
                    <a:pt x="96" y="126"/>
                    <a:pt x="91" y="127"/>
                    <a:pt x="86" y="127"/>
                  </a:cubicBezTo>
                  <a:cubicBezTo>
                    <a:pt x="78" y="127"/>
                    <a:pt x="70" y="124"/>
                    <a:pt x="64" y="118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18" y="73"/>
                    <a:pt x="15" y="64"/>
                    <a:pt x="15" y="55"/>
                  </a:cubicBezTo>
                  <a:cubicBezTo>
                    <a:pt x="41" y="80"/>
                    <a:pt x="41" y="80"/>
                    <a:pt x="41" y="80"/>
                  </a:cubicBezTo>
                  <a:cubicBezTo>
                    <a:pt x="47" y="86"/>
                    <a:pt x="54" y="89"/>
                    <a:pt x="62" y="89"/>
                  </a:cubicBezTo>
                  <a:cubicBezTo>
                    <a:pt x="71" y="89"/>
                    <a:pt x="78" y="86"/>
                    <a:pt x="84" y="80"/>
                  </a:cubicBezTo>
                  <a:cubicBezTo>
                    <a:pt x="96" y="68"/>
                    <a:pt x="96" y="49"/>
                    <a:pt x="84" y="37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67" y="11"/>
                    <a:pt x="76" y="14"/>
                    <a:pt x="83" y="21"/>
                  </a:cubicBezTo>
                  <a:cubicBezTo>
                    <a:pt x="122" y="59"/>
                    <a:pt x="122" y="59"/>
                    <a:pt x="122" y="59"/>
                  </a:cubicBezTo>
                  <a:cubicBezTo>
                    <a:pt x="131" y="68"/>
                    <a:pt x="134" y="83"/>
                    <a:pt x="128" y="96"/>
                  </a:cubicBezTo>
                  <a:cubicBezTo>
                    <a:pt x="128" y="97"/>
                    <a:pt x="128" y="99"/>
                    <a:pt x="128" y="100"/>
                  </a:cubicBezTo>
                  <a:cubicBezTo>
                    <a:pt x="129" y="101"/>
                    <a:pt x="130" y="103"/>
                    <a:pt x="131" y="103"/>
                  </a:cubicBezTo>
                  <a:cubicBezTo>
                    <a:pt x="136" y="105"/>
                    <a:pt x="140" y="108"/>
                    <a:pt x="144" y="112"/>
                  </a:cubicBezTo>
                  <a:cubicBezTo>
                    <a:pt x="156" y="124"/>
                    <a:pt x="156" y="124"/>
                    <a:pt x="156" y="124"/>
                  </a:cubicBezTo>
                  <a:cubicBezTo>
                    <a:pt x="152" y="129"/>
                    <a:pt x="152" y="129"/>
                    <a:pt x="152" y="129"/>
                  </a:cubicBezTo>
                  <a:cubicBezTo>
                    <a:pt x="141" y="124"/>
                    <a:pt x="127" y="127"/>
                    <a:pt x="115" y="137"/>
                  </a:cubicBezTo>
                  <a:cubicBezTo>
                    <a:pt x="112" y="134"/>
                    <a:pt x="110" y="130"/>
                    <a:pt x="108" y="127"/>
                  </a:cubicBezTo>
                  <a:cubicBezTo>
                    <a:pt x="108" y="125"/>
                    <a:pt x="107" y="124"/>
                    <a:pt x="105" y="124"/>
                  </a:cubicBezTo>
                  <a:cubicBezTo>
                    <a:pt x="104" y="123"/>
                    <a:pt x="104" y="123"/>
                    <a:pt x="103" y="123"/>
                  </a:cubicBezTo>
                  <a:close/>
                  <a:moveTo>
                    <a:pt x="68" y="256"/>
                  </a:moveTo>
                  <a:cubicBezTo>
                    <a:pt x="58" y="267"/>
                    <a:pt x="43" y="270"/>
                    <a:pt x="36" y="264"/>
                  </a:cubicBezTo>
                  <a:cubicBezTo>
                    <a:pt x="36" y="263"/>
                    <a:pt x="36" y="263"/>
                    <a:pt x="36" y="263"/>
                  </a:cubicBezTo>
                  <a:cubicBezTo>
                    <a:pt x="29" y="257"/>
                    <a:pt x="32" y="242"/>
                    <a:pt x="42" y="232"/>
                  </a:cubicBezTo>
                  <a:cubicBezTo>
                    <a:pt x="119" y="149"/>
                    <a:pt x="119" y="149"/>
                    <a:pt x="119" y="149"/>
                  </a:cubicBezTo>
                  <a:cubicBezTo>
                    <a:pt x="128" y="138"/>
                    <a:pt x="143" y="135"/>
                    <a:pt x="150" y="141"/>
                  </a:cubicBezTo>
                  <a:cubicBezTo>
                    <a:pt x="150" y="142"/>
                    <a:pt x="150" y="142"/>
                    <a:pt x="150" y="142"/>
                  </a:cubicBezTo>
                  <a:cubicBezTo>
                    <a:pt x="157" y="148"/>
                    <a:pt x="155" y="163"/>
                    <a:pt x="145" y="173"/>
                  </a:cubicBezTo>
                  <a:lnTo>
                    <a:pt x="68" y="256"/>
                  </a:lnTo>
                  <a:close/>
                  <a:moveTo>
                    <a:pt x="276" y="269"/>
                  </a:moveTo>
                  <a:cubicBezTo>
                    <a:pt x="273" y="272"/>
                    <a:pt x="269" y="273"/>
                    <a:pt x="266" y="273"/>
                  </a:cubicBezTo>
                  <a:cubicBezTo>
                    <a:pt x="258" y="273"/>
                    <a:pt x="249" y="268"/>
                    <a:pt x="241" y="261"/>
                  </a:cubicBezTo>
                  <a:cubicBezTo>
                    <a:pt x="156" y="178"/>
                    <a:pt x="156" y="178"/>
                    <a:pt x="156" y="178"/>
                  </a:cubicBezTo>
                  <a:cubicBezTo>
                    <a:pt x="166" y="165"/>
                    <a:pt x="168" y="150"/>
                    <a:pt x="162" y="139"/>
                  </a:cubicBezTo>
                  <a:cubicBezTo>
                    <a:pt x="167" y="134"/>
                    <a:pt x="167" y="134"/>
                    <a:pt x="167" y="134"/>
                  </a:cubicBezTo>
                  <a:cubicBezTo>
                    <a:pt x="268" y="234"/>
                    <a:pt x="268" y="234"/>
                    <a:pt x="268" y="234"/>
                  </a:cubicBezTo>
                  <a:cubicBezTo>
                    <a:pt x="280" y="245"/>
                    <a:pt x="284" y="261"/>
                    <a:pt x="276" y="269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grpSp>
          <p:nvGrpSpPr>
            <p:cNvPr id="20" name="Group 126"/>
            <p:cNvGrpSpPr/>
            <p:nvPr/>
          </p:nvGrpSpPr>
          <p:grpSpPr bwMode="auto">
            <a:xfrm>
              <a:off x="4712986" y="2939703"/>
              <a:ext cx="710373" cy="662954"/>
              <a:chOff x="4775200" y="5180013"/>
              <a:chExt cx="568325" cy="530225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35" name="Freeform 61"/>
              <p:cNvSpPr>
                <a:spLocks noEditPoints="1"/>
              </p:cNvSpPr>
              <p:nvPr/>
            </p:nvSpPr>
            <p:spPr bwMode="auto">
              <a:xfrm>
                <a:off x="4775200" y="5180013"/>
                <a:ext cx="568325" cy="530225"/>
              </a:xfrm>
              <a:custGeom>
                <a:avLst/>
                <a:gdLst>
                  <a:gd name="T0" fmla="*/ 215 w 301"/>
                  <a:gd name="T1" fmla="*/ 0 h 281"/>
                  <a:gd name="T2" fmla="*/ 129 w 301"/>
                  <a:gd name="T3" fmla="*/ 86 h 281"/>
                  <a:gd name="T4" fmla="*/ 134 w 301"/>
                  <a:gd name="T5" fmla="*/ 115 h 281"/>
                  <a:gd name="T6" fmla="*/ 1 w 301"/>
                  <a:gd name="T7" fmla="*/ 248 h 281"/>
                  <a:gd name="T8" fmla="*/ 0 w 301"/>
                  <a:gd name="T9" fmla="*/ 252 h 281"/>
                  <a:gd name="T10" fmla="*/ 1 w 301"/>
                  <a:gd name="T11" fmla="*/ 275 h 281"/>
                  <a:gd name="T12" fmla="*/ 7 w 301"/>
                  <a:gd name="T13" fmla="*/ 281 h 281"/>
                  <a:gd name="T14" fmla="*/ 7 w 301"/>
                  <a:gd name="T15" fmla="*/ 281 h 281"/>
                  <a:gd name="T16" fmla="*/ 55 w 301"/>
                  <a:gd name="T17" fmla="*/ 279 h 281"/>
                  <a:gd name="T18" fmla="*/ 60 w 301"/>
                  <a:gd name="T19" fmla="*/ 275 h 281"/>
                  <a:gd name="T20" fmla="*/ 66 w 301"/>
                  <a:gd name="T21" fmla="*/ 255 h 281"/>
                  <a:gd name="T22" fmla="*/ 87 w 301"/>
                  <a:gd name="T23" fmla="*/ 250 h 281"/>
                  <a:gd name="T24" fmla="*/ 92 w 301"/>
                  <a:gd name="T25" fmla="*/ 246 h 281"/>
                  <a:gd name="T26" fmla="*/ 95 w 301"/>
                  <a:gd name="T27" fmla="*/ 227 h 281"/>
                  <a:gd name="T28" fmla="*/ 115 w 301"/>
                  <a:gd name="T29" fmla="*/ 222 h 281"/>
                  <a:gd name="T30" fmla="*/ 120 w 301"/>
                  <a:gd name="T31" fmla="*/ 217 h 281"/>
                  <a:gd name="T32" fmla="*/ 121 w 301"/>
                  <a:gd name="T33" fmla="*/ 196 h 281"/>
                  <a:gd name="T34" fmla="*/ 137 w 301"/>
                  <a:gd name="T35" fmla="*/ 195 h 281"/>
                  <a:gd name="T36" fmla="*/ 142 w 301"/>
                  <a:gd name="T37" fmla="*/ 190 h 281"/>
                  <a:gd name="T38" fmla="*/ 147 w 301"/>
                  <a:gd name="T39" fmla="*/ 170 h 281"/>
                  <a:gd name="T40" fmla="*/ 149 w 301"/>
                  <a:gd name="T41" fmla="*/ 170 h 281"/>
                  <a:gd name="T42" fmla="*/ 174 w 301"/>
                  <a:gd name="T43" fmla="*/ 162 h 281"/>
                  <a:gd name="T44" fmla="*/ 215 w 301"/>
                  <a:gd name="T45" fmla="*/ 172 h 281"/>
                  <a:gd name="T46" fmla="*/ 301 w 301"/>
                  <a:gd name="T47" fmla="*/ 86 h 281"/>
                  <a:gd name="T48" fmla="*/ 215 w 301"/>
                  <a:gd name="T49" fmla="*/ 0 h 281"/>
                  <a:gd name="T50" fmla="*/ 215 w 301"/>
                  <a:gd name="T51" fmla="*/ 160 h 281"/>
                  <a:gd name="T52" fmla="*/ 177 w 301"/>
                  <a:gd name="T53" fmla="*/ 150 h 281"/>
                  <a:gd name="T54" fmla="*/ 171 w 301"/>
                  <a:gd name="T55" fmla="*/ 150 h 281"/>
                  <a:gd name="T56" fmla="*/ 149 w 301"/>
                  <a:gd name="T57" fmla="*/ 158 h 281"/>
                  <a:gd name="T58" fmla="*/ 144 w 301"/>
                  <a:gd name="T59" fmla="*/ 158 h 281"/>
                  <a:gd name="T60" fmla="*/ 144 w 301"/>
                  <a:gd name="T61" fmla="*/ 158 h 281"/>
                  <a:gd name="T62" fmla="*/ 140 w 301"/>
                  <a:gd name="T63" fmla="*/ 158 h 281"/>
                  <a:gd name="T64" fmla="*/ 137 w 301"/>
                  <a:gd name="T65" fmla="*/ 162 h 281"/>
                  <a:gd name="T66" fmla="*/ 132 w 301"/>
                  <a:gd name="T67" fmla="*/ 184 h 281"/>
                  <a:gd name="T68" fmla="*/ 115 w 301"/>
                  <a:gd name="T69" fmla="*/ 186 h 281"/>
                  <a:gd name="T70" fmla="*/ 110 w 301"/>
                  <a:gd name="T71" fmla="*/ 191 h 281"/>
                  <a:gd name="T72" fmla="*/ 108 w 301"/>
                  <a:gd name="T73" fmla="*/ 212 h 281"/>
                  <a:gd name="T74" fmla="*/ 89 w 301"/>
                  <a:gd name="T75" fmla="*/ 217 h 281"/>
                  <a:gd name="T76" fmla="*/ 85 w 301"/>
                  <a:gd name="T77" fmla="*/ 221 h 281"/>
                  <a:gd name="T78" fmla="*/ 81 w 301"/>
                  <a:gd name="T79" fmla="*/ 240 h 281"/>
                  <a:gd name="T80" fmla="*/ 60 w 301"/>
                  <a:gd name="T81" fmla="*/ 244 h 281"/>
                  <a:gd name="T82" fmla="*/ 55 w 301"/>
                  <a:gd name="T83" fmla="*/ 248 h 281"/>
                  <a:gd name="T84" fmla="*/ 50 w 301"/>
                  <a:gd name="T85" fmla="*/ 268 h 281"/>
                  <a:gd name="T86" fmla="*/ 12 w 301"/>
                  <a:gd name="T87" fmla="*/ 269 h 281"/>
                  <a:gd name="T88" fmla="*/ 11 w 301"/>
                  <a:gd name="T89" fmla="*/ 254 h 281"/>
                  <a:gd name="T90" fmla="*/ 145 w 301"/>
                  <a:gd name="T91" fmla="*/ 120 h 281"/>
                  <a:gd name="T92" fmla="*/ 146 w 301"/>
                  <a:gd name="T93" fmla="*/ 114 h 281"/>
                  <a:gd name="T94" fmla="*/ 141 w 301"/>
                  <a:gd name="T95" fmla="*/ 86 h 281"/>
                  <a:gd name="T96" fmla="*/ 215 w 301"/>
                  <a:gd name="T97" fmla="*/ 12 h 281"/>
                  <a:gd name="T98" fmla="*/ 289 w 301"/>
                  <a:gd name="T99" fmla="*/ 86 h 281"/>
                  <a:gd name="T100" fmla="*/ 215 w 301"/>
                  <a:gd name="T101" fmla="*/ 160 h 2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1" h="281">
                    <a:moveTo>
                      <a:pt x="215" y="0"/>
                    </a:moveTo>
                    <a:cubicBezTo>
                      <a:pt x="168" y="0"/>
                      <a:pt x="129" y="39"/>
                      <a:pt x="129" y="86"/>
                    </a:cubicBezTo>
                    <a:cubicBezTo>
                      <a:pt x="129" y="96"/>
                      <a:pt x="131" y="106"/>
                      <a:pt x="134" y="115"/>
                    </a:cubicBezTo>
                    <a:cubicBezTo>
                      <a:pt x="1" y="248"/>
                      <a:pt x="1" y="248"/>
                      <a:pt x="1" y="248"/>
                    </a:cubicBezTo>
                    <a:cubicBezTo>
                      <a:pt x="0" y="249"/>
                      <a:pt x="0" y="250"/>
                      <a:pt x="0" y="252"/>
                    </a:cubicBezTo>
                    <a:cubicBezTo>
                      <a:pt x="1" y="275"/>
                      <a:pt x="1" y="275"/>
                      <a:pt x="1" y="275"/>
                    </a:cubicBezTo>
                    <a:cubicBezTo>
                      <a:pt x="1" y="278"/>
                      <a:pt x="4" y="281"/>
                      <a:pt x="7" y="281"/>
                    </a:cubicBezTo>
                    <a:cubicBezTo>
                      <a:pt x="7" y="281"/>
                      <a:pt x="7" y="281"/>
                      <a:pt x="7" y="281"/>
                    </a:cubicBezTo>
                    <a:cubicBezTo>
                      <a:pt x="55" y="279"/>
                      <a:pt x="55" y="279"/>
                      <a:pt x="55" y="279"/>
                    </a:cubicBezTo>
                    <a:cubicBezTo>
                      <a:pt x="57" y="279"/>
                      <a:pt x="59" y="277"/>
                      <a:pt x="60" y="275"/>
                    </a:cubicBezTo>
                    <a:cubicBezTo>
                      <a:pt x="66" y="255"/>
                      <a:pt x="66" y="255"/>
                      <a:pt x="66" y="255"/>
                    </a:cubicBezTo>
                    <a:cubicBezTo>
                      <a:pt x="87" y="250"/>
                      <a:pt x="87" y="250"/>
                      <a:pt x="87" y="250"/>
                    </a:cubicBezTo>
                    <a:cubicBezTo>
                      <a:pt x="90" y="250"/>
                      <a:pt x="91" y="248"/>
                      <a:pt x="92" y="246"/>
                    </a:cubicBezTo>
                    <a:cubicBezTo>
                      <a:pt x="95" y="227"/>
                      <a:pt x="95" y="227"/>
                      <a:pt x="95" y="227"/>
                    </a:cubicBezTo>
                    <a:cubicBezTo>
                      <a:pt x="115" y="222"/>
                      <a:pt x="115" y="222"/>
                      <a:pt x="115" y="222"/>
                    </a:cubicBezTo>
                    <a:cubicBezTo>
                      <a:pt x="118" y="221"/>
                      <a:pt x="119" y="219"/>
                      <a:pt x="120" y="217"/>
                    </a:cubicBezTo>
                    <a:cubicBezTo>
                      <a:pt x="121" y="196"/>
                      <a:pt x="121" y="196"/>
                      <a:pt x="121" y="196"/>
                    </a:cubicBezTo>
                    <a:cubicBezTo>
                      <a:pt x="137" y="195"/>
                      <a:pt x="137" y="195"/>
                      <a:pt x="137" y="195"/>
                    </a:cubicBezTo>
                    <a:cubicBezTo>
                      <a:pt x="140" y="194"/>
                      <a:pt x="142" y="192"/>
                      <a:pt x="142" y="190"/>
                    </a:cubicBezTo>
                    <a:cubicBezTo>
                      <a:pt x="147" y="170"/>
                      <a:pt x="147" y="170"/>
                      <a:pt x="147" y="170"/>
                    </a:cubicBezTo>
                    <a:cubicBezTo>
                      <a:pt x="147" y="170"/>
                      <a:pt x="148" y="170"/>
                      <a:pt x="149" y="170"/>
                    </a:cubicBezTo>
                    <a:cubicBezTo>
                      <a:pt x="155" y="170"/>
                      <a:pt x="164" y="168"/>
                      <a:pt x="174" y="162"/>
                    </a:cubicBezTo>
                    <a:cubicBezTo>
                      <a:pt x="187" y="168"/>
                      <a:pt x="201" y="172"/>
                      <a:pt x="215" y="172"/>
                    </a:cubicBezTo>
                    <a:cubicBezTo>
                      <a:pt x="262" y="172"/>
                      <a:pt x="301" y="133"/>
                      <a:pt x="301" y="86"/>
                    </a:cubicBezTo>
                    <a:cubicBezTo>
                      <a:pt x="301" y="39"/>
                      <a:pt x="262" y="0"/>
                      <a:pt x="215" y="0"/>
                    </a:cubicBezTo>
                    <a:close/>
                    <a:moveTo>
                      <a:pt x="215" y="160"/>
                    </a:moveTo>
                    <a:cubicBezTo>
                      <a:pt x="202" y="160"/>
                      <a:pt x="188" y="157"/>
                      <a:pt x="177" y="150"/>
                    </a:cubicBezTo>
                    <a:cubicBezTo>
                      <a:pt x="175" y="149"/>
                      <a:pt x="173" y="149"/>
                      <a:pt x="171" y="150"/>
                    </a:cubicBezTo>
                    <a:cubicBezTo>
                      <a:pt x="161" y="157"/>
                      <a:pt x="154" y="158"/>
                      <a:pt x="149" y="158"/>
                    </a:cubicBezTo>
                    <a:cubicBezTo>
                      <a:pt x="146" y="158"/>
                      <a:pt x="144" y="158"/>
                      <a:pt x="144" y="158"/>
                    </a:cubicBezTo>
                    <a:cubicBezTo>
                      <a:pt x="144" y="158"/>
                      <a:pt x="144" y="158"/>
                      <a:pt x="144" y="158"/>
                    </a:cubicBezTo>
                    <a:cubicBezTo>
                      <a:pt x="143" y="157"/>
                      <a:pt x="141" y="157"/>
                      <a:pt x="140" y="158"/>
                    </a:cubicBezTo>
                    <a:cubicBezTo>
                      <a:pt x="138" y="158"/>
                      <a:pt x="137" y="160"/>
                      <a:pt x="137" y="162"/>
                    </a:cubicBezTo>
                    <a:cubicBezTo>
                      <a:pt x="132" y="184"/>
                      <a:pt x="132" y="184"/>
                      <a:pt x="132" y="184"/>
                    </a:cubicBezTo>
                    <a:cubicBezTo>
                      <a:pt x="115" y="186"/>
                      <a:pt x="115" y="186"/>
                      <a:pt x="115" y="186"/>
                    </a:cubicBezTo>
                    <a:cubicBezTo>
                      <a:pt x="112" y="186"/>
                      <a:pt x="110" y="188"/>
                      <a:pt x="110" y="191"/>
                    </a:cubicBezTo>
                    <a:cubicBezTo>
                      <a:pt x="108" y="212"/>
                      <a:pt x="108" y="212"/>
                      <a:pt x="108" y="212"/>
                    </a:cubicBezTo>
                    <a:cubicBezTo>
                      <a:pt x="89" y="217"/>
                      <a:pt x="89" y="217"/>
                      <a:pt x="89" y="217"/>
                    </a:cubicBezTo>
                    <a:cubicBezTo>
                      <a:pt x="87" y="217"/>
                      <a:pt x="85" y="219"/>
                      <a:pt x="85" y="221"/>
                    </a:cubicBezTo>
                    <a:cubicBezTo>
                      <a:pt x="81" y="240"/>
                      <a:pt x="81" y="240"/>
                      <a:pt x="81" y="240"/>
                    </a:cubicBezTo>
                    <a:cubicBezTo>
                      <a:pt x="60" y="244"/>
                      <a:pt x="60" y="244"/>
                      <a:pt x="60" y="244"/>
                    </a:cubicBezTo>
                    <a:cubicBezTo>
                      <a:pt x="58" y="244"/>
                      <a:pt x="56" y="246"/>
                      <a:pt x="55" y="248"/>
                    </a:cubicBezTo>
                    <a:cubicBezTo>
                      <a:pt x="50" y="268"/>
                      <a:pt x="50" y="268"/>
                      <a:pt x="50" y="268"/>
                    </a:cubicBezTo>
                    <a:cubicBezTo>
                      <a:pt x="12" y="269"/>
                      <a:pt x="12" y="269"/>
                      <a:pt x="12" y="269"/>
                    </a:cubicBezTo>
                    <a:cubicBezTo>
                      <a:pt x="11" y="254"/>
                      <a:pt x="11" y="254"/>
                      <a:pt x="11" y="254"/>
                    </a:cubicBezTo>
                    <a:cubicBezTo>
                      <a:pt x="145" y="120"/>
                      <a:pt x="145" y="120"/>
                      <a:pt x="145" y="120"/>
                    </a:cubicBezTo>
                    <a:cubicBezTo>
                      <a:pt x="147" y="119"/>
                      <a:pt x="147" y="116"/>
                      <a:pt x="146" y="114"/>
                    </a:cubicBezTo>
                    <a:cubicBezTo>
                      <a:pt x="142" y="105"/>
                      <a:pt x="141" y="96"/>
                      <a:pt x="141" y="86"/>
                    </a:cubicBezTo>
                    <a:cubicBezTo>
                      <a:pt x="141" y="45"/>
                      <a:pt x="174" y="12"/>
                      <a:pt x="215" y="12"/>
                    </a:cubicBezTo>
                    <a:cubicBezTo>
                      <a:pt x="256" y="12"/>
                      <a:pt x="289" y="45"/>
                      <a:pt x="289" y="86"/>
                    </a:cubicBezTo>
                    <a:cubicBezTo>
                      <a:pt x="289" y="127"/>
                      <a:pt x="256" y="160"/>
                      <a:pt x="215" y="1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36" name="Freeform 62"/>
              <p:cNvSpPr>
                <a:spLocks noEditPoints="1"/>
              </p:cNvSpPr>
              <p:nvPr/>
            </p:nvSpPr>
            <p:spPr bwMode="auto">
              <a:xfrm>
                <a:off x="5119688" y="5253038"/>
                <a:ext cx="96838" cy="98425"/>
              </a:xfrm>
              <a:custGeom>
                <a:avLst/>
                <a:gdLst>
                  <a:gd name="T0" fmla="*/ 26 w 52"/>
                  <a:gd name="T1" fmla="*/ 0 h 52"/>
                  <a:gd name="T2" fmla="*/ 0 w 52"/>
                  <a:gd name="T3" fmla="*/ 26 h 52"/>
                  <a:gd name="T4" fmla="*/ 26 w 52"/>
                  <a:gd name="T5" fmla="*/ 52 h 52"/>
                  <a:gd name="T6" fmla="*/ 52 w 52"/>
                  <a:gd name="T7" fmla="*/ 26 h 52"/>
                  <a:gd name="T8" fmla="*/ 26 w 52"/>
                  <a:gd name="T9" fmla="*/ 0 h 52"/>
                  <a:gd name="T10" fmla="*/ 26 w 52"/>
                  <a:gd name="T11" fmla="*/ 42 h 52"/>
                  <a:gd name="T12" fmla="*/ 10 w 52"/>
                  <a:gd name="T13" fmla="*/ 26 h 52"/>
                  <a:gd name="T14" fmla="*/ 26 w 52"/>
                  <a:gd name="T15" fmla="*/ 10 h 52"/>
                  <a:gd name="T16" fmla="*/ 42 w 52"/>
                  <a:gd name="T17" fmla="*/ 26 h 52"/>
                  <a:gd name="T18" fmla="*/ 26 w 52"/>
                  <a:gd name="T19" fmla="*/ 42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2" h="52">
                    <a:moveTo>
                      <a:pt x="26" y="0"/>
                    </a:moveTo>
                    <a:cubicBezTo>
                      <a:pt x="12" y="0"/>
                      <a:pt x="0" y="11"/>
                      <a:pt x="0" y="26"/>
                    </a:cubicBezTo>
                    <a:cubicBezTo>
                      <a:pt x="0" y="40"/>
                      <a:pt x="12" y="52"/>
                      <a:pt x="26" y="52"/>
                    </a:cubicBezTo>
                    <a:cubicBezTo>
                      <a:pt x="40" y="52"/>
                      <a:pt x="52" y="40"/>
                      <a:pt x="52" y="26"/>
                    </a:cubicBezTo>
                    <a:cubicBezTo>
                      <a:pt x="52" y="11"/>
                      <a:pt x="40" y="0"/>
                      <a:pt x="26" y="0"/>
                    </a:cubicBezTo>
                    <a:close/>
                    <a:moveTo>
                      <a:pt x="26" y="42"/>
                    </a:moveTo>
                    <a:cubicBezTo>
                      <a:pt x="17" y="42"/>
                      <a:pt x="10" y="34"/>
                      <a:pt x="10" y="26"/>
                    </a:cubicBezTo>
                    <a:cubicBezTo>
                      <a:pt x="10" y="17"/>
                      <a:pt x="17" y="10"/>
                      <a:pt x="26" y="10"/>
                    </a:cubicBezTo>
                    <a:cubicBezTo>
                      <a:pt x="35" y="10"/>
                      <a:pt x="42" y="17"/>
                      <a:pt x="42" y="26"/>
                    </a:cubicBezTo>
                    <a:cubicBezTo>
                      <a:pt x="42" y="34"/>
                      <a:pt x="35" y="42"/>
                      <a:pt x="2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21" name="Freeform 159"/>
            <p:cNvSpPr>
              <a:spLocks noEditPoints="1"/>
            </p:cNvSpPr>
            <p:nvPr/>
          </p:nvSpPr>
          <p:spPr bwMode="auto">
            <a:xfrm>
              <a:off x="4747453" y="4173574"/>
              <a:ext cx="668807" cy="714674"/>
            </a:xfrm>
            <a:custGeom>
              <a:avLst/>
              <a:gdLst>
                <a:gd name="T0" fmla="*/ 196 w 283"/>
                <a:gd name="T1" fmla="*/ 190 h 303"/>
                <a:gd name="T2" fmla="*/ 240 w 283"/>
                <a:gd name="T3" fmla="*/ 123 h 303"/>
                <a:gd name="T4" fmla="*/ 184 w 283"/>
                <a:gd name="T5" fmla="*/ 16 h 303"/>
                <a:gd name="T6" fmla="*/ 69 w 283"/>
                <a:gd name="T7" fmla="*/ 63 h 303"/>
                <a:gd name="T8" fmla="*/ 83 w 283"/>
                <a:gd name="T9" fmla="*/ 109 h 303"/>
                <a:gd name="T10" fmla="*/ 87 w 283"/>
                <a:gd name="T11" fmla="*/ 190 h 303"/>
                <a:gd name="T12" fmla="*/ 0 w 283"/>
                <a:gd name="T13" fmla="*/ 192 h 303"/>
                <a:gd name="T14" fmla="*/ 98 w 283"/>
                <a:gd name="T15" fmla="*/ 303 h 303"/>
                <a:gd name="T16" fmla="*/ 283 w 283"/>
                <a:gd name="T17" fmla="*/ 198 h 303"/>
                <a:gd name="T18" fmla="*/ 196 w 283"/>
                <a:gd name="T19" fmla="*/ 192 h 303"/>
                <a:gd name="T20" fmla="*/ 234 w 283"/>
                <a:gd name="T21" fmla="*/ 99 h 303"/>
                <a:gd name="T22" fmla="*/ 96 w 283"/>
                <a:gd name="T23" fmla="*/ 45 h 303"/>
                <a:gd name="T24" fmla="*/ 91 w 283"/>
                <a:gd name="T25" fmla="*/ 100 h 303"/>
                <a:gd name="T26" fmla="*/ 119 w 283"/>
                <a:gd name="T27" fmla="*/ 54 h 303"/>
                <a:gd name="T28" fmla="*/ 216 w 283"/>
                <a:gd name="T29" fmla="*/ 91 h 303"/>
                <a:gd name="T30" fmla="*/ 188 w 283"/>
                <a:gd name="T31" fmla="*/ 137 h 303"/>
                <a:gd name="T32" fmla="*/ 149 w 283"/>
                <a:gd name="T33" fmla="*/ 88 h 303"/>
                <a:gd name="T34" fmla="*/ 142 w 283"/>
                <a:gd name="T35" fmla="*/ 87 h 303"/>
                <a:gd name="T36" fmla="*/ 141 w 283"/>
                <a:gd name="T37" fmla="*/ 87 h 303"/>
                <a:gd name="T38" fmla="*/ 91 w 283"/>
                <a:gd name="T39" fmla="*/ 100 h 303"/>
                <a:gd name="T40" fmla="*/ 184 w 283"/>
                <a:gd name="T41" fmla="*/ 192 h 303"/>
                <a:gd name="T42" fmla="*/ 164 w 283"/>
                <a:gd name="T43" fmla="*/ 115 h 303"/>
                <a:gd name="T44" fmla="*/ 163 w 283"/>
                <a:gd name="T45" fmla="*/ 192 h 303"/>
                <a:gd name="T46" fmla="*/ 126 w 283"/>
                <a:gd name="T47" fmla="*/ 166 h 303"/>
                <a:gd name="T48" fmla="*/ 144 w 283"/>
                <a:gd name="T49" fmla="*/ 99 h 303"/>
                <a:gd name="T50" fmla="*/ 162 w 283"/>
                <a:gd name="T51" fmla="*/ 166 h 303"/>
                <a:gd name="T52" fmla="*/ 128 w 283"/>
                <a:gd name="T53" fmla="*/ 104 h 303"/>
                <a:gd name="T54" fmla="*/ 99 w 283"/>
                <a:gd name="T55" fmla="*/ 192 h 303"/>
                <a:gd name="T56" fmla="*/ 128 w 283"/>
                <a:gd name="T57" fmla="*/ 104 h 303"/>
                <a:gd name="T58" fmla="*/ 98 w 283"/>
                <a:gd name="T59" fmla="*/ 292 h 303"/>
                <a:gd name="T60" fmla="*/ 168 w 283"/>
                <a:gd name="T61" fmla="*/ 204 h 303"/>
                <a:gd name="T62" fmla="*/ 169 w 283"/>
                <a:gd name="T63" fmla="*/ 204 h 303"/>
                <a:gd name="T64" fmla="*/ 271 w 283"/>
                <a:gd name="T65" fmla="*/ 204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83" h="303">
                  <a:moveTo>
                    <a:pt x="196" y="192"/>
                  </a:moveTo>
                  <a:cubicBezTo>
                    <a:pt x="196" y="192"/>
                    <a:pt x="196" y="191"/>
                    <a:pt x="196" y="190"/>
                  </a:cubicBezTo>
                  <a:cubicBezTo>
                    <a:pt x="196" y="176"/>
                    <a:pt x="194" y="162"/>
                    <a:pt x="190" y="148"/>
                  </a:cubicBezTo>
                  <a:cubicBezTo>
                    <a:pt x="217" y="148"/>
                    <a:pt x="235" y="138"/>
                    <a:pt x="240" y="123"/>
                  </a:cubicBezTo>
                  <a:cubicBezTo>
                    <a:pt x="241" y="120"/>
                    <a:pt x="241" y="116"/>
                    <a:pt x="241" y="112"/>
                  </a:cubicBezTo>
                  <a:cubicBezTo>
                    <a:pt x="250" y="42"/>
                    <a:pt x="184" y="16"/>
                    <a:pt x="184" y="16"/>
                  </a:cubicBezTo>
                  <a:cubicBezTo>
                    <a:pt x="100" y="0"/>
                    <a:pt x="69" y="63"/>
                    <a:pt x="69" y="6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9" y="64"/>
                    <a:pt x="68" y="66"/>
                    <a:pt x="67" y="67"/>
                  </a:cubicBezTo>
                  <a:cubicBezTo>
                    <a:pt x="63" y="80"/>
                    <a:pt x="69" y="95"/>
                    <a:pt x="83" y="109"/>
                  </a:cubicBezTo>
                  <a:cubicBezTo>
                    <a:pt x="89" y="113"/>
                    <a:pt x="95" y="118"/>
                    <a:pt x="101" y="122"/>
                  </a:cubicBezTo>
                  <a:cubicBezTo>
                    <a:pt x="92" y="142"/>
                    <a:pt x="87" y="167"/>
                    <a:pt x="87" y="190"/>
                  </a:cubicBezTo>
                  <a:cubicBezTo>
                    <a:pt x="87" y="191"/>
                    <a:pt x="87" y="192"/>
                    <a:pt x="87" y="192"/>
                  </a:cubicBezTo>
                  <a:cubicBezTo>
                    <a:pt x="0" y="192"/>
                    <a:pt x="0" y="192"/>
                    <a:pt x="0" y="192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4" y="257"/>
                    <a:pt x="47" y="303"/>
                    <a:pt x="98" y="303"/>
                  </a:cubicBezTo>
                  <a:cubicBezTo>
                    <a:pt x="185" y="303"/>
                    <a:pt x="185" y="303"/>
                    <a:pt x="185" y="303"/>
                  </a:cubicBezTo>
                  <a:cubicBezTo>
                    <a:pt x="236" y="303"/>
                    <a:pt x="279" y="257"/>
                    <a:pt x="283" y="198"/>
                  </a:cubicBezTo>
                  <a:cubicBezTo>
                    <a:pt x="283" y="192"/>
                    <a:pt x="283" y="192"/>
                    <a:pt x="283" y="192"/>
                  </a:cubicBezTo>
                  <a:lnTo>
                    <a:pt x="196" y="192"/>
                  </a:lnTo>
                  <a:close/>
                  <a:moveTo>
                    <a:pt x="182" y="27"/>
                  </a:moveTo>
                  <a:cubicBezTo>
                    <a:pt x="207" y="38"/>
                    <a:pt x="231" y="64"/>
                    <a:pt x="234" y="99"/>
                  </a:cubicBezTo>
                  <a:cubicBezTo>
                    <a:pt x="224" y="77"/>
                    <a:pt x="195" y="60"/>
                    <a:pt x="173" y="53"/>
                  </a:cubicBezTo>
                  <a:cubicBezTo>
                    <a:pt x="157" y="48"/>
                    <a:pt x="118" y="40"/>
                    <a:pt x="96" y="45"/>
                  </a:cubicBezTo>
                  <a:cubicBezTo>
                    <a:pt x="93" y="46"/>
                    <a:pt x="130" y="13"/>
                    <a:pt x="182" y="27"/>
                  </a:cubicBezTo>
                  <a:close/>
                  <a:moveTo>
                    <a:pt x="91" y="100"/>
                  </a:moveTo>
                  <a:cubicBezTo>
                    <a:pt x="80" y="90"/>
                    <a:pt x="76" y="79"/>
                    <a:pt x="78" y="71"/>
                  </a:cubicBezTo>
                  <a:cubicBezTo>
                    <a:pt x="82" y="61"/>
                    <a:pt x="97" y="54"/>
                    <a:pt x="119" y="54"/>
                  </a:cubicBezTo>
                  <a:cubicBezTo>
                    <a:pt x="133" y="54"/>
                    <a:pt x="149" y="57"/>
                    <a:pt x="164" y="62"/>
                  </a:cubicBezTo>
                  <a:cubicBezTo>
                    <a:pt x="185" y="69"/>
                    <a:pt x="203" y="79"/>
                    <a:pt x="216" y="91"/>
                  </a:cubicBezTo>
                  <a:cubicBezTo>
                    <a:pt x="227" y="101"/>
                    <a:pt x="231" y="112"/>
                    <a:pt x="229" y="120"/>
                  </a:cubicBezTo>
                  <a:cubicBezTo>
                    <a:pt x="225" y="130"/>
                    <a:pt x="210" y="137"/>
                    <a:pt x="188" y="137"/>
                  </a:cubicBezTo>
                  <a:cubicBezTo>
                    <a:pt x="188" y="137"/>
                    <a:pt x="187" y="137"/>
                    <a:pt x="187" y="137"/>
                  </a:cubicBezTo>
                  <a:cubicBezTo>
                    <a:pt x="179" y="112"/>
                    <a:pt x="165" y="92"/>
                    <a:pt x="149" y="88"/>
                  </a:cubicBezTo>
                  <a:cubicBezTo>
                    <a:pt x="148" y="88"/>
                    <a:pt x="148" y="87"/>
                    <a:pt x="148" y="87"/>
                  </a:cubicBezTo>
                  <a:cubicBezTo>
                    <a:pt x="146" y="87"/>
                    <a:pt x="144" y="87"/>
                    <a:pt x="142" y="87"/>
                  </a:cubicBezTo>
                  <a:cubicBezTo>
                    <a:pt x="142" y="87"/>
                    <a:pt x="142" y="87"/>
                    <a:pt x="142" y="87"/>
                  </a:cubicBezTo>
                  <a:cubicBezTo>
                    <a:pt x="142" y="87"/>
                    <a:pt x="141" y="87"/>
                    <a:pt x="141" y="87"/>
                  </a:cubicBezTo>
                  <a:cubicBezTo>
                    <a:pt x="128" y="87"/>
                    <a:pt x="116" y="97"/>
                    <a:pt x="107" y="112"/>
                  </a:cubicBezTo>
                  <a:cubicBezTo>
                    <a:pt x="101" y="108"/>
                    <a:pt x="96" y="104"/>
                    <a:pt x="91" y="100"/>
                  </a:cubicBezTo>
                  <a:close/>
                  <a:moveTo>
                    <a:pt x="184" y="190"/>
                  </a:moveTo>
                  <a:cubicBezTo>
                    <a:pt x="184" y="191"/>
                    <a:pt x="184" y="192"/>
                    <a:pt x="184" y="192"/>
                  </a:cubicBezTo>
                  <a:cubicBezTo>
                    <a:pt x="175" y="192"/>
                    <a:pt x="175" y="192"/>
                    <a:pt x="175" y="192"/>
                  </a:cubicBezTo>
                  <a:cubicBezTo>
                    <a:pt x="175" y="155"/>
                    <a:pt x="170" y="131"/>
                    <a:pt x="164" y="115"/>
                  </a:cubicBezTo>
                  <a:cubicBezTo>
                    <a:pt x="176" y="132"/>
                    <a:pt x="184" y="161"/>
                    <a:pt x="184" y="190"/>
                  </a:cubicBezTo>
                  <a:close/>
                  <a:moveTo>
                    <a:pt x="163" y="192"/>
                  </a:moveTo>
                  <a:cubicBezTo>
                    <a:pt x="125" y="192"/>
                    <a:pt x="125" y="192"/>
                    <a:pt x="125" y="192"/>
                  </a:cubicBezTo>
                  <a:cubicBezTo>
                    <a:pt x="125" y="182"/>
                    <a:pt x="125" y="174"/>
                    <a:pt x="126" y="166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40" y="105"/>
                    <a:pt x="142" y="101"/>
                    <a:pt x="144" y="99"/>
                  </a:cubicBezTo>
                  <a:cubicBezTo>
                    <a:pt x="145" y="101"/>
                    <a:pt x="148" y="105"/>
                    <a:pt x="150" y="111"/>
                  </a:cubicBezTo>
                  <a:cubicBezTo>
                    <a:pt x="162" y="166"/>
                    <a:pt x="162" y="166"/>
                    <a:pt x="162" y="166"/>
                  </a:cubicBezTo>
                  <a:cubicBezTo>
                    <a:pt x="163" y="174"/>
                    <a:pt x="163" y="183"/>
                    <a:pt x="163" y="192"/>
                  </a:cubicBezTo>
                  <a:close/>
                  <a:moveTo>
                    <a:pt x="128" y="104"/>
                  </a:moveTo>
                  <a:cubicBezTo>
                    <a:pt x="121" y="119"/>
                    <a:pt x="113" y="146"/>
                    <a:pt x="113" y="192"/>
                  </a:cubicBezTo>
                  <a:cubicBezTo>
                    <a:pt x="99" y="192"/>
                    <a:pt x="99" y="192"/>
                    <a:pt x="99" y="192"/>
                  </a:cubicBezTo>
                  <a:cubicBezTo>
                    <a:pt x="99" y="192"/>
                    <a:pt x="99" y="191"/>
                    <a:pt x="99" y="190"/>
                  </a:cubicBezTo>
                  <a:cubicBezTo>
                    <a:pt x="99" y="154"/>
                    <a:pt x="112" y="118"/>
                    <a:pt x="128" y="104"/>
                  </a:cubicBezTo>
                  <a:close/>
                  <a:moveTo>
                    <a:pt x="185" y="292"/>
                  </a:moveTo>
                  <a:cubicBezTo>
                    <a:pt x="98" y="292"/>
                    <a:pt x="98" y="292"/>
                    <a:pt x="98" y="292"/>
                  </a:cubicBezTo>
                  <a:cubicBezTo>
                    <a:pt x="54" y="292"/>
                    <a:pt x="18" y="254"/>
                    <a:pt x="12" y="204"/>
                  </a:cubicBezTo>
                  <a:cubicBezTo>
                    <a:pt x="168" y="204"/>
                    <a:pt x="168" y="204"/>
                    <a:pt x="168" y="204"/>
                  </a:cubicBezTo>
                  <a:cubicBezTo>
                    <a:pt x="169" y="204"/>
                    <a:pt x="169" y="204"/>
                    <a:pt x="169" y="204"/>
                  </a:cubicBezTo>
                  <a:cubicBezTo>
                    <a:pt x="169" y="204"/>
                    <a:pt x="169" y="204"/>
                    <a:pt x="169" y="204"/>
                  </a:cubicBezTo>
                  <a:cubicBezTo>
                    <a:pt x="169" y="204"/>
                    <a:pt x="170" y="204"/>
                    <a:pt x="170" y="204"/>
                  </a:cubicBezTo>
                  <a:cubicBezTo>
                    <a:pt x="271" y="204"/>
                    <a:pt x="271" y="204"/>
                    <a:pt x="271" y="204"/>
                  </a:cubicBezTo>
                  <a:cubicBezTo>
                    <a:pt x="265" y="254"/>
                    <a:pt x="229" y="292"/>
                    <a:pt x="185" y="29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bg1">
                    <a:lumMod val="75000"/>
                  </a:schemeClr>
                </a:solidFill>
                <a:latin typeface="+mn-lt"/>
              </a:endParaRPr>
            </a:p>
          </p:txBody>
        </p:sp>
        <p:grpSp>
          <p:nvGrpSpPr>
            <p:cNvPr id="25" name="Group 128"/>
            <p:cNvGrpSpPr/>
            <p:nvPr/>
          </p:nvGrpSpPr>
          <p:grpSpPr bwMode="auto">
            <a:xfrm>
              <a:off x="4820885" y="5289258"/>
              <a:ext cx="519963" cy="833785"/>
              <a:chOff x="8030702" y="1177808"/>
              <a:chExt cx="415990" cy="666854"/>
            </a:xfrm>
            <a:solidFill>
              <a:schemeClr val="accent5">
                <a:lumMod val="75000"/>
              </a:schemeClr>
            </a:solidFill>
          </p:grpSpPr>
          <p:sp>
            <p:nvSpPr>
              <p:cNvPr id="33" name="Freeform 193"/>
              <p:cNvSpPr/>
              <p:nvPr/>
            </p:nvSpPr>
            <p:spPr bwMode="auto">
              <a:xfrm>
                <a:off x="8030702" y="1708116"/>
                <a:ext cx="115905" cy="136546"/>
              </a:xfrm>
              <a:custGeom>
                <a:avLst/>
                <a:gdLst>
                  <a:gd name="T0" fmla="*/ 35 w 62"/>
                  <a:gd name="T1" fmla="*/ 0 h 72"/>
                  <a:gd name="T2" fmla="*/ 26 w 62"/>
                  <a:gd name="T3" fmla="*/ 16 h 72"/>
                  <a:gd name="T4" fmla="*/ 20 w 62"/>
                  <a:gd name="T5" fmla="*/ 63 h 72"/>
                  <a:gd name="T6" fmla="*/ 52 w 62"/>
                  <a:gd name="T7" fmla="*/ 61 h 72"/>
                  <a:gd name="T8" fmla="*/ 44 w 62"/>
                  <a:gd name="T9" fmla="*/ 17 h 72"/>
                  <a:gd name="T10" fmla="*/ 35 w 62"/>
                  <a:gd name="T11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" h="72">
                    <a:moveTo>
                      <a:pt x="35" y="0"/>
                    </a:moveTo>
                    <a:cubicBezTo>
                      <a:pt x="35" y="0"/>
                      <a:pt x="31" y="10"/>
                      <a:pt x="26" y="16"/>
                    </a:cubicBezTo>
                    <a:cubicBezTo>
                      <a:pt x="21" y="22"/>
                      <a:pt x="0" y="45"/>
                      <a:pt x="20" y="63"/>
                    </a:cubicBezTo>
                    <a:cubicBezTo>
                      <a:pt x="30" y="72"/>
                      <a:pt x="45" y="71"/>
                      <a:pt x="52" y="61"/>
                    </a:cubicBezTo>
                    <a:cubicBezTo>
                      <a:pt x="60" y="52"/>
                      <a:pt x="62" y="36"/>
                      <a:pt x="44" y="17"/>
                    </a:cubicBezTo>
                    <a:cubicBezTo>
                      <a:pt x="38" y="10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  <p:sp>
            <p:nvSpPr>
              <p:cNvPr id="34" name="Freeform 194"/>
              <p:cNvSpPr>
                <a:spLocks noEditPoints="1"/>
              </p:cNvSpPr>
              <p:nvPr/>
            </p:nvSpPr>
            <p:spPr bwMode="auto">
              <a:xfrm>
                <a:off x="8030702" y="1177808"/>
                <a:ext cx="415990" cy="503316"/>
              </a:xfrm>
              <a:custGeom>
                <a:avLst/>
                <a:gdLst>
                  <a:gd name="T0" fmla="*/ 206 w 220"/>
                  <a:gd name="T1" fmla="*/ 86 h 266"/>
                  <a:gd name="T2" fmla="*/ 158 w 220"/>
                  <a:gd name="T3" fmla="*/ 86 h 266"/>
                  <a:gd name="T4" fmla="*/ 126 w 220"/>
                  <a:gd name="T5" fmla="*/ 55 h 266"/>
                  <a:gd name="T6" fmla="*/ 126 w 220"/>
                  <a:gd name="T7" fmla="*/ 49 h 266"/>
                  <a:gd name="T8" fmla="*/ 137 w 220"/>
                  <a:gd name="T9" fmla="*/ 49 h 266"/>
                  <a:gd name="T10" fmla="*/ 156 w 220"/>
                  <a:gd name="T11" fmla="*/ 30 h 266"/>
                  <a:gd name="T12" fmla="*/ 137 w 220"/>
                  <a:gd name="T13" fmla="*/ 11 h 266"/>
                  <a:gd name="T14" fmla="*/ 125 w 220"/>
                  <a:gd name="T15" fmla="*/ 11 h 266"/>
                  <a:gd name="T16" fmla="*/ 109 w 220"/>
                  <a:gd name="T17" fmla="*/ 0 h 266"/>
                  <a:gd name="T18" fmla="*/ 93 w 220"/>
                  <a:gd name="T19" fmla="*/ 11 h 266"/>
                  <a:gd name="T20" fmla="*/ 81 w 220"/>
                  <a:gd name="T21" fmla="*/ 11 h 266"/>
                  <a:gd name="T22" fmla="*/ 62 w 220"/>
                  <a:gd name="T23" fmla="*/ 30 h 266"/>
                  <a:gd name="T24" fmla="*/ 81 w 220"/>
                  <a:gd name="T25" fmla="*/ 49 h 266"/>
                  <a:gd name="T26" fmla="*/ 92 w 220"/>
                  <a:gd name="T27" fmla="*/ 49 h 266"/>
                  <a:gd name="T28" fmla="*/ 92 w 220"/>
                  <a:gd name="T29" fmla="*/ 55 h 266"/>
                  <a:gd name="T30" fmla="*/ 58 w 220"/>
                  <a:gd name="T31" fmla="*/ 92 h 266"/>
                  <a:gd name="T32" fmla="*/ 0 w 220"/>
                  <a:gd name="T33" fmla="*/ 160 h 266"/>
                  <a:gd name="T34" fmla="*/ 0 w 220"/>
                  <a:gd name="T35" fmla="*/ 167 h 266"/>
                  <a:gd name="T36" fmla="*/ 0 w 220"/>
                  <a:gd name="T37" fmla="*/ 246 h 266"/>
                  <a:gd name="T38" fmla="*/ 20 w 220"/>
                  <a:gd name="T39" fmla="*/ 266 h 266"/>
                  <a:gd name="T40" fmla="*/ 50 w 220"/>
                  <a:gd name="T41" fmla="*/ 266 h 266"/>
                  <a:gd name="T42" fmla="*/ 70 w 220"/>
                  <a:gd name="T43" fmla="*/ 246 h 266"/>
                  <a:gd name="T44" fmla="*/ 70 w 220"/>
                  <a:gd name="T45" fmla="*/ 190 h 266"/>
                  <a:gd name="T46" fmla="*/ 70 w 220"/>
                  <a:gd name="T47" fmla="*/ 189 h 266"/>
                  <a:gd name="T48" fmla="*/ 102 w 220"/>
                  <a:gd name="T49" fmla="*/ 177 h 266"/>
                  <a:gd name="T50" fmla="*/ 206 w 220"/>
                  <a:gd name="T51" fmla="*/ 177 h 266"/>
                  <a:gd name="T52" fmla="*/ 220 w 220"/>
                  <a:gd name="T53" fmla="*/ 157 h 266"/>
                  <a:gd name="T54" fmla="*/ 220 w 220"/>
                  <a:gd name="T55" fmla="*/ 105 h 266"/>
                  <a:gd name="T56" fmla="*/ 206 w 220"/>
                  <a:gd name="T57" fmla="*/ 86 h 266"/>
                  <a:gd name="T58" fmla="*/ 82 w 220"/>
                  <a:gd name="T59" fmla="*/ 39 h 266"/>
                  <a:gd name="T60" fmla="*/ 72 w 220"/>
                  <a:gd name="T61" fmla="*/ 30 h 266"/>
                  <a:gd name="T62" fmla="*/ 82 w 220"/>
                  <a:gd name="T63" fmla="*/ 20 h 266"/>
                  <a:gd name="T64" fmla="*/ 136 w 220"/>
                  <a:gd name="T65" fmla="*/ 20 h 266"/>
                  <a:gd name="T66" fmla="*/ 146 w 220"/>
                  <a:gd name="T67" fmla="*/ 30 h 266"/>
                  <a:gd name="T68" fmla="*/ 136 w 220"/>
                  <a:gd name="T69" fmla="*/ 39 h 266"/>
                  <a:gd name="T70" fmla="*/ 82 w 220"/>
                  <a:gd name="T71" fmla="*/ 39 h 266"/>
                  <a:gd name="T72" fmla="*/ 100 w 220"/>
                  <a:gd name="T73" fmla="*/ 67 h 266"/>
                  <a:gd name="T74" fmla="*/ 106 w 220"/>
                  <a:gd name="T75" fmla="*/ 65 h 266"/>
                  <a:gd name="T76" fmla="*/ 106 w 220"/>
                  <a:gd name="T77" fmla="*/ 49 h 266"/>
                  <a:gd name="T78" fmla="*/ 113 w 220"/>
                  <a:gd name="T79" fmla="*/ 49 h 266"/>
                  <a:gd name="T80" fmla="*/ 113 w 220"/>
                  <a:gd name="T81" fmla="*/ 65 h 266"/>
                  <a:gd name="T82" fmla="*/ 118 w 220"/>
                  <a:gd name="T83" fmla="*/ 67 h 266"/>
                  <a:gd name="T84" fmla="*/ 146 w 220"/>
                  <a:gd name="T85" fmla="*/ 92 h 266"/>
                  <a:gd name="T86" fmla="*/ 108 w 220"/>
                  <a:gd name="T87" fmla="*/ 96 h 266"/>
                  <a:gd name="T88" fmla="*/ 72 w 220"/>
                  <a:gd name="T89" fmla="*/ 93 h 266"/>
                  <a:gd name="T90" fmla="*/ 100 w 220"/>
                  <a:gd name="T91" fmla="*/ 67 h 266"/>
                  <a:gd name="T92" fmla="*/ 206 w 220"/>
                  <a:gd name="T93" fmla="*/ 157 h 266"/>
                  <a:gd name="T94" fmla="*/ 205 w 220"/>
                  <a:gd name="T95" fmla="*/ 163 h 266"/>
                  <a:gd name="T96" fmla="*/ 102 w 220"/>
                  <a:gd name="T97" fmla="*/ 163 h 266"/>
                  <a:gd name="T98" fmla="*/ 57 w 220"/>
                  <a:gd name="T99" fmla="*/ 182 h 266"/>
                  <a:gd name="T100" fmla="*/ 56 w 220"/>
                  <a:gd name="T101" fmla="*/ 183 h 266"/>
                  <a:gd name="T102" fmla="*/ 56 w 220"/>
                  <a:gd name="T103" fmla="*/ 246 h 266"/>
                  <a:gd name="T104" fmla="*/ 50 w 220"/>
                  <a:gd name="T105" fmla="*/ 253 h 266"/>
                  <a:gd name="T106" fmla="*/ 20 w 220"/>
                  <a:gd name="T107" fmla="*/ 253 h 266"/>
                  <a:gd name="T108" fmla="*/ 14 w 220"/>
                  <a:gd name="T109" fmla="*/ 246 h 266"/>
                  <a:gd name="T110" fmla="*/ 14 w 220"/>
                  <a:gd name="T111" fmla="*/ 160 h 266"/>
                  <a:gd name="T112" fmla="*/ 66 w 220"/>
                  <a:gd name="T113" fmla="*/ 104 h 266"/>
                  <a:gd name="T114" fmla="*/ 67 w 220"/>
                  <a:gd name="T115" fmla="*/ 103 h 266"/>
                  <a:gd name="T116" fmla="*/ 110 w 220"/>
                  <a:gd name="T117" fmla="*/ 108 h 266"/>
                  <a:gd name="T118" fmla="*/ 159 w 220"/>
                  <a:gd name="T119" fmla="*/ 99 h 266"/>
                  <a:gd name="T120" fmla="*/ 205 w 220"/>
                  <a:gd name="T121" fmla="*/ 99 h 266"/>
                  <a:gd name="T122" fmla="*/ 206 w 220"/>
                  <a:gd name="T123" fmla="*/ 105 h 266"/>
                  <a:gd name="T124" fmla="*/ 206 w 220"/>
                  <a:gd name="T125" fmla="*/ 157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220" h="266">
                    <a:moveTo>
                      <a:pt x="206" y="86"/>
                    </a:moveTo>
                    <a:cubicBezTo>
                      <a:pt x="158" y="86"/>
                      <a:pt x="158" y="86"/>
                      <a:pt x="158" y="86"/>
                    </a:cubicBezTo>
                    <a:cubicBezTo>
                      <a:pt x="153" y="71"/>
                      <a:pt x="141" y="60"/>
                      <a:pt x="126" y="55"/>
                    </a:cubicBezTo>
                    <a:cubicBezTo>
                      <a:pt x="126" y="49"/>
                      <a:pt x="126" y="49"/>
                      <a:pt x="126" y="49"/>
                    </a:cubicBezTo>
                    <a:cubicBezTo>
                      <a:pt x="137" y="49"/>
                      <a:pt x="137" y="49"/>
                      <a:pt x="137" y="49"/>
                    </a:cubicBezTo>
                    <a:cubicBezTo>
                      <a:pt x="148" y="49"/>
                      <a:pt x="156" y="41"/>
                      <a:pt x="156" y="30"/>
                    </a:cubicBezTo>
                    <a:cubicBezTo>
                      <a:pt x="156" y="20"/>
                      <a:pt x="148" y="11"/>
                      <a:pt x="137" y="11"/>
                    </a:cubicBezTo>
                    <a:cubicBezTo>
                      <a:pt x="125" y="11"/>
                      <a:pt x="125" y="11"/>
                      <a:pt x="125" y="11"/>
                    </a:cubicBezTo>
                    <a:cubicBezTo>
                      <a:pt x="123" y="5"/>
                      <a:pt x="116" y="0"/>
                      <a:pt x="109" y="0"/>
                    </a:cubicBezTo>
                    <a:cubicBezTo>
                      <a:pt x="102" y="0"/>
                      <a:pt x="96" y="5"/>
                      <a:pt x="93" y="11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71" y="11"/>
                      <a:pt x="62" y="20"/>
                      <a:pt x="62" y="30"/>
                    </a:cubicBezTo>
                    <a:cubicBezTo>
                      <a:pt x="62" y="41"/>
                      <a:pt x="71" y="49"/>
                      <a:pt x="81" y="49"/>
                    </a:cubicBezTo>
                    <a:cubicBezTo>
                      <a:pt x="92" y="49"/>
                      <a:pt x="92" y="49"/>
                      <a:pt x="92" y="49"/>
                    </a:cubicBezTo>
                    <a:cubicBezTo>
                      <a:pt x="92" y="55"/>
                      <a:pt x="92" y="55"/>
                      <a:pt x="92" y="55"/>
                    </a:cubicBezTo>
                    <a:cubicBezTo>
                      <a:pt x="75" y="61"/>
                      <a:pt x="63" y="74"/>
                      <a:pt x="58" y="92"/>
                    </a:cubicBezTo>
                    <a:cubicBezTo>
                      <a:pt x="32" y="99"/>
                      <a:pt x="1" y="117"/>
                      <a:pt x="0" y="160"/>
                    </a:cubicBezTo>
                    <a:cubicBezTo>
                      <a:pt x="0" y="162"/>
                      <a:pt x="0" y="165"/>
                      <a:pt x="0" y="167"/>
                    </a:cubicBezTo>
                    <a:cubicBezTo>
                      <a:pt x="0" y="246"/>
                      <a:pt x="0" y="246"/>
                      <a:pt x="0" y="246"/>
                    </a:cubicBezTo>
                    <a:cubicBezTo>
                      <a:pt x="0" y="257"/>
                      <a:pt x="9" y="266"/>
                      <a:pt x="20" y="266"/>
                    </a:cubicBezTo>
                    <a:cubicBezTo>
                      <a:pt x="50" y="266"/>
                      <a:pt x="50" y="266"/>
                      <a:pt x="50" y="266"/>
                    </a:cubicBezTo>
                    <a:cubicBezTo>
                      <a:pt x="61" y="266"/>
                      <a:pt x="70" y="257"/>
                      <a:pt x="70" y="246"/>
                    </a:cubicBezTo>
                    <a:cubicBezTo>
                      <a:pt x="70" y="190"/>
                      <a:pt x="70" y="190"/>
                      <a:pt x="70" y="190"/>
                    </a:cubicBezTo>
                    <a:cubicBezTo>
                      <a:pt x="70" y="189"/>
                      <a:pt x="70" y="189"/>
                      <a:pt x="70" y="189"/>
                    </a:cubicBezTo>
                    <a:cubicBezTo>
                      <a:pt x="71" y="189"/>
                      <a:pt x="81" y="177"/>
                      <a:pt x="102" y="177"/>
                    </a:cubicBezTo>
                    <a:cubicBezTo>
                      <a:pt x="206" y="177"/>
                      <a:pt x="206" y="177"/>
                      <a:pt x="206" y="177"/>
                    </a:cubicBezTo>
                    <a:cubicBezTo>
                      <a:pt x="214" y="177"/>
                      <a:pt x="220" y="168"/>
                      <a:pt x="220" y="157"/>
                    </a:cubicBezTo>
                    <a:cubicBezTo>
                      <a:pt x="220" y="105"/>
                      <a:pt x="220" y="105"/>
                      <a:pt x="220" y="105"/>
                    </a:cubicBezTo>
                    <a:cubicBezTo>
                      <a:pt x="220" y="94"/>
                      <a:pt x="214" y="86"/>
                      <a:pt x="206" y="86"/>
                    </a:cubicBezTo>
                    <a:close/>
                    <a:moveTo>
                      <a:pt x="82" y="39"/>
                    </a:moveTo>
                    <a:cubicBezTo>
                      <a:pt x="77" y="39"/>
                      <a:pt x="72" y="35"/>
                      <a:pt x="72" y="30"/>
                    </a:cubicBezTo>
                    <a:cubicBezTo>
                      <a:pt x="72" y="24"/>
                      <a:pt x="77" y="20"/>
                      <a:pt x="82" y="20"/>
                    </a:cubicBezTo>
                    <a:cubicBezTo>
                      <a:pt x="136" y="20"/>
                      <a:pt x="136" y="20"/>
                      <a:pt x="136" y="20"/>
                    </a:cubicBezTo>
                    <a:cubicBezTo>
                      <a:pt x="142" y="20"/>
                      <a:pt x="146" y="24"/>
                      <a:pt x="146" y="30"/>
                    </a:cubicBezTo>
                    <a:cubicBezTo>
                      <a:pt x="146" y="35"/>
                      <a:pt x="142" y="39"/>
                      <a:pt x="136" y="39"/>
                    </a:cubicBezTo>
                    <a:lnTo>
                      <a:pt x="82" y="39"/>
                    </a:lnTo>
                    <a:close/>
                    <a:moveTo>
                      <a:pt x="100" y="67"/>
                    </a:moveTo>
                    <a:cubicBezTo>
                      <a:pt x="106" y="65"/>
                      <a:pt x="106" y="65"/>
                      <a:pt x="106" y="65"/>
                    </a:cubicBezTo>
                    <a:cubicBezTo>
                      <a:pt x="106" y="49"/>
                      <a:pt x="106" y="49"/>
                      <a:pt x="106" y="49"/>
                    </a:cubicBezTo>
                    <a:cubicBezTo>
                      <a:pt x="113" y="49"/>
                      <a:pt x="113" y="49"/>
                      <a:pt x="113" y="49"/>
                    </a:cubicBezTo>
                    <a:cubicBezTo>
                      <a:pt x="113" y="65"/>
                      <a:pt x="113" y="65"/>
                      <a:pt x="113" y="65"/>
                    </a:cubicBezTo>
                    <a:cubicBezTo>
                      <a:pt x="118" y="67"/>
                      <a:pt x="118" y="67"/>
                      <a:pt x="118" y="67"/>
                    </a:cubicBezTo>
                    <a:cubicBezTo>
                      <a:pt x="131" y="70"/>
                      <a:pt x="141" y="79"/>
                      <a:pt x="146" y="92"/>
                    </a:cubicBezTo>
                    <a:cubicBezTo>
                      <a:pt x="134" y="95"/>
                      <a:pt x="122" y="96"/>
                      <a:pt x="108" y="96"/>
                    </a:cubicBezTo>
                    <a:cubicBezTo>
                      <a:pt x="92" y="96"/>
                      <a:pt x="79" y="94"/>
                      <a:pt x="72" y="93"/>
                    </a:cubicBezTo>
                    <a:cubicBezTo>
                      <a:pt x="76" y="80"/>
                      <a:pt x="87" y="70"/>
                      <a:pt x="100" y="67"/>
                    </a:cubicBezTo>
                    <a:close/>
                    <a:moveTo>
                      <a:pt x="206" y="157"/>
                    </a:moveTo>
                    <a:cubicBezTo>
                      <a:pt x="206" y="160"/>
                      <a:pt x="205" y="162"/>
                      <a:pt x="205" y="163"/>
                    </a:cubicBezTo>
                    <a:cubicBezTo>
                      <a:pt x="102" y="163"/>
                      <a:pt x="102" y="163"/>
                      <a:pt x="102" y="163"/>
                    </a:cubicBezTo>
                    <a:cubicBezTo>
                      <a:pt x="73" y="163"/>
                      <a:pt x="58" y="181"/>
                      <a:pt x="57" y="182"/>
                    </a:cubicBezTo>
                    <a:cubicBezTo>
                      <a:pt x="56" y="183"/>
                      <a:pt x="56" y="183"/>
                      <a:pt x="56" y="183"/>
                    </a:cubicBezTo>
                    <a:cubicBezTo>
                      <a:pt x="56" y="246"/>
                      <a:pt x="56" y="246"/>
                      <a:pt x="56" y="246"/>
                    </a:cubicBezTo>
                    <a:cubicBezTo>
                      <a:pt x="56" y="250"/>
                      <a:pt x="54" y="253"/>
                      <a:pt x="50" y="253"/>
                    </a:cubicBezTo>
                    <a:cubicBezTo>
                      <a:pt x="20" y="253"/>
                      <a:pt x="20" y="253"/>
                      <a:pt x="20" y="253"/>
                    </a:cubicBezTo>
                    <a:cubicBezTo>
                      <a:pt x="17" y="253"/>
                      <a:pt x="14" y="250"/>
                      <a:pt x="14" y="246"/>
                    </a:cubicBezTo>
                    <a:cubicBezTo>
                      <a:pt x="14" y="217"/>
                      <a:pt x="14" y="162"/>
                      <a:pt x="14" y="160"/>
                    </a:cubicBezTo>
                    <a:cubicBezTo>
                      <a:pt x="15" y="131"/>
                      <a:pt x="32" y="112"/>
                      <a:pt x="66" y="104"/>
                    </a:cubicBezTo>
                    <a:cubicBezTo>
                      <a:pt x="67" y="103"/>
                      <a:pt x="67" y="103"/>
                      <a:pt x="67" y="103"/>
                    </a:cubicBezTo>
                    <a:cubicBezTo>
                      <a:pt x="82" y="106"/>
                      <a:pt x="97" y="108"/>
                      <a:pt x="110" y="108"/>
                    </a:cubicBezTo>
                    <a:cubicBezTo>
                      <a:pt x="138" y="108"/>
                      <a:pt x="155" y="101"/>
                      <a:pt x="159" y="99"/>
                    </a:cubicBezTo>
                    <a:cubicBezTo>
                      <a:pt x="205" y="99"/>
                      <a:pt x="205" y="99"/>
                      <a:pt x="205" y="99"/>
                    </a:cubicBezTo>
                    <a:cubicBezTo>
                      <a:pt x="205" y="100"/>
                      <a:pt x="206" y="102"/>
                      <a:pt x="206" y="105"/>
                    </a:cubicBezTo>
                    <a:lnTo>
                      <a:pt x="206" y="1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dirty="0">
                  <a:solidFill>
                    <a:schemeClr val="bg1">
                      <a:lumMod val="75000"/>
                    </a:schemeClr>
                  </a:solidFill>
                  <a:latin typeface="+mn-lt"/>
                </a:endParaRPr>
              </a:p>
            </p:txBody>
          </p:sp>
        </p:grpSp>
        <p:sp>
          <p:nvSpPr>
            <p:cNvPr id="26" name="Content Placeholder 2"/>
            <p:cNvSpPr txBox="1"/>
            <p:nvPr/>
          </p:nvSpPr>
          <p:spPr bwMode="auto">
            <a:xfrm>
              <a:off x="5588919" y="1654349"/>
              <a:ext cx="2852645" cy="403051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天很长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Content Placeholder 2"/>
            <p:cNvSpPr txBox="1"/>
            <p:nvPr/>
          </p:nvSpPr>
          <p:spPr bwMode="auto">
            <a:xfrm>
              <a:off x="5588919" y="2895102"/>
              <a:ext cx="2852645" cy="1062083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天有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14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万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千分钟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Content Placeholder 2"/>
            <p:cNvSpPr txBox="1"/>
            <p:nvPr/>
          </p:nvSpPr>
          <p:spPr bwMode="auto">
            <a:xfrm>
              <a:off x="5586935" y="4133870"/>
              <a:ext cx="2852643" cy="1060099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天能做很多事情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Content Placeholder 2"/>
            <p:cNvSpPr txBox="1"/>
            <p:nvPr/>
          </p:nvSpPr>
          <p:spPr bwMode="auto">
            <a:xfrm>
              <a:off x="5612734" y="5319035"/>
              <a:ext cx="2852645" cy="1062085"/>
            </a:xfrm>
            <a:prstGeom prst="rect">
              <a:avLst/>
            </a:prstGeom>
          </p:spPr>
          <p:txBody>
            <a:bodyPr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天能改写你的人生</a:t>
              </a:r>
              <a:endParaRPr lang="en-US" altLang="zh-CN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8922277" y="2614732"/>
            <a:ext cx="3116211" cy="17108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天也很</a:t>
            </a:r>
            <a:r>
              <a:rPr lang="zh-CN" altLang="en-US" sz="3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短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如果稍一松懈，就会从指缝间溜走，你丝毫没有察觉！</a:t>
            </a:r>
          </a:p>
        </p:txBody>
      </p:sp>
      <p:pic>
        <p:nvPicPr>
          <p:cNvPr id="10" name="图片 9" descr="7733e32133ee1b9bd4aa68149f8fbbb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295" y="1957070"/>
            <a:ext cx="4083050" cy="40830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7183105" y="1377117"/>
            <a:ext cx="12266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rgbClr val="2A2A2C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02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606816" y="2529165"/>
            <a:ext cx="262128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236700" y="3360162"/>
            <a:ext cx="3385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latinLnBrk="1"/>
            <a:r>
              <a:rPr lang="en-US" altLang="zh-CN" sz="2000" dirty="0">
                <a:solidFill>
                  <a:schemeClr val="bg1"/>
                </a:solidFill>
              </a:rPr>
              <a:t>S</a:t>
            </a:r>
            <a:r>
              <a:rPr lang="en-US" altLang="zh-CN" sz="2000" dirty="0">
                <a:solidFill>
                  <a:schemeClr val="tx1"/>
                </a:solidFill>
              </a:rPr>
              <a:t>tatus analysis</a:t>
            </a:r>
          </a:p>
        </p:txBody>
      </p:sp>
      <p:pic>
        <p:nvPicPr>
          <p:cNvPr id="4" name="图片 3" descr="ae3cfadb04e45bad7e28590a70401bb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8755" y="885190"/>
            <a:ext cx="3893820" cy="4699635"/>
          </a:xfrm>
          <a:prstGeom prst="rect">
            <a:avLst/>
          </a:prstGeom>
        </p:spPr>
      </p:pic>
      <p:pic>
        <p:nvPicPr>
          <p:cNvPr id="3" name="图片 2" descr="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85" y="5020945"/>
            <a:ext cx="6813550" cy="1908175"/>
          </a:xfrm>
          <a:prstGeom prst="rect">
            <a:avLst/>
          </a:prstGeom>
        </p:spPr>
      </p:pic>
      <p:pic>
        <p:nvPicPr>
          <p:cNvPr id="20" name="图片 19" descr="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890" y="5019675"/>
            <a:ext cx="6813550" cy="1909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组合 36"/>
          <p:cNvGrpSpPr/>
          <p:nvPr/>
        </p:nvGrpSpPr>
        <p:grpSpPr>
          <a:xfrm>
            <a:off x="723919" y="1478694"/>
            <a:ext cx="10737515" cy="3856893"/>
            <a:chOff x="551512" y="1167599"/>
            <a:chExt cx="8053136" cy="2892670"/>
          </a:xfrm>
        </p:grpSpPr>
        <p:grpSp>
          <p:nvGrpSpPr>
            <p:cNvPr id="57" name="组合 27"/>
            <p:cNvGrpSpPr/>
            <p:nvPr/>
          </p:nvGrpSpPr>
          <p:grpSpPr>
            <a:xfrm>
              <a:off x="551512" y="1170131"/>
              <a:ext cx="1814488" cy="2887606"/>
              <a:chOff x="551512" y="1170131"/>
              <a:chExt cx="1814488" cy="2887606"/>
            </a:xfrm>
          </p:grpSpPr>
          <p:sp>
            <p:nvSpPr>
              <p:cNvPr id="58" name="Freeform: Shape 7"/>
              <p:cNvSpPr/>
              <p:nvPr/>
            </p:nvSpPr>
            <p:spPr bwMode="auto">
              <a:xfrm>
                <a:off x="554044" y="1170131"/>
                <a:ext cx="1811956" cy="2887605"/>
              </a:xfrm>
              <a:custGeom>
                <a:avLst/>
                <a:gdLst>
                  <a:gd name="T0" fmla="*/ 2271713 w 21600"/>
                  <a:gd name="T1" fmla="*/ 3620294 h 21600"/>
                  <a:gd name="T2" fmla="*/ 2271713 w 21600"/>
                  <a:gd name="T3" fmla="*/ 3620294 h 21600"/>
                  <a:gd name="T4" fmla="*/ 2271713 w 21600"/>
                  <a:gd name="T5" fmla="*/ 3620294 h 21600"/>
                  <a:gd name="T6" fmla="*/ 2271713 w 21600"/>
                  <a:gd name="T7" fmla="*/ 36202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3585F"/>
                </a:solidFill>
                <a:prstDash val="solid"/>
                <a:miter lim="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59" name="Freeform: Shape 8"/>
              <p:cNvSpPr/>
              <p:nvPr/>
            </p:nvSpPr>
            <p:spPr bwMode="auto">
              <a:xfrm>
                <a:off x="551512" y="3218869"/>
                <a:ext cx="1266216" cy="835702"/>
              </a:xfrm>
              <a:custGeom>
                <a:avLst/>
                <a:gdLst>
                  <a:gd name="T0" fmla="*/ 1587500 w 21600"/>
                  <a:gd name="T1" fmla="*/ 1047750 h 21600"/>
                  <a:gd name="T2" fmla="*/ 1587500 w 21600"/>
                  <a:gd name="T3" fmla="*/ 1047750 h 21600"/>
                  <a:gd name="T4" fmla="*/ 1587500 w 21600"/>
                  <a:gd name="T5" fmla="*/ 1047750 h 21600"/>
                  <a:gd name="T6" fmla="*/ 1587500 w 21600"/>
                  <a:gd name="T7" fmla="*/ 10477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3950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0" name="Freeform: Shape 9"/>
              <p:cNvSpPr/>
              <p:nvPr/>
            </p:nvSpPr>
            <p:spPr bwMode="auto">
              <a:xfrm flipH="1">
                <a:off x="554044" y="2861796"/>
                <a:ext cx="1811956" cy="1195941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2" name="Freeform: Shape 34"/>
              <p:cNvSpPr/>
              <p:nvPr/>
            </p:nvSpPr>
            <p:spPr bwMode="auto">
              <a:xfrm>
                <a:off x="1241598" y="3679016"/>
                <a:ext cx="395764" cy="2428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 fontScale="57500" lnSpcReduction="20000"/>
              </a:bodyPr>
              <a:lstStyle/>
              <a:p>
                <a:pPr defTabSz="778510">
                  <a:defRPr/>
                </a:pPr>
                <a:r>
                  <a:rPr lang="en-US" altLang="zh-CN" sz="3200" b="1">
                    <a:solidFill>
                      <a:srgbClr val="FFFFFF"/>
                    </a:solidFill>
                  </a:rPr>
                  <a:t>01</a:t>
                </a:r>
              </a:p>
            </p:txBody>
          </p:sp>
        </p:grpSp>
        <p:grpSp>
          <p:nvGrpSpPr>
            <p:cNvPr id="64" name="组合 28"/>
            <p:cNvGrpSpPr/>
            <p:nvPr/>
          </p:nvGrpSpPr>
          <p:grpSpPr>
            <a:xfrm>
              <a:off x="2631273" y="1170131"/>
              <a:ext cx="1823537" cy="2887606"/>
              <a:chOff x="2631273" y="1170131"/>
              <a:chExt cx="1823537" cy="2887606"/>
            </a:xfrm>
          </p:grpSpPr>
          <p:sp>
            <p:nvSpPr>
              <p:cNvPr id="65" name="Freeform: Shape 5"/>
              <p:cNvSpPr/>
              <p:nvPr/>
            </p:nvSpPr>
            <p:spPr bwMode="auto">
              <a:xfrm>
                <a:off x="2633805" y="1170131"/>
                <a:ext cx="1811956" cy="2887605"/>
              </a:xfrm>
              <a:custGeom>
                <a:avLst/>
                <a:gdLst>
                  <a:gd name="T0" fmla="*/ 2271713 w 21600"/>
                  <a:gd name="T1" fmla="*/ 3620294 h 21600"/>
                  <a:gd name="T2" fmla="*/ 2271713 w 21600"/>
                  <a:gd name="T3" fmla="*/ 3620294 h 21600"/>
                  <a:gd name="T4" fmla="*/ 2271713 w 21600"/>
                  <a:gd name="T5" fmla="*/ 3620294 h 21600"/>
                  <a:gd name="T6" fmla="*/ 2271713 w 21600"/>
                  <a:gd name="T7" fmla="*/ 36202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3585F"/>
                </a:solidFill>
                <a:prstDash val="solid"/>
                <a:miter lim="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6" name="Freeform: Shape 6"/>
              <p:cNvSpPr/>
              <p:nvPr/>
            </p:nvSpPr>
            <p:spPr bwMode="auto">
              <a:xfrm>
                <a:off x="2631273" y="3218869"/>
                <a:ext cx="1266216" cy="835702"/>
              </a:xfrm>
              <a:custGeom>
                <a:avLst/>
                <a:gdLst>
                  <a:gd name="T0" fmla="*/ 1587500 w 21600"/>
                  <a:gd name="T1" fmla="*/ 1047750 h 21600"/>
                  <a:gd name="T2" fmla="*/ 1587500 w 21600"/>
                  <a:gd name="T3" fmla="*/ 1047750 h 21600"/>
                  <a:gd name="T4" fmla="*/ 1587500 w 21600"/>
                  <a:gd name="T5" fmla="*/ 1047750 h 21600"/>
                  <a:gd name="T6" fmla="*/ 1587500 w 21600"/>
                  <a:gd name="T7" fmla="*/ 10477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3950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7" name="Freeform: Shape 15"/>
              <p:cNvSpPr/>
              <p:nvPr/>
            </p:nvSpPr>
            <p:spPr bwMode="auto">
              <a:xfrm flipH="1">
                <a:off x="2642854" y="2861796"/>
                <a:ext cx="1811956" cy="1195941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69" name="Freeform: Shape 35"/>
              <p:cNvSpPr/>
              <p:nvPr/>
            </p:nvSpPr>
            <p:spPr bwMode="auto">
              <a:xfrm>
                <a:off x="3272305" y="3679016"/>
                <a:ext cx="380047" cy="2428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 fontScale="57500" lnSpcReduction="20000"/>
              </a:bodyPr>
              <a:lstStyle/>
              <a:p>
                <a:pPr defTabSz="778510">
                  <a:defRPr/>
                </a:pPr>
                <a:r>
                  <a:rPr lang="en-US" altLang="zh-CN" sz="3200" b="1">
                    <a:solidFill>
                      <a:srgbClr val="FFFFFF"/>
                    </a:solidFill>
                  </a:rPr>
                  <a:t>02</a:t>
                </a:r>
              </a:p>
            </p:txBody>
          </p:sp>
        </p:grpSp>
        <p:grpSp>
          <p:nvGrpSpPr>
            <p:cNvPr id="71" name="组合 29"/>
            <p:cNvGrpSpPr/>
            <p:nvPr/>
          </p:nvGrpSpPr>
          <p:grpSpPr>
            <a:xfrm>
              <a:off x="4711033" y="1170131"/>
              <a:ext cx="1814488" cy="2890138"/>
              <a:chOff x="4711033" y="1170131"/>
              <a:chExt cx="1814488" cy="2890138"/>
            </a:xfrm>
          </p:grpSpPr>
          <p:sp>
            <p:nvSpPr>
              <p:cNvPr id="72" name="Freeform: Shape 3"/>
              <p:cNvSpPr/>
              <p:nvPr/>
            </p:nvSpPr>
            <p:spPr bwMode="auto">
              <a:xfrm>
                <a:off x="4713565" y="1170131"/>
                <a:ext cx="1811956" cy="2887605"/>
              </a:xfrm>
              <a:custGeom>
                <a:avLst/>
                <a:gdLst>
                  <a:gd name="T0" fmla="*/ 2271713 w 21600"/>
                  <a:gd name="T1" fmla="*/ 3620294 h 21600"/>
                  <a:gd name="T2" fmla="*/ 2271713 w 21600"/>
                  <a:gd name="T3" fmla="*/ 3620294 h 21600"/>
                  <a:gd name="T4" fmla="*/ 2271713 w 21600"/>
                  <a:gd name="T5" fmla="*/ 3620294 h 21600"/>
                  <a:gd name="T6" fmla="*/ 2271713 w 21600"/>
                  <a:gd name="T7" fmla="*/ 36202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3585F"/>
                </a:solidFill>
                <a:prstDash val="solid"/>
                <a:miter lim="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85" name="Freeform: Shape 4"/>
              <p:cNvSpPr/>
              <p:nvPr/>
            </p:nvSpPr>
            <p:spPr bwMode="auto">
              <a:xfrm>
                <a:off x="4711033" y="3218869"/>
                <a:ext cx="1266216" cy="835702"/>
              </a:xfrm>
              <a:custGeom>
                <a:avLst/>
                <a:gdLst>
                  <a:gd name="T0" fmla="*/ 1587500 w 21600"/>
                  <a:gd name="T1" fmla="*/ 1047750 h 21600"/>
                  <a:gd name="T2" fmla="*/ 1587500 w 21600"/>
                  <a:gd name="T3" fmla="*/ 1047750 h 21600"/>
                  <a:gd name="T4" fmla="*/ 1587500 w 21600"/>
                  <a:gd name="T5" fmla="*/ 1047750 h 21600"/>
                  <a:gd name="T6" fmla="*/ 1587500 w 21600"/>
                  <a:gd name="T7" fmla="*/ 104775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3950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86" name="Freeform: Shape 21"/>
              <p:cNvSpPr/>
              <p:nvPr/>
            </p:nvSpPr>
            <p:spPr bwMode="auto">
              <a:xfrm flipH="1">
                <a:off x="4713565" y="2864328"/>
                <a:ext cx="1811956" cy="1195941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88" name="Freeform: Shape 36"/>
              <p:cNvSpPr/>
              <p:nvPr/>
            </p:nvSpPr>
            <p:spPr bwMode="auto">
              <a:xfrm>
                <a:off x="4845886" y="3679138"/>
                <a:ext cx="1662543" cy="24311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 fontScale="57500" lnSpcReduction="20000"/>
              </a:bodyPr>
              <a:lstStyle/>
              <a:p>
                <a:pPr defTabSz="778510">
                  <a:defRPr/>
                </a:pPr>
                <a:r>
                  <a:rPr lang="en-US" altLang="zh-CN" sz="3200" b="1">
                    <a:solidFill>
                      <a:srgbClr val="FFFFFF"/>
                    </a:solidFill>
                  </a:rPr>
                  <a:t>03</a:t>
                </a:r>
              </a:p>
            </p:txBody>
          </p:sp>
        </p:grpSp>
        <p:grpSp>
          <p:nvGrpSpPr>
            <p:cNvPr id="90" name="组合 30"/>
            <p:cNvGrpSpPr/>
            <p:nvPr/>
          </p:nvGrpSpPr>
          <p:grpSpPr>
            <a:xfrm>
              <a:off x="6790793" y="1167599"/>
              <a:ext cx="1813855" cy="2890138"/>
              <a:chOff x="6790793" y="1167599"/>
              <a:chExt cx="1813855" cy="2890138"/>
            </a:xfrm>
          </p:grpSpPr>
          <p:sp>
            <p:nvSpPr>
              <p:cNvPr id="91" name="Freeform: Shape 2"/>
              <p:cNvSpPr/>
              <p:nvPr/>
            </p:nvSpPr>
            <p:spPr bwMode="auto">
              <a:xfrm>
                <a:off x="6790793" y="3221401"/>
                <a:ext cx="1266216" cy="836335"/>
              </a:xfrm>
              <a:custGeom>
                <a:avLst/>
                <a:gdLst>
                  <a:gd name="T0" fmla="*/ 1587500 w 21600"/>
                  <a:gd name="T1" fmla="*/ 1048544 h 21600"/>
                  <a:gd name="T2" fmla="*/ 1587500 w 21600"/>
                  <a:gd name="T3" fmla="*/ 1048544 h 21600"/>
                  <a:gd name="T4" fmla="*/ 1587500 w 21600"/>
                  <a:gd name="T5" fmla="*/ 1048544 h 21600"/>
                  <a:gd name="T6" fmla="*/ 1587500 w 21600"/>
                  <a:gd name="T7" fmla="*/ 104854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12216"/>
                    </a:lnTo>
                    <a:lnTo>
                      <a:pt x="21599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3950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92" name="Freeform: Shape 27"/>
              <p:cNvSpPr/>
              <p:nvPr/>
            </p:nvSpPr>
            <p:spPr bwMode="auto">
              <a:xfrm>
                <a:off x="6793326" y="1167599"/>
                <a:ext cx="1811322" cy="2886972"/>
              </a:xfrm>
              <a:custGeom>
                <a:avLst/>
                <a:gdLst>
                  <a:gd name="T0" fmla="*/ 2270919 w 21600"/>
                  <a:gd name="T1" fmla="*/ 3619500 h 21600"/>
                  <a:gd name="T2" fmla="*/ 2270919 w 21600"/>
                  <a:gd name="T3" fmla="*/ 3619500 h 21600"/>
                  <a:gd name="T4" fmla="*/ 2270919 w 21600"/>
                  <a:gd name="T5" fmla="*/ 3619500 h 21600"/>
                  <a:gd name="T6" fmla="*/ 2270919 w 21600"/>
                  <a:gd name="T7" fmla="*/ 3619500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lnTo>
                      <a:pt x="0" y="0"/>
                    </a:lnTo>
                    <a:close/>
                  </a:path>
                </a:pathLst>
              </a:custGeom>
              <a:noFill/>
              <a:ln w="12700" cap="flat" cmpd="sng">
                <a:solidFill>
                  <a:srgbClr val="53585F"/>
                </a:solidFill>
                <a:prstDash val="solid"/>
                <a:miter lim="0"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93" name="Freeform: Shape 28"/>
              <p:cNvSpPr/>
              <p:nvPr/>
            </p:nvSpPr>
            <p:spPr bwMode="auto">
              <a:xfrm flipH="1">
                <a:off x="6792692" y="2861796"/>
                <a:ext cx="1811956" cy="1195941"/>
              </a:xfrm>
              <a:custGeom>
                <a:avLst/>
                <a:gdLst>
                  <a:gd name="T0" fmla="*/ 2271713 w 21600"/>
                  <a:gd name="T1" fmla="*/ 1499394 h 21600"/>
                  <a:gd name="T2" fmla="*/ 2271713 w 21600"/>
                  <a:gd name="T3" fmla="*/ 1499394 h 21600"/>
                  <a:gd name="T4" fmla="*/ 2271713 w 21600"/>
                  <a:gd name="T5" fmla="*/ 1499394 h 21600"/>
                  <a:gd name="T6" fmla="*/ 2271713 w 21600"/>
                  <a:gd name="T7" fmla="*/ 1499394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12216"/>
                    </a:lnTo>
                    <a:lnTo>
                      <a:pt x="21600" y="21600"/>
                    </a:lnTo>
                    <a:lnTo>
                      <a:pt x="0" y="2160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5597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sz="3200"/>
              </a:p>
            </p:txBody>
          </p:sp>
          <p:sp>
            <p:nvSpPr>
              <p:cNvPr id="95" name="Freeform: Shape 37"/>
              <p:cNvSpPr/>
              <p:nvPr/>
            </p:nvSpPr>
            <p:spPr bwMode="auto">
              <a:xfrm>
                <a:off x="7484213" y="3679342"/>
                <a:ext cx="384334" cy="2428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</p:spPr>
            <p:txBody>
              <a:bodyPr wrap="none" lIns="0" tIns="0" rIns="0" bIns="0" anchor="ctr">
                <a:normAutofit fontScale="57500" lnSpcReduction="20000"/>
              </a:bodyPr>
              <a:lstStyle/>
              <a:p>
                <a:pPr defTabSz="778510">
                  <a:defRPr/>
                </a:pPr>
                <a:r>
                  <a:rPr lang="en-US" altLang="zh-CN" sz="3200" b="1">
                    <a:solidFill>
                      <a:srgbClr val="FFFFFF"/>
                    </a:solidFill>
                  </a:rPr>
                  <a:t>04</a:t>
                </a:r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843915" y="1732280"/>
            <a:ext cx="2416810" cy="1547547"/>
            <a:chOff x="5893557" y="1633668"/>
            <a:chExt cx="4491877" cy="1547816"/>
          </a:xfrm>
        </p:grpSpPr>
        <p:sp>
          <p:nvSpPr>
            <p:cNvPr id="98" name="矩形 97"/>
            <p:cNvSpPr/>
            <p:nvPr/>
          </p:nvSpPr>
          <p:spPr>
            <a:xfrm>
              <a:off x="6585160" y="2573683"/>
              <a:ext cx="2454998" cy="60780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这所大学大约需要多少分？</a:t>
              </a:r>
            </a:p>
          </p:txBody>
        </p:sp>
        <p:sp>
          <p:nvSpPr>
            <p:cNvPr id="99" name="矩形 98"/>
            <p:cNvSpPr/>
            <p:nvPr/>
          </p:nvSpPr>
          <p:spPr>
            <a:xfrm>
              <a:off x="5893557" y="1633668"/>
              <a:ext cx="4491877" cy="83008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你心目中理想的大学是哪所？</a:t>
              </a: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3720240" y="1732370"/>
            <a:ext cx="2046605" cy="1995805"/>
            <a:chOff x="6888690" y="1272361"/>
            <a:chExt cx="2046605" cy="1995805"/>
          </a:xfrm>
        </p:grpSpPr>
        <p:sp>
          <p:nvSpPr>
            <p:cNvPr id="101" name="矩形 100"/>
            <p:cNvSpPr/>
            <p:nvPr/>
          </p:nvSpPr>
          <p:spPr>
            <a:xfrm>
              <a:off x="6888690" y="2207716"/>
              <a:ext cx="2046605" cy="106045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一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本，二本，专科。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这个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批次大约需要多少分？</a:t>
              </a:r>
            </a:p>
          </p:txBody>
        </p:sp>
        <p:sp>
          <p:nvSpPr>
            <p:cNvPr id="102" name="矩形 101"/>
            <p:cNvSpPr/>
            <p:nvPr/>
          </p:nvSpPr>
          <p:spPr>
            <a:xfrm>
              <a:off x="6888690" y="1272361"/>
              <a:ext cx="1998980" cy="82994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你想考什么批次的大学？</a:t>
              </a: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6344882" y="1690659"/>
            <a:ext cx="2344420" cy="2430780"/>
            <a:chOff x="6660089" y="-1134924"/>
            <a:chExt cx="2344420" cy="2430780"/>
          </a:xfrm>
        </p:grpSpPr>
        <p:sp>
          <p:nvSpPr>
            <p:cNvPr id="104" name="矩形 103"/>
            <p:cNvSpPr/>
            <p:nvPr/>
          </p:nvSpPr>
          <p:spPr>
            <a:xfrm>
              <a:off x="6752165" y="-87809"/>
              <a:ext cx="2088515" cy="13836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你自认为还有多大上长空间</a:t>
              </a: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？</a:t>
              </a:r>
              <a:endPara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离</a:t>
              </a: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你的目标还有多大差距？</a:t>
              </a:r>
            </a:p>
          </p:txBody>
        </p:sp>
        <p:sp>
          <p:nvSpPr>
            <p:cNvPr id="105" name="矩形 104"/>
            <p:cNvSpPr/>
            <p:nvPr/>
          </p:nvSpPr>
          <p:spPr>
            <a:xfrm>
              <a:off x="6660089" y="-1134924"/>
              <a:ext cx="2344420" cy="9772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你现在通常能考多少分？</a:t>
              </a: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613912" y="1690306"/>
            <a:ext cx="2847340" cy="3326130"/>
            <a:chOff x="6651200" y="817066"/>
            <a:chExt cx="2847340" cy="3326130"/>
          </a:xfrm>
        </p:grpSpPr>
        <p:sp>
          <p:nvSpPr>
            <p:cNvPr id="107" name="矩形 106"/>
            <p:cNvSpPr/>
            <p:nvPr/>
          </p:nvSpPr>
          <p:spPr>
            <a:xfrm>
              <a:off x="6651200" y="1789886"/>
              <a:ext cx="2847340" cy="23533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是不是还在抱怨时间太紧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 作业太多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考试很累？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是不是还在抱怨没有时间睡觉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没有时间放松</a:t>
              </a:r>
            </a:p>
            <a:p>
              <a:pPr algn="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                           没有时间听音乐？</a:t>
              </a:r>
            </a:p>
          </p:txBody>
        </p:sp>
        <p:sp>
          <p:nvSpPr>
            <p:cNvPr id="108" name="矩形 107"/>
            <p:cNvSpPr/>
            <p:nvPr/>
          </p:nvSpPr>
          <p:spPr>
            <a:xfrm>
              <a:off x="7331285" y="817066"/>
              <a:ext cx="2167255" cy="977265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24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你的学习效率怎样？</a:t>
              </a: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110" name="矩形 109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11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现状分析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56"/>
                                        </p:tgtEl>
                                      </p:cBhvr>
                                      <p:by x="150000" y="150000"/>
                                      <p:from x="5365" y="1493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4"/>
          <p:cNvGrpSpPr/>
          <p:nvPr/>
        </p:nvGrpSpPr>
        <p:grpSpPr>
          <a:xfrm>
            <a:off x="482087" y="2045424"/>
            <a:ext cx="11257036" cy="2501875"/>
            <a:chOff x="964025" y="1952298"/>
            <a:chExt cx="11257036" cy="2501875"/>
          </a:xfrm>
          <a:solidFill>
            <a:srgbClr val="2F5597"/>
          </a:solidFill>
        </p:grpSpPr>
        <p:sp>
          <p:nvSpPr>
            <p:cNvPr id="5" name="iS1ide-任意多边形 15"/>
            <p:cNvSpPr/>
            <p:nvPr/>
          </p:nvSpPr>
          <p:spPr>
            <a:xfrm>
              <a:off x="7522405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iS1ide-任意多边形 17"/>
            <p:cNvSpPr/>
            <p:nvPr/>
          </p:nvSpPr>
          <p:spPr>
            <a:xfrm>
              <a:off x="964025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iS1ide-任意多边形 14"/>
            <p:cNvSpPr/>
            <p:nvPr/>
          </p:nvSpPr>
          <p:spPr>
            <a:xfrm>
              <a:off x="3151969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iS1ide-任意多边形 16"/>
            <p:cNvSpPr/>
            <p:nvPr/>
          </p:nvSpPr>
          <p:spPr>
            <a:xfrm>
              <a:off x="5339916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iS1ide-任意多边形 29"/>
            <p:cNvSpPr/>
            <p:nvPr/>
          </p:nvSpPr>
          <p:spPr>
            <a:xfrm>
              <a:off x="9715807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ïšḻïďê-任意多边形 20"/>
            <p:cNvSpPr/>
            <p:nvPr/>
          </p:nvSpPr>
          <p:spPr>
            <a:xfrm>
              <a:off x="7522405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ïšḻïďê-任意多边形 18"/>
            <p:cNvSpPr/>
            <p:nvPr/>
          </p:nvSpPr>
          <p:spPr>
            <a:xfrm>
              <a:off x="964025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ïšḻïďê-任意多边形 21"/>
            <p:cNvSpPr/>
            <p:nvPr/>
          </p:nvSpPr>
          <p:spPr>
            <a:xfrm>
              <a:off x="3151969" y="3201659"/>
              <a:ext cx="2505254" cy="12525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89416"/>
                  </a:moveTo>
                  <a:cubicBezTo>
                    <a:pt x="35311" y="89416"/>
                    <a:pt x="15294" y="49383"/>
                    <a:pt x="15294" y="0"/>
                  </a:cubicBezTo>
                  <a:lnTo>
                    <a:pt x="0" y="0"/>
                  </a:lnTo>
                  <a:cubicBezTo>
                    <a:pt x="0" y="66272"/>
                    <a:pt x="26861" y="120000"/>
                    <a:pt x="60000" y="120000"/>
                  </a:cubicBezTo>
                  <a:cubicBezTo>
                    <a:pt x="93138" y="120000"/>
                    <a:pt x="120000" y="66272"/>
                    <a:pt x="120000" y="0"/>
                  </a:cubicBezTo>
                  <a:lnTo>
                    <a:pt x="104705" y="0"/>
                  </a:lnTo>
                  <a:cubicBezTo>
                    <a:pt x="104705" y="49383"/>
                    <a:pt x="84688" y="89416"/>
                    <a:pt x="60000" y="894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ïšḻïďê-任意多边形 19"/>
            <p:cNvSpPr/>
            <p:nvPr/>
          </p:nvSpPr>
          <p:spPr>
            <a:xfrm>
              <a:off x="5339916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ïšḻïďê-任意多边形 28"/>
            <p:cNvSpPr/>
            <p:nvPr/>
          </p:nvSpPr>
          <p:spPr>
            <a:xfrm>
              <a:off x="9715807" y="1952298"/>
              <a:ext cx="2505254" cy="1252515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000" y="30583"/>
                  </a:moveTo>
                  <a:cubicBezTo>
                    <a:pt x="84688" y="30583"/>
                    <a:pt x="104705" y="70616"/>
                    <a:pt x="104705" y="120000"/>
                  </a:cubicBezTo>
                  <a:lnTo>
                    <a:pt x="120000" y="120000"/>
                  </a:lnTo>
                  <a:cubicBezTo>
                    <a:pt x="120000" y="53727"/>
                    <a:pt x="93138" y="0"/>
                    <a:pt x="60000" y="0"/>
                  </a:cubicBezTo>
                  <a:cubicBezTo>
                    <a:pt x="26861" y="0"/>
                    <a:pt x="0" y="53727"/>
                    <a:pt x="0" y="120000"/>
                  </a:cubicBezTo>
                  <a:lnTo>
                    <a:pt x="15294" y="120000"/>
                  </a:lnTo>
                  <a:cubicBezTo>
                    <a:pt x="15294" y="70616"/>
                    <a:pt x="35311" y="30583"/>
                    <a:pt x="60000" y="3058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40" name="矩形 39"/>
          <p:cNvSpPr/>
          <p:nvPr/>
        </p:nvSpPr>
        <p:spPr>
          <a:xfrm>
            <a:off x="848149" y="3013319"/>
            <a:ext cx="177290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是不是还有时上课打个盹</a:t>
            </a:r>
          </a:p>
        </p:txBody>
      </p:sp>
      <p:sp>
        <p:nvSpPr>
          <p:cNvPr id="61" name="矩形 60"/>
          <p:cNvSpPr/>
          <p:nvPr/>
        </p:nvSpPr>
        <p:spPr>
          <a:xfrm>
            <a:off x="3085049" y="2916835"/>
            <a:ext cx="177290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时自习说过话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278755" y="2828925"/>
            <a:ext cx="1761490" cy="82994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时偶尔迟个到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7461252" y="2916835"/>
            <a:ext cx="1772902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时偶尔玩下手机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9600614" y="2829167"/>
            <a:ext cx="1772902" cy="12003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是不是还有</a:t>
            </a: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时偶尔想念那个他（她）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31" name="矩形 30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2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现状分析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天能进步多少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238673" y="3213271"/>
            <a:ext cx="529177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心理学记忆规律，这一百天是学习知识记忆最深、掌握最好的重要时期，是复习迎考的最佳时间；从重要性上来说，这一百天是我们整合知识、查漏补缺、强健心理和体魄、提升应试能力的最关键时间；从氛围来说，这一百天也是父母最关爱你们，老师最关注你们，社会也最厚待你们的幸福时间，大家对你们充满了期盼</a:t>
            </a:r>
          </a:p>
        </p:txBody>
      </p:sp>
      <p:sp>
        <p:nvSpPr>
          <p:cNvPr id="45" name="Shape 1949"/>
          <p:cNvSpPr/>
          <p:nvPr/>
        </p:nvSpPr>
        <p:spPr>
          <a:xfrm>
            <a:off x="6238673" y="2073436"/>
            <a:ext cx="2537554" cy="789960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 hangingPunct="0">
              <a:lnSpc>
                <a:spcPct val="120000"/>
              </a:lnSpc>
              <a:defRPr sz="33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zh-CN" altLang="en-US" sz="4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奋战</a:t>
            </a:r>
            <a:r>
              <a:rPr lang="en-US" altLang="zh-CN" sz="4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</a:t>
            </a:r>
            <a:r>
              <a:rPr lang="zh-CN" altLang="en-US" sz="4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天</a:t>
            </a:r>
            <a:endParaRPr sz="40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Shape 1951"/>
          <p:cNvSpPr/>
          <p:nvPr/>
        </p:nvSpPr>
        <p:spPr>
          <a:xfrm>
            <a:off x="6280675" y="3009955"/>
            <a:ext cx="286064" cy="1"/>
          </a:xfrm>
          <a:prstGeom prst="line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miter lim="400000"/>
          </a:ln>
        </p:spPr>
        <p:txBody>
          <a:bodyPr lIns="25400" tIns="25400" rIns="25400" bIns="2540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412750" hangingPunct="0">
              <a:defRPr sz="3200"/>
            </a:pPr>
            <a:endParaRPr sz="1600" kern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pic>
        <p:nvPicPr>
          <p:cNvPr id="6" name="图片 5" descr="ad62d21aa59159dc874945c02faf2cc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635" y="1268095"/>
            <a:ext cx="5730240" cy="4322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5" grpId="0" animBg="1"/>
      <p:bldP spid="4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天能进步多少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60367" y="4088155"/>
            <a:ext cx="288989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如果你心情不平静、学习不认真，恐怕你只有退步的份了！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33646" y="2511699"/>
            <a:ext cx="11389718" cy="2866305"/>
            <a:chOff x="619374" y="2440259"/>
            <a:chExt cx="11389718" cy="2866305"/>
          </a:xfrm>
        </p:grpSpPr>
        <p:sp>
          <p:nvSpPr>
            <p:cNvPr id="25" name="任意多边形 24"/>
            <p:cNvSpPr/>
            <p:nvPr/>
          </p:nvSpPr>
          <p:spPr bwMode="auto">
            <a:xfrm>
              <a:off x="8707902" y="3355257"/>
              <a:ext cx="3301190" cy="372169"/>
            </a:xfrm>
            <a:custGeom>
              <a:avLst/>
              <a:gdLst>
                <a:gd name="connsiteX0" fmla="*/ 0 w 1600200"/>
                <a:gd name="connsiteY0" fmla="*/ 552450 h 552450"/>
                <a:gd name="connsiteX1" fmla="*/ 171450 w 1600200"/>
                <a:gd name="connsiteY1" fmla="*/ 0 h 552450"/>
                <a:gd name="connsiteX2" fmla="*/ 1600200 w 1600200"/>
                <a:gd name="connsiteY2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0" h="552450">
                  <a:moveTo>
                    <a:pt x="0" y="552450"/>
                  </a:moveTo>
                  <a:lnTo>
                    <a:pt x="171450" y="0"/>
                  </a:lnTo>
                  <a:lnTo>
                    <a:pt x="160020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headEnd type="oval" w="med" len="med"/>
              <a:tailEnd type="stealth" w="med" len="me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任意多边形 25"/>
            <p:cNvSpPr/>
            <p:nvPr/>
          </p:nvSpPr>
          <p:spPr bwMode="auto">
            <a:xfrm flipH="1">
              <a:off x="619374" y="3756213"/>
              <a:ext cx="3303246" cy="370111"/>
            </a:xfrm>
            <a:custGeom>
              <a:avLst/>
              <a:gdLst>
                <a:gd name="connsiteX0" fmla="*/ 0 w 1600200"/>
                <a:gd name="connsiteY0" fmla="*/ 552450 h 552450"/>
                <a:gd name="connsiteX1" fmla="*/ 171450 w 1600200"/>
                <a:gd name="connsiteY1" fmla="*/ 0 h 552450"/>
                <a:gd name="connsiteX2" fmla="*/ 1600200 w 1600200"/>
                <a:gd name="connsiteY2" fmla="*/ 0 h 552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00200" h="552450">
                  <a:moveTo>
                    <a:pt x="0" y="552450"/>
                  </a:moveTo>
                  <a:lnTo>
                    <a:pt x="171450" y="0"/>
                  </a:lnTo>
                  <a:lnTo>
                    <a:pt x="160020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headEnd type="oval" w="med" len="med"/>
              <a:tailEnd type="stealth" w="med" len="me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任意多边形 26"/>
            <p:cNvSpPr/>
            <p:nvPr/>
          </p:nvSpPr>
          <p:spPr>
            <a:xfrm>
              <a:off x="6263828" y="2448484"/>
              <a:ext cx="871547" cy="1297443"/>
            </a:xfrm>
            <a:custGeom>
              <a:avLst/>
              <a:gdLst>
                <a:gd name="connsiteX0" fmla="*/ 0 w 647700"/>
                <a:gd name="connsiteY0" fmla="*/ 965200 h 965200"/>
                <a:gd name="connsiteX1" fmla="*/ 152400 w 647700"/>
                <a:gd name="connsiteY1" fmla="*/ 508000 h 965200"/>
                <a:gd name="connsiteX2" fmla="*/ 647700 w 647700"/>
                <a:gd name="connsiteY2" fmla="*/ 0 h 965200"/>
                <a:gd name="connsiteX0-1" fmla="*/ 0 w 647700"/>
                <a:gd name="connsiteY0-2" fmla="*/ 965200 h 965200"/>
                <a:gd name="connsiteX1-3" fmla="*/ 101600 w 647700"/>
                <a:gd name="connsiteY1-4" fmla="*/ 520700 h 965200"/>
                <a:gd name="connsiteX2-5" fmla="*/ 647700 w 647700"/>
                <a:gd name="connsiteY2-6" fmla="*/ 0 h 9652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7700" h="965200">
                  <a:moveTo>
                    <a:pt x="0" y="965200"/>
                  </a:moveTo>
                  <a:lnTo>
                    <a:pt x="101600" y="520700"/>
                  </a:lnTo>
                  <a:lnTo>
                    <a:pt x="64770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headEnd type="oval" w="med" len="med"/>
              <a:tailEnd type="stealth" w="med" len="me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任意多边形 27"/>
            <p:cNvSpPr/>
            <p:nvPr/>
          </p:nvSpPr>
          <p:spPr>
            <a:xfrm flipH="1">
              <a:off x="4045906" y="2440259"/>
              <a:ext cx="871547" cy="1297443"/>
            </a:xfrm>
            <a:custGeom>
              <a:avLst/>
              <a:gdLst>
                <a:gd name="connsiteX0" fmla="*/ 0 w 647700"/>
                <a:gd name="connsiteY0" fmla="*/ 965200 h 965200"/>
                <a:gd name="connsiteX1" fmla="*/ 152400 w 647700"/>
                <a:gd name="connsiteY1" fmla="*/ 508000 h 965200"/>
                <a:gd name="connsiteX2" fmla="*/ 647700 w 647700"/>
                <a:gd name="connsiteY2" fmla="*/ 0 h 965200"/>
                <a:gd name="connsiteX0-1" fmla="*/ 0 w 647700"/>
                <a:gd name="connsiteY0-2" fmla="*/ 965200 h 965200"/>
                <a:gd name="connsiteX1-3" fmla="*/ 101600 w 647700"/>
                <a:gd name="connsiteY1-4" fmla="*/ 520700 h 965200"/>
                <a:gd name="connsiteX2-5" fmla="*/ 647700 w 647700"/>
                <a:gd name="connsiteY2-6" fmla="*/ 0 h 9652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647700" h="965200">
                  <a:moveTo>
                    <a:pt x="0" y="965200"/>
                  </a:moveTo>
                  <a:lnTo>
                    <a:pt x="101600" y="520700"/>
                  </a:lnTo>
                  <a:lnTo>
                    <a:pt x="647700" y="0"/>
                  </a:lnTo>
                </a:path>
              </a:pathLst>
            </a:custGeom>
            <a:noFill/>
            <a:ln w="12700" cap="flat" cmpd="sng" algn="ctr">
              <a:solidFill>
                <a:schemeClr val="tx1">
                  <a:lumMod val="95000"/>
                  <a:lumOff val="5000"/>
                </a:schemeClr>
              </a:solidFill>
              <a:prstDash val="solid"/>
              <a:headEnd type="oval" w="med" len="med"/>
              <a:tailEnd type="stealth" w="med" len="me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000000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19"/>
            <p:cNvSpPr/>
            <p:nvPr/>
          </p:nvSpPr>
          <p:spPr bwMode="auto">
            <a:xfrm>
              <a:off x="3178470" y="3462177"/>
              <a:ext cx="1331987" cy="1348847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17"/>
            <p:cNvSpPr>
              <a:spLocks noChangeAspect="1"/>
            </p:cNvSpPr>
            <p:nvPr/>
          </p:nvSpPr>
          <p:spPr bwMode="auto">
            <a:xfrm>
              <a:off x="6596821" y="2835048"/>
              <a:ext cx="2509810" cy="247151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113734" y="3299728"/>
              <a:ext cx="1677317" cy="1638762"/>
              <a:chOff x="3679031" y="2334816"/>
              <a:chExt cx="971550" cy="948928"/>
            </a:xfrm>
          </p:grpSpPr>
          <p:sp>
            <p:nvSpPr>
              <p:cNvPr id="54" name="Freeform 18"/>
              <p:cNvSpPr/>
              <p:nvPr/>
            </p:nvSpPr>
            <p:spPr bwMode="auto">
              <a:xfrm>
                <a:off x="3679031" y="2334816"/>
                <a:ext cx="971550" cy="948928"/>
              </a:xfrm>
              <a:custGeom>
                <a:avLst/>
                <a:gdLst>
                  <a:gd name="T0" fmla="*/ 127 w 127"/>
                  <a:gd name="T1" fmla="*/ 64 h 124"/>
                  <a:gd name="T2" fmla="*/ 117 w 127"/>
                  <a:gd name="T3" fmla="*/ 76 h 124"/>
                  <a:gd name="T4" fmla="*/ 8 w 127"/>
                  <a:gd name="T5" fmla="*/ 124 h 124"/>
                  <a:gd name="T6" fmla="*/ 2 w 127"/>
                  <a:gd name="T7" fmla="*/ 123 h 124"/>
                  <a:gd name="T8" fmla="*/ 1 w 127"/>
                  <a:gd name="T9" fmla="*/ 118 h 124"/>
                  <a:gd name="T10" fmla="*/ 6 w 127"/>
                  <a:gd name="T11" fmla="*/ 94 h 124"/>
                  <a:gd name="T12" fmla="*/ 39 w 127"/>
                  <a:gd name="T13" fmla="*/ 62 h 124"/>
                  <a:gd name="T14" fmla="*/ 19 w 127"/>
                  <a:gd name="T15" fmla="*/ 38 h 124"/>
                  <a:gd name="T16" fmla="*/ 26 w 127"/>
                  <a:gd name="T17" fmla="*/ 6 h 124"/>
                  <a:gd name="T18" fmla="*/ 32 w 127"/>
                  <a:gd name="T19" fmla="*/ 1 h 124"/>
                  <a:gd name="T20" fmla="*/ 39 w 127"/>
                  <a:gd name="T21" fmla="*/ 2 h 124"/>
                  <a:gd name="T22" fmla="*/ 121 w 127"/>
                  <a:gd name="T23" fmla="*/ 52 h 124"/>
                  <a:gd name="T24" fmla="*/ 127 w 127"/>
                  <a:gd name="T25" fmla="*/ 64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7" h="124">
                    <a:moveTo>
                      <a:pt x="127" y="64"/>
                    </a:moveTo>
                    <a:cubicBezTo>
                      <a:pt x="127" y="71"/>
                      <a:pt x="117" y="76"/>
                      <a:pt x="117" y="76"/>
                    </a:cubicBezTo>
                    <a:cubicBezTo>
                      <a:pt x="8" y="124"/>
                      <a:pt x="8" y="124"/>
                      <a:pt x="8" y="124"/>
                    </a:cubicBezTo>
                    <a:cubicBezTo>
                      <a:pt x="8" y="124"/>
                      <a:pt x="4" y="124"/>
                      <a:pt x="2" y="123"/>
                    </a:cubicBezTo>
                    <a:cubicBezTo>
                      <a:pt x="0" y="121"/>
                      <a:pt x="1" y="118"/>
                      <a:pt x="1" y="118"/>
                    </a:cubicBezTo>
                    <a:cubicBezTo>
                      <a:pt x="6" y="94"/>
                      <a:pt x="6" y="94"/>
                      <a:pt x="6" y="94"/>
                    </a:cubicBezTo>
                    <a:cubicBezTo>
                      <a:pt x="6" y="94"/>
                      <a:pt x="39" y="81"/>
                      <a:pt x="39" y="62"/>
                    </a:cubicBezTo>
                    <a:cubicBezTo>
                      <a:pt x="40" y="48"/>
                      <a:pt x="19" y="38"/>
                      <a:pt x="19" y="38"/>
                    </a:cubicBezTo>
                    <a:cubicBezTo>
                      <a:pt x="26" y="6"/>
                      <a:pt x="26" y="6"/>
                      <a:pt x="26" y="6"/>
                    </a:cubicBezTo>
                    <a:cubicBezTo>
                      <a:pt x="26" y="6"/>
                      <a:pt x="28" y="2"/>
                      <a:pt x="32" y="1"/>
                    </a:cubicBezTo>
                    <a:cubicBezTo>
                      <a:pt x="36" y="0"/>
                      <a:pt x="39" y="2"/>
                      <a:pt x="39" y="2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21" y="52"/>
                      <a:pt x="127" y="57"/>
                      <a:pt x="127" y="64"/>
                    </a:cubicBez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 w="3175" cap="flat" cmpd="sng" algn="ctr">
                <a:noFill/>
                <a:prstDash val="solid"/>
              </a:ln>
              <a:effectLst/>
            </p:spPr>
            <p:txBody>
              <a:bodyPr lIns="68580" tIns="34290" rIns="68580" bIns="3429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>
                  <a:defRPr/>
                </a:pPr>
                <a:endParaRPr lang="zh-CN" altLang="en-US" sz="800" kern="0" dirty="0">
                  <a:solidFill>
                    <a:srgbClr val="FFFFFF"/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Rectangle 445"/>
              <p:cNvSpPr>
                <a:spLocks noChangeArrowheads="1"/>
              </p:cNvSpPr>
              <p:nvPr/>
            </p:nvSpPr>
            <p:spPr bwMode="auto">
              <a:xfrm>
                <a:off x="4229100" y="2790825"/>
                <a:ext cx="42863" cy="8335"/>
              </a:xfrm>
              <a:prstGeom prst="rect">
                <a:avLst/>
              </a:prstGeom>
              <a:solidFill>
                <a:srgbClr val="FCFCF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68580" tIns="34290" rIns="68580" bIns="34290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/>
                </a:pPr>
                <a:endParaRPr lang="zh-CN" altLang="en-US" dirty="0">
                  <a:solidFill>
                    <a:srgbClr val="000000"/>
                  </a:solidFill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Freeform 17"/>
            <p:cNvSpPr/>
            <p:nvPr/>
          </p:nvSpPr>
          <p:spPr bwMode="auto">
            <a:xfrm>
              <a:off x="5303895" y="3145530"/>
              <a:ext cx="1917814" cy="1887564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3175" cap="flat" cmpd="sng" algn="ctr">
              <a:noFill/>
              <a:prstDash val="solid"/>
            </a:ln>
            <a:effectLst/>
          </p:spPr>
          <p:txBody>
            <a:bodyPr lIns="68580" tIns="34290" rIns="68580" bIns="3429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800" kern="0" dirty="0">
                <a:solidFill>
                  <a:srgbClr val="FFFFF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3500278" y="3856488"/>
              <a:ext cx="55015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 smtClean="0">
                  <a:solidFill>
                    <a:schemeClr val="bg1"/>
                  </a:solidFill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762668" y="3809244"/>
              <a:ext cx="60144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b="1" dirty="0" smtClean="0">
                  <a:solidFill>
                    <a:schemeClr val="bg1"/>
                  </a:solidFill>
                </a:rPr>
                <a:t>02</a:t>
              </a:r>
              <a:endParaRPr lang="zh-CN" altLang="en-US" sz="3200" b="1" dirty="0">
                <a:solidFill>
                  <a:schemeClr val="bg1"/>
                </a:solidFill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6155344" y="3718704"/>
              <a:ext cx="6527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b="1" dirty="0" smtClean="0">
                  <a:solidFill>
                    <a:schemeClr val="bg1"/>
                  </a:solidFill>
                </a:rPr>
                <a:t>03</a:t>
              </a:r>
              <a:endParaRPr lang="zh-CN" altLang="en-US" sz="3600" b="1" dirty="0">
                <a:solidFill>
                  <a:schemeClr val="bg1"/>
                </a:solidFill>
              </a:endParaRPr>
            </a:p>
          </p:txBody>
        </p:sp>
        <p:sp>
          <p:nvSpPr>
            <p:cNvPr id="75" name="文本框 74"/>
            <p:cNvSpPr txBox="1"/>
            <p:nvPr/>
          </p:nvSpPr>
          <p:spPr>
            <a:xfrm>
              <a:off x="7731828" y="3613835"/>
              <a:ext cx="755335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b="1" dirty="0" smtClean="0">
                  <a:solidFill>
                    <a:schemeClr val="bg1"/>
                  </a:solidFill>
                </a:rPr>
                <a:t>04</a:t>
              </a:r>
              <a:endParaRPr lang="zh-CN" altLang="en-US" sz="4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314322" y="1608115"/>
            <a:ext cx="3559522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  <a:spcBef>
                <a:spcPct val="50000"/>
              </a:spcBef>
            </a:pPr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天能进步的前提是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：平心静气、排除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一切外界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干扰、脚踏实地、跟上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</a:t>
            </a:r>
            <a:r>
              <a:rPr lang="zh-CN" alt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节奏、争分夺秒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049647" y="1608691"/>
            <a:ext cx="326418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你的水平在提高，试卷的难度和综合程度也在变大。</a:t>
            </a:r>
          </a:p>
        </p:txBody>
      </p:sp>
      <p:sp>
        <p:nvSpPr>
          <p:cNvPr id="11" name="矩形 10"/>
          <p:cNvSpPr/>
          <p:nvPr/>
        </p:nvSpPr>
        <p:spPr>
          <a:xfrm>
            <a:off x="9051678" y="3905934"/>
            <a:ext cx="287168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考虑到高考题的难度 比平时训练的题目难度略小，你的提高幅度或许还会更大一些。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801393" y="1529296"/>
            <a:ext cx="3361655" cy="419946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830" tIns="163830" rIns="163830" bIns="2967144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300" kern="1200"/>
          </a:p>
        </p:txBody>
      </p:sp>
      <p:pic>
        <p:nvPicPr>
          <p:cNvPr id="73" name="图片 72" descr="C:\Users\Administrator\Desktop\7865711988524866867.jpg7865711988524866867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>
          <a:xfrm>
            <a:off x="1162508" y="1810526"/>
            <a:ext cx="2633980" cy="1751810"/>
          </a:xfrm>
          <a:prstGeom prst="rect">
            <a:avLst/>
          </a:prstGeom>
        </p:spPr>
      </p:pic>
      <p:sp>
        <p:nvSpPr>
          <p:cNvPr id="37" name="矩形 36"/>
          <p:cNvSpPr/>
          <p:nvPr/>
        </p:nvSpPr>
        <p:spPr>
          <a:xfrm>
            <a:off x="8028952" y="1529296"/>
            <a:ext cx="3361655" cy="419946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830" tIns="163830" rIns="163830" bIns="2967144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300" kern="120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8319" y="1819192"/>
            <a:ext cx="2696123" cy="1744122"/>
          </a:xfrm>
          <a:prstGeom prst="rect">
            <a:avLst/>
          </a:prstGeom>
        </p:spPr>
      </p:pic>
      <p:sp>
        <p:nvSpPr>
          <p:cNvPr id="35" name="矩形 34"/>
          <p:cNvSpPr/>
          <p:nvPr/>
        </p:nvSpPr>
        <p:spPr>
          <a:xfrm>
            <a:off x="4415173" y="1529296"/>
            <a:ext cx="3361655" cy="4199468"/>
          </a:xfrm>
          <a:prstGeom prst="rect">
            <a:avLst/>
          </a:prstGeom>
          <a:solidFill>
            <a:schemeClr val="bg1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830" tIns="163830" rIns="163830" bIns="2967144" numCol="1" spcCol="1270" anchor="ctr" anchorCtr="0">
            <a:noAutofit/>
          </a:bodyPr>
          <a:lstStyle>
            <a:defPPr>
              <a:defRPr lang="zh-CN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>
                    <a:hueOff val="0"/>
                    <a:satOff val="0"/>
                    <a:lumOff val="0"/>
                    <a:alphaOff val="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911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300" kern="120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538" y="1810526"/>
            <a:ext cx="2696124" cy="175181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天能进步多少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4" name="矩形 33"/>
          <p:cNvSpPr/>
          <p:nvPr/>
        </p:nvSpPr>
        <p:spPr>
          <a:xfrm>
            <a:off x="1137559" y="4979463"/>
            <a:ext cx="2689324" cy="46322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746" tIns="124901" rIns="154746" bIns="124901" numCol="1" spcCol="1270" anchor="ctr" anchorCtr="0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700" kern="1200"/>
          </a:p>
        </p:txBody>
      </p:sp>
      <p:sp>
        <p:nvSpPr>
          <p:cNvPr id="36" name="矩形 35"/>
          <p:cNvSpPr/>
          <p:nvPr/>
        </p:nvSpPr>
        <p:spPr>
          <a:xfrm>
            <a:off x="4751338" y="4979463"/>
            <a:ext cx="2689324" cy="46322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746" tIns="124901" rIns="154746" bIns="124901" numCol="1" spcCol="1270" anchor="ctr" anchorCtr="0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700" kern="1200"/>
          </a:p>
        </p:txBody>
      </p:sp>
      <p:sp>
        <p:nvSpPr>
          <p:cNvPr id="38" name="矩形 37"/>
          <p:cNvSpPr/>
          <p:nvPr/>
        </p:nvSpPr>
        <p:spPr>
          <a:xfrm>
            <a:off x="8365118" y="4979463"/>
            <a:ext cx="2689324" cy="463222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54746" tIns="124901" rIns="154746" bIns="124901" numCol="1" spcCol="1270" anchor="ctr" anchorCtr="0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2089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zh-CN" altLang="en-US" sz="4700" kern="1200"/>
          </a:p>
        </p:txBody>
      </p:sp>
      <p:grpSp>
        <p:nvGrpSpPr>
          <p:cNvPr id="39" name="组合 38"/>
          <p:cNvGrpSpPr/>
          <p:nvPr/>
        </p:nvGrpSpPr>
        <p:grpSpPr>
          <a:xfrm>
            <a:off x="1254721" y="3848415"/>
            <a:ext cx="2454998" cy="1541167"/>
            <a:chOff x="6585160" y="2030750"/>
            <a:chExt cx="2454998" cy="1541167"/>
          </a:xfrm>
        </p:grpSpPr>
        <p:sp>
          <p:nvSpPr>
            <p:cNvPr id="71" name="矩形 70"/>
            <p:cNvSpPr/>
            <p:nvPr/>
          </p:nvSpPr>
          <p:spPr>
            <a:xfrm>
              <a:off x="6585160" y="2030750"/>
              <a:ext cx="2454998" cy="78752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如果你有半年没学习文化课了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6691672" y="3173859"/>
              <a:ext cx="2241974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4866310" y="3848415"/>
            <a:ext cx="2454998" cy="1541167"/>
            <a:chOff x="6585160" y="2030750"/>
            <a:chExt cx="2454998" cy="1541167"/>
          </a:xfrm>
        </p:grpSpPr>
        <p:sp>
          <p:nvSpPr>
            <p:cNvPr id="65" name="矩形 64"/>
            <p:cNvSpPr/>
            <p:nvPr/>
          </p:nvSpPr>
          <p:spPr>
            <a:xfrm>
              <a:off x="6585160" y="2030750"/>
              <a:ext cx="2454998" cy="65954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如果你一直在学习，但原来学得很轻松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6691672" y="3173859"/>
              <a:ext cx="2241974" cy="39805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8481232" y="3848415"/>
            <a:ext cx="2454998" cy="1567841"/>
            <a:chOff x="6585160" y="2030750"/>
            <a:chExt cx="2454998" cy="1567841"/>
          </a:xfrm>
        </p:grpSpPr>
        <p:sp>
          <p:nvSpPr>
            <p:cNvPr id="59" name="矩形 58"/>
            <p:cNvSpPr/>
            <p:nvPr/>
          </p:nvSpPr>
          <p:spPr>
            <a:xfrm>
              <a:off x="6585160" y="2030750"/>
              <a:ext cx="2454998" cy="68326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如果你一直在学习，且原来已经很努力</a:t>
              </a:r>
              <a:endPara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6691672" y="3173859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30-50</a:t>
              </a: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7" grpId="0" animBg="1"/>
      <p:bldP spid="3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7047215" y="1332032"/>
            <a:ext cx="122661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6000" b="1" dirty="0" smtClean="0">
                <a:solidFill>
                  <a:schemeClr val="tx1"/>
                </a:solidFill>
                <a:latin typeface="Meiryo UI" panose="020B0604030504040204" pitchFamily="34" charset="-128"/>
                <a:ea typeface="Meiryo UI" panose="020B0604030504040204" pitchFamily="34" charset="-128"/>
                <a:cs typeface="Meiryo UI" panose="020B0604030504040204" pitchFamily="34" charset="-128"/>
              </a:rPr>
              <a:t>03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950680" y="2529165"/>
            <a:ext cx="4358640" cy="8299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如何</a:t>
            </a:r>
            <a:r>
              <a:rPr lang="zh-CN" altLang="en-US" sz="48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度过</a:t>
            </a:r>
            <a:r>
              <a:rPr lang="en-US" altLang="zh-CN" sz="48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100</a:t>
            </a:r>
            <a:r>
              <a:rPr lang="zh-CN" altLang="en-US" sz="4800" b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天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336665" y="3511550"/>
            <a:ext cx="337058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latinLnBrk="1"/>
            <a:r>
              <a:rPr lang="en-US" altLang="zh-CN" sz="2000" dirty="0">
                <a:solidFill>
                  <a:schemeClr val="tx1"/>
                </a:solidFill>
              </a:rPr>
              <a:t>How do you spend 100 days</a:t>
            </a:r>
          </a:p>
        </p:txBody>
      </p:sp>
      <p:pic>
        <p:nvPicPr>
          <p:cNvPr id="3" name="图片 2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385" y="5020945"/>
            <a:ext cx="6813550" cy="1908175"/>
          </a:xfrm>
          <a:prstGeom prst="rect">
            <a:avLst/>
          </a:prstGeom>
        </p:spPr>
      </p:pic>
      <p:pic>
        <p:nvPicPr>
          <p:cNvPr id="20" name="图片 19" descr="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890" y="5019675"/>
            <a:ext cx="6813550" cy="1909445"/>
          </a:xfrm>
          <a:prstGeom prst="rect">
            <a:avLst/>
          </a:prstGeom>
        </p:spPr>
      </p:pic>
      <p:pic>
        <p:nvPicPr>
          <p:cNvPr id="4" name="图片 3" descr="ae3cfadb04e45bad7e28590a70401bb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340" y="975995"/>
            <a:ext cx="3789045" cy="45732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6144" y="3094765"/>
            <a:ext cx="2696123" cy="2933065"/>
          </a:xfrm>
          <a:prstGeom prst="diamond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834" y="1513445"/>
            <a:ext cx="2789686" cy="2933065"/>
          </a:xfrm>
          <a:prstGeom prst="diamond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0"/>
          <a:stretch>
            <a:fillRect/>
          </a:stretch>
        </p:blipFill>
        <p:spPr>
          <a:xfrm>
            <a:off x="871893" y="1513447"/>
            <a:ext cx="2782887" cy="2933064"/>
          </a:xfrm>
          <a:prstGeom prst="diamond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828574" y="2214732"/>
            <a:ext cx="4765353" cy="2812402"/>
            <a:chOff x="1689561" y="2091953"/>
            <a:chExt cx="7330313" cy="2812402"/>
          </a:xfrm>
        </p:grpSpPr>
        <p:sp>
          <p:nvSpPr>
            <p:cNvPr id="29" name="文本框 12"/>
            <p:cNvSpPr txBox="1"/>
            <p:nvPr/>
          </p:nvSpPr>
          <p:spPr>
            <a:xfrm>
              <a:off x="1689563" y="2091953"/>
              <a:ext cx="7330311" cy="96128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要有一种无畏精神</a:t>
              </a:r>
              <a:r>
                <a:rPr lang="en-US" altLang="zh-CN" sz="20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-----</a:t>
              </a:r>
              <a:r>
                <a:rPr lang="zh-CN" altLang="en-US" sz="2000" b="1" dirty="0">
                  <a:solidFill>
                    <a:schemeClr val="accent5">
                      <a:lumMod val="7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坚定信念，背水一战；激流竞渡，奋勇前行！</a:t>
              </a:r>
            </a:p>
          </p:txBody>
        </p:sp>
        <p:sp>
          <p:nvSpPr>
            <p:cNvPr id="30" name="文本框 13"/>
            <p:cNvSpPr txBox="1"/>
            <p:nvPr/>
          </p:nvSpPr>
          <p:spPr>
            <a:xfrm>
              <a:off x="1689561" y="3234282"/>
              <a:ext cx="6990241" cy="167007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困难似弹簧，你弱它就强。困难在弱者面前永远是一座不可逾越的大山，那些因为一两次考试失利就垂头丧气的人一定是困难面前的弱者。为了实现我们心中的目标，我们要鼓足勇气，迎难而上，做思想上的强者，做生活上的强者，做学习上的强者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208747" y="1698854"/>
            <a:ext cx="867878" cy="1006739"/>
            <a:chOff x="6881259" y="1448290"/>
            <a:chExt cx="867878" cy="1006739"/>
          </a:xfrm>
        </p:grpSpPr>
        <p:sp>
          <p:nvSpPr>
            <p:cNvPr id="36" name="六边形 35"/>
            <p:cNvSpPr/>
            <p:nvPr/>
          </p:nvSpPr>
          <p:spPr>
            <a:xfrm rot="5400000">
              <a:off x="6811828" y="1517721"/>
              <a:ext cx="1006739" cy="867878"/>
            </a:xfrm>
            <a:prstGeom prst="hexagon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文本框 58"/>
            <p:cNvSpPr txBox="1"/>
            <p:nvPr/>
          </p:nvSpPr>
          <p:spPr>
            <a:xfrm>
              <a:off x="7016750" y="1766994"/>
              <a:ext cx="73238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rPr>
                <a:t>加油</a:t>
              </a:r>
              <a:endParaRPr kumimoji="0" lang="zh-CN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390085" y="2386823"/>
            <a:ext cx="1184141" cy="690748"/>
            <a:chOff x="3115612" y="2558534"/>
            <a:chExt cx="1184141" cy="690748"/>
          </a:xfrm>
        </p:grpSpPr>
        <p:sp>
          <p:nvSpPr>
            <p:cNvPr id="34" name="矩形 33"/>
            <p:cNvSpPr/>
            <p:nvPr/>
          </p:nvSpPr>
          <p:spPr>
            <a:xfrm>
              <a:off x="3178871" y="2558534"/>
              <a:ext cx="112088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zh-CN" altLang="en-US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第</a:t>
              </a:r>
              <a:r>
                <a:rPr lang="en-US" altLang="zh-CN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2</a:t>
              </a:r>
              <a:r>
                <a:rPr lang="zh-CN" altLang="en-US" b="1" dirty="0" smtClean="0">
                  <a:solidFill>
                    <a:prstClr val="black">
                      <a:lumMod val="75000"/>
                      <a:lumOff val="2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点</a:t>
              </a:r>
              <a:endParaRPr lang="en-US" altLang="zh-CN" b="1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3115612" y="2879950"/>
              <a:ext cx="1112805" cy="369332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dist"/>
              <a:r>
                <a:rPr lang="en-US" altLang="zh-CN" b="1" dirty="0">
                  <a:solidFill>
                    <a:prstClr val="black">
                      <a:lumMod val="75000"/>
                      <a:lumOff val="25000"/>
                    </a:prstClr>
                  </a:solidFill>
                  <a:cs typeface="+mn-ea"/>
                  <a:sym typeface="+mn-lt"/>
                </a:rPr>
                <a:t>FINE ARTIST</a:t>
              </a:r>
            </a:p>
          </p:txBody>
        </p:sp>
      </p:grpSp>
      <p:sp>
        <p:nvSpPr>
          <p:cNvPr id="17" name="Rectangle 78"/>
          <p:cNvSpPr/>
          <p:nvPr/>
        </p:nvSpPr>
        <p:spPr>
          <a:xfrm>
            <a:off x="3373857" y="3224536"/>
            <a:ext cx="3918170" cy="230832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just">
              <a:lnSpc>
                <a:spcPct val="150000"/>
              </a:lnSpc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高考与我们距离将越来越近，仅有</a:t>
            </a:r>
            <a:r>
              <a:rPr lang="en-US" altLang="zh-CN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，同学们要在心中竖立一块倒计时牌，要有紧迫感和危机感，要一门心思扑到学习上，将全部精力、全部时间用到学习上，不该看的书，一页都不能看；不该交的朋友一个都不能交；特别是男女同学频繁非正常交往。不该聊的天，一句都不要聊；不该打的电话，一个也不打，最好把手机交给父母。要高效利用好每一分钟，要高度重视课堂，跟着老师走。要学会充分利用零散时间。</a:t>
            </a:r>
            <a:endParaRPr kumimoji="0" lang="en-US" sz="1200" i="0" u="none" strike="noStrike" kern="3000" cap="none" spc="3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59343" y="2162167"/>
            <a:ext cx="2495550" cy="3278361"/>
            <a:chOff x="659343" y="2162167"/>
            <a:chExt cx="2495550" cy="3278361"/>
          </a:xfrm>
        </p:grpSpPr>
        <p:sp>
          <p:nvSpPr>
            <p:cNvPr id="20" name="矩形 19"/>
            <p:cNvSpPr/>
            <p:nvPr/>
          </p:nvSpPr>
          <p:spPr>
            <a:xfrm>
              <a:off x="659343" y="2162167"/>
              <a:ext cx="2495550" cy="3278361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26" name="Rectangle 78"/>
            <p:cNvSpPr/>
            <p:nvPr/>
          </p:nvSpPr>
          <p:spPr>
            <a:xfrm>
              <a:off x="659344" y="3528405"/>
              <a:ext cx="2495548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>
                <a:lnSpc>
                  <a:spcPct val="150000"/>
                </a:lnSpc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要有一种备考状态</a:t>
              </a:r>
              <a:r>
                <a:rPr lang="en-US" altLang="zh-CN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开足马力，全力以赴；“封闭”自我，全神贯注。</a:t>
              </a:r>
              <a:endParaRPr kumimoji="0" lang="en-US" sz="1600" b="0" i="0" u="none" strike="noStrike" kern="3000" cap="none" spc="3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613931" y="2441380"/>
              <a:ext cx="648216" cy="648216"/>
              <a:chOff x="1613931" y="2441380"/>
              <a:chExt cx="648216" cy="648216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1613931" y="2441380"/>
                <a:ext cx="648216" cy="648216"/>
              </a:xfrm>
              <a:prstGeom prst="ellipse">
                <a:avLst/>
              </a:prstGeom>
              <a:solidFill>
                <a:sysClr val="window" lastClr="FFFFFF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15"/>
              <p:cNvSpPr/>
              <p:nvPr/>
            </p:nvSpPr>
            <p:spPr bwMode="auto">
              <a:xfrm>
                <a:off x="1696508" y="2620950"/>
                <a:ext cx="450081" cy="374804"/>
              </a:xfrm>
              <a:custGeom>
                <a:avLst/>
                <a:gdLst>
                  <a:gd name="T0" fmla="*/ 1028 w 1149"/>
                  <a:gd name="T1" fmla="*/ 541 h 955"/>
                  <a:gd name="T2" fmla="*/ 1044 w 1149"/>
                  <a:gd name="T3" fmla="*/ 661 h 955"/>
                  <a:gd name="T4" fmla="*/ 1005 w 1149"/>
                  <a:gd name="T5" fmla="*/ 753 h 955"/>
                  <a:gd name="T6" fmla="*/ 915 w 1149"/>
                  <a:gd name="T7" fmla="*/ 813 h 955"/>
                  <a:gd name="T8" fmla="*/ 862 w 1149"/>
                  <a:gd name="T9" fmla="*/ 882 h 955"/>
                  <a:gd name="T10" fmla="*/ 786 w 1149"/>
                  <a:gd name="T11" fmla="*/ 926 h 955"/>
                  <a:gd name="T12" fmla="*/ 670 w 1149"/>
                  <a:gd name="T13" fmla="*/ 944 h 955"/>
                  <a:gd name="T14" fmla="*/ 702 w 1149"/>
                  <a:gd name="T15" fmla="*/ 895 h 955"/>
                  <a:gd name="T16" fmla="*/ 752 w 1149"/>
                  <a:gd name="T17" fmla="*/ 876 h 955"/>
                  <a:gd name="T18" fmla="*/ 670 w 1149"/>
                  <a:gd name="T19" fmla="*/ 761 h 955"/>
                  <a:gd name="T20" fmla="*/ 793 w 1149"/>
                  <a:gd name="T21" fmla="*/ 816 h 955"/>
                  <a:gd name="T22" fmla="*/ 854 w 1149"/>
                  <a:gd name="T23" fmla="*/ 819 h 955"/>
                  <a:gd name="T24" fmla="*/ 754 w 1149"/>
                  <a:gd name="T25" fmla="*/ 707 h 955"/>
                  <a:gd name="T26" fmla="*/ 767 w 1149"/>
                  <a:gd name="T27" fmla="*/ 662 h 955"/>
                  <a:gd name="T28" fmla="*/ 909 w 1149"/>
                  <a:gd name="T29" fmla="*/ 755 h 955"/>
                  <a:gd name="T30" fmla="*/ 948 w 1149"/>
                  <a:gd name="T31" fmla="*/ 714 h 955"/>
                  <a:gd name="T32" fmla="*/ 813 w 1149"/>
                  <a:gd name="T33" fmla="*/ 581 h 955"/>
                  <a:gd name="T34" fmla="*/ 858 w 1149"/>
                  <a:gd name="T35" fmla="*/ 566 h 955"/>
                  <a:gd name="T36" fmla="*/ 998 w 1149"/>
                  <a:gd name="T37" fmla="*/ 628 h 955"/>
                  <a:gd name="T38" fmla="*/ 683 w 1149"/>
                  <a:gd name="T39" fmla="*/ 301 h 955"/>
                  <a:gd name="T40" fmla="*/ 730 w 1149"/>
                  <a:gd name="T41" fmla="*/ 285 h 955"/>
                  <a:gd name="T42" fmla="*/ 97 w 1149"/>
                  <a:gd name="T43" fmla="*/ 439 h 955"/>
                  <a:gd name="T44" fmla="*/ 0 w 1149"/>
                  <a:gd name="T45" fmla="*/ 254 h 955"/>
                  <a:gd name="T46" fmla="*/ 174 w 1149"/>
                  <a:gd name="T47" fmla="*/ 32 h 955"/>
                  <a:gd name="T48" fmla="*/ 260 w 1149"/>
                  <a:gd name="T49" fmla="*/ 2 h 955"/>
                  <a:gd name="T50" fmla="*/ 362 w 1149"/>
                  <a:gd name="T51" fmla="*/ 59 h 955"/>
                  <a:gd name="T52" fmla="*/ 525 w 1149"/>
                  <a:gd name="T53" fmla="*/ 40 h 955"/>
                  <a:gd name="T54" fmla="*/ 338 w 1149"/>
                  <a:gd name="T55" fmla="*/ 112 h 955"/>
                  <a:gd name="T56" fmla="*/ 233 w 1149"/>
                  <a:gd name="T57" fmla="*/ 59 h 955"/>
                  <a:gd name="T58" fmla="*/ 60 w 1149"/>
                  <a:gd name="T59" fmla="*/ 267 h 955"/>
                  <a:gd name="T60" fmla="*/ 143 w 1149"/>
                  <a:gd name="T61" fmla="*/ 367 h 955"/>
                  <a:gd name="T62" fmla="*/ 149 w 1149"/>
                  <a:gd name="T63" fmla="*/ 500 h 955"/>
                  <a:gd name="T64" fmla="*/ 538 w 1149"/>
                  <a:gd name="T65" fmla="*/ 788 h 955"/>
                  <a:gd name="T66" fmla="*/ 512 w 1149"/>
                  <a:gd name="T67" fmla="*/ 773 h 955"/>
                  <a:gd name="T68" fmla="*/ 456 w 1149"/>
                  <a:gd name="T69" fmla="*/ 707 h 955"/>
                  <a:gd name="T70" fmla="*/ 394 w 1149"/>
                  <a:gd name="T71" fmla="*/ 710 h 955"/>
                  <a:gd name="T72" fmla="*/ 370 w 1149"/>
                  <a:gd name="T73" fmla="*/ 642 h 955"/>
                  <a:gd name="T74" fmla="*/ 295 w 1149"/>
                  <a:gd name="T75" fmla="*/ 627 h 955"/>
                  <a:gd name="T76" fmla="*/ 283 w 1149"/>
                  <a:gd name="T77" fmla="*/ 546 h 955"/>
                  <a:gd name="T78" fmla="*/ 195 w 1149"/>
                  <a:gd name="T79" fmla="*/ 527 h 955"/>
                  <a:gd name="T80" fmla="*/ 135 w 1149"/>
                  <a:gd name="T81" fmla="*/ 607 h 955"/>
                  <a:gd name="T82" fmla="*/ 174 w 1149"/>
                  <a:gd name="T83" fmla="*/ 681 h 955"/>
                  <a:gd name="T84" fmla="*/ 230 w 1149"/>
                  <a:gd name="T85" fmla="*/ 692 h 955"/>
                  <a:gd name="T86" fmla="*/ 239 w 1149"/>
                  <a:gd name="T87" fmla="*/ 794 h 955"/>
                  <a:gd name="T88" fmla="*/ 341 w 1149"/>
                  <a:gd name="T89" fmla="*/ 789 h 955"/>
                  <a:gd name="T90" fmla="*/ 358 w 1149"/>
                  <a:gd name="T91" fmla="*/ 843 h 955"/>
                  <a:gd name="T92" fmla="*/ 458 w 1149"/>
                  <a:gd name="T93" fmla="*/ 862 h 955"/>
                  <a:gd name="T94" fmla="*/ 478 w 1149"/>
                  <a:gd name="T95" fmla="*/ 883 h 955"/>
                  <a:gd name="T96" fmla="*/ 540 w 1149"/>
                  <a:gd name="T97" fmla="*/ 937 h 955"/>
                  <a:gd name="T98" fmla="*/ 618 w 1149"/>
                  <a:gd name="T99" fmla="*/ 894 h 955"/>
                  <a:gd name="T100" fmla="*/ 602 w 1149"/>
                  <a:gd name="T101" fmla="*/ 804 h 955"/>
                  <a:gd name="T102" fmla="*/ 1035 w 1149"/>
                  <a:gd name="T103" fmla="*/ 442 h 955"/>
                  <a:gd name="T104" fmla="*/ 1090 w 1149"/>
                  <a:gd name="T105" fmla="*/ 313 h 955"/>
                  <a:gd name="T106" fmla="*/ 1130 w 1149"/>
                  <a:gd name="T107" fmla="*/ 172 h 955"/>
                  <a:gd name="T108" fmla="*/ 864 w 1149"/>
                  <a:gd name="T109" fmla="*/ 42 h 955"/>
                  <a:gd name="T110" fmla="*/ 685 w 1149"/>
                  <a:gd name="T111" fmla="*/ 43 h 955"/>
                  <a:gd name="T112" fmla="*/ 333 w 1149"/>
                  <a:gd name="T113" fmla="*/ 247 h 955"/>
                  <a:gd name="T114" fmla="*/ 358 w 1149"/>
                  <a:gd name="T115" fmla="*/ 338 h 955"/>
                  <a:gd name="T116" fmla="*/ 609 w 1149"/>
                  <a:gd name="T117" fmla="*/ 222 h 955"/>
                  <a:gd name="T118" fmla="*/ 713 w 1149"/>
                  <a:gd name="T119" fmla="*/ 240 h 955"/>
                  <a:gd name="T120" fmla="*/ 797 w 1149"/>
                  <a:gd name="T121" fmla="*/ 256 h 9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149" h="955">
                    <a:moveTo>
                      <a:pt x="748" y="284"/>
                    </a:moveTo>
                    <a:lnTo>
                      <a:pt x="748" y="284"/>
                    </a:lnTo>
                    <a:lnTo>
                      <a:pt x="852" y="378"/>
                    </a:lnTo>
                    <a:lnTo>
                      <a:pt x="903" y="424"/>
                    </a:lnTo>
                    <a:lnTo>
                      <a:pt x="954" y="473"/>
                    </a:lnTo>
                    <a:lnTo>
                      <a:pt x="954" y="473"/>
                    </a:lnTo>
                    <a:lnTo>
                      <a:pt x="961" y="478"/>
                    </a:lnTo>
                    <a:lnTo>
                      <a:pt x="968" y="484"/>
                    </a:lnTo>
                    <a:lnTo>
                      <a:pt x="1006" y="518"/>
                    </a:lnTo>
                    <a:lnTo>
                      <a:pt x="1028" y="541"/>
                    </a:lnTo>
                    <a:lnTo>
                      <a:pt x="1028" y="541"/>
                    </a:lnTo>
                    <a:lnTo>
                      <a:pt x="1037" y="552"/>
                    </a:lnTo>
                    <a:lnTo>
                      <a:pt x="1044" y="562"/>
                    </a:lnTo>
                    <a:lnTo>
                      <a:pt x="1050" y="573"/>
                    </a:lnTo>
                    <a:lnTo>
                      <a:pt x="1054" y="585"/>
                    </a:lnTo>
                    <a:lnTo>
                      <a:pt x="1057" y="596"/>
                    </a:lnTo>
                    <a:lnTo>
                      <a:pt x="1057" y="607"/>
                    </a:lnTo>
                    <a:lnTo>
                      <a:pt x="1057" y="618"/>
                    </a:lnTo>
                    <a:lnTo>
                      <a:pt x="1056" y="630"/>
                    </a:lnTo>
                    <a:lnTo>
                      <a:pt x="1054" y="641"/>
                    </a:lnTo>
                    <a:lnTo>
                      <a:pt x="1049" y="651"/>
                    </a:lnTo>
                    <a:lnTo>
                      <a:pt x="1044" y="661"/>
                    </a:lnTo>
                    <a:lnTo>
                      <a:pt x="1038" y="671"/>
                    </a:lnTo>
                    <a:lnTo>
                      <a:pt x="1030" y="679"/>
                    </a:lnTo>
                    <a:lnTo>
                      <a:pt x="1022" y="686"/>
                    </a:lnTo>
                    <a:lnTo>
                      <a:pt x="1013" y="692"/>
                    </a:lnTo>
                    <a:lnTo>
                      <a:pt x="1003" y="697"/>
                    </a:lnTo>
                    <a:lnTo>
                      <a:pt x="1003" y="697"/>
                    </a:lnTo>
                    <a:lnTo>
                      <a:pt x="1006" y="709"/>
                    </a:lnTo>
                    <a:lnTo>
                      <a:pt x="1009" y="720"/>
                    </a:lnTo>
                    <a:lnTo>
                      <a:pt x="1009" y="731"/>
                    </a:lnTo>
                    <a:lnTo>
                      <a:pt x="1008" y="742"/>
                    </a:lnTo>
                    <a:lnTo>
                      <a:pt x="1005" y="753"/>
                    </a:lnTo>
                    <a:lnTo>
                      <a:pt x="1002" y="762"/>
                    </a:lnTo>
                    <a:lnTo>
                      <a:pt x="997" y="772"/>
                    </a:lnTo>
                    <a:lnTo>
                      <a:pt x="991" y="780"/>
                    </a:lnTo>
                    <a:lnTo>
                      <a:pt x="984" y="787"/>
                    </a:lnTo>
                    <a:lnTo>
                      <a:pt x="977" y="794"/>
                    </a:lnTo>
                    <a:lnTo>
                      <a:pt x="967" y="800"/>
                    </a:lnTo>
                    <a:lnTo>
                      <a:pt x="958" y="806"/>
                    </a:lnTo>
                    <a:lnTo>
                      <a:pt x="948" y="810"/>
                    </a:lnTo>
                    <a:lnTo>
                      <a:pt x="937" y="812"/>
                    </a:lnTo>
                    <a:lnTo>
                      <a:pt x="927" y="813"/>
                    </a:lnTo>
                    <a:lnTo>
                      <a:pt x="915" y="813"/>
                    </a:lnTo>
                    <a:lnTo>
                      <a:pt x="915" y="813"/>
                    </a:lnTo>
                    <a:lnTo>
                      <a:pt x="914" y="823"/>
                    </a:lnTo>
                    <a:lnTo>
                      <a:pt x="911" y="832"/>
                    </a:lnTo>
                    <a:lnTo>
                      <a:pt x="908" y="841"/>
                    </a:lnTo>
                    <a:lnTo>
                      <a:pt x="903" y="849"/>
                    </a:lnTo>
                    <a:lnTo>
                      <a:pt x="898" y="856"/>
                    </a:lnTo>
                    <a:lnTo>
                      <a:pt x="892" y="862"/>
                    </a:lnTo>
                    <a:lnTo>
                      <a:pt x="885" y="869"/>
                    </a:lnTo>
                    <a:lnTo>
                      <a:pt x="878" y="874"/>
                    </a:lnTo>
                    <a:lnTo>
                      <a:pt x="871" y="879"/>
                    </a:lnTo>
                    <a:lnTo>
                      <a:pt x="862" y="882"/>
                    </a:lnTo>
                    <a:lnTo>
                      <a:pt x="854" y="886"/>
                    </a:lnTo>
                    <a:lnTo>
                      <a:pt x="846" y="888"/>
                    </a:lnTo>
                    <a:lnTo>
                      <a:pt x="836" y="889"/>
                    </a:lnTo>
                    <a:lnTo>
                      <a:pt x="827" y="889"/>
                    </a:lnTo>
                    <a:lnTo>
                      <a:pt x="817" y="888"/>
                    </a:lnTo>
                    <a:lnTo>
                      <a:pt x="808" y="887"/>
                    </a:lnTo>
                    <a:lnTo>
                      <a:pt x="808" y="887"/>
                    </a:lnTo>
                    <a:lnTo>
                      <a:pt x="804" y="898"/>
                    </a:lnTo>
                    <a:lnTo>
                      <a:pt x="799" y="908"/>
                    </a:lnTo>
                    <a:lnTo>
                      <a:pt x="793" y="918"/>
                    </a:lnTo>
                    <a:lnTo>
                      <a:pt x="786" y="926"/>
                    </a:lnTo>
                    <a:lnTo>
                      <a:pt x="778" y="934"/>
                    </a:lnTo>
                    <a:lnTo>
                      <a:pt x="770" y="940"/>
                    </a:lnTo>
                    <a:lnTo>
                      <a:pt x="760" y="945"/>
                    </a:lnTo>
                    <a:lnTo>
                      <a:pt x="750" y="950"/>
                    </a:lnTo>
                    <a:lnTo>
                      <a:pt x="739" y="952"/>
                    </a:lnTo>
                    <a:lnTo>
                      <a:pt x="728" y="955"/>
                    </a:lnTo>
                    <a:lnTo>
                      <a:pt x="716" y="955"/>
                    </a:lnTo>
                    <a:lnTo>
                      <a:pt x="704" y="953"/>
                    </a:lnTo>
                    <a:lnTo>
                      <a:pt x="692" y="952"/>
                    </a:lnTo>
                    <a:lnTo>
                      <a:pt x="681" y="949"/>
                    </a:lnTo>
                    <a:lnTo>
                      <a:pt x="670" y="944"/>
                    </a:lnTo>
                    <a:lnTo>
                      <a:pt x="658" y="938"/>
                    </a:lnTo>
                    <a:lnTo>
                      <a:pt x="650" y="932"/>
                    </a:lnTo>
                    <a:lnTo>
                      <a:pt x="650" y="932"/>
                    </a:lnTo>
                    <a:lnTo>
                      <a:pt x="658" y="920"/>
                    </a:lnTo>
                    <a:lnTo>
                      <a:pt x="664" y="907"/>
                    </a:lnTo>
                    <a:lnTo>
                      <a:pt x="669" y="894"/>
                    </a:lnTo>
                    <a:lnTo>
                      <a:pt x="672" y="880"/>
                    </a:lnTo>
                    <a:lnTo>
                      <a:pt x="672" y="880"/>
                    </a:lnTo>
                    <a:lnTo>
                      <a:pt x="684" y="887"/>
                    </a:lnTo>
                    <a:lnTo>
                      <a:pt x="696" y="893"/>
                    </a:lnTo>
                    <a:lnTo>
                      <a:pt x="702" y="895"/>
                    </a:lnTo>
                    <a:lnTo>
                      <a:pt x="708" y="896"/>
                    </a:lnTo>
                    <a:lnTo>
                      <a:pt x="714" y="898"/>
                    </a:lnTo>
                    <a:lnTo>
                      <a:pt x="721" y="898"/>
                    </a:lnTo>
                    <a:lnTo>
                      <a:pt x="721" y="898"/>
                    </a:lnTo>
                    <a:lnTo>
                      <a:pt x="732" y="895"/>
                    </a:lnTo>
                    <a:lnTo>
                      <a:pt x="740" y="892"/>
                    </a:lnTo>
                    <a:lnTo>
                      <a:pt x="744" y="888"/>
                    </a:lnTo>
                    <a:lnTo>
                      <a:pt x="747" y="885"/>
                    </a:lnTo>
                    <a:lnTo>
                      <a:pt x="750" y="881"/>
                    </a:lnTo>
                    <a:lnTo>
                      <a:pt x="752" y="876"/>
                    </a:lnTo>
                    <a:lnTo>
                      <a:pt x="752" y="876"/>
                    </a:lnTo>
                    <a:lnTo>
                      <a:pt x="753" y="867"/>
                    </a:lnTo>
                    <a:lnTo>
                      <a:pt x="751" y="855"/>
                    </a:lnTo>
                    <a:lnTo>
                      <a:pt x="677" y="795"/>
                    </a:lnTo>
                    <a:lnTo>
                      <a:pt x="677" y="795"/>
                    </a:lnTo>
                    <a:lnTo>
                      <a:pt x="673" y="792"/>
                    </a:lnTo>
                    <a:lnTo>
                      <a:pt x="670" y="787"/>
                    </a:lnTo>
                    <a:lnTo>
                      <a:pt x="667" y="782"/>
                    </a:lnTo>
                    <a:lnTo>
                      <a:pt x="666" y="776"/>
                    </a:lnTo>
                    <a:lnTo>
                      <a:pt x="666" y="772"/>
                    </a:lnTo>
                    <a:lnTo>
                      <a:pt x="667" y="766"/>
                    </a:lnTo>
                    <a:lnTo>
                      <a:pt x="670" y="761"/>
                    </a:lnTo>
                    <a:lnTo>
                      <a:pt x="672" y="756"/>
                    </a:lnTo>
                    <a:lnTo>
                      <a:pt x="672" y="756"/>
                    </a:lnTo>
                    <a:lnTo>
                      <a:pt x="677" y="751"/>
                    </a:lnTo>
                    <a:lnTo>
                      <a:pt x="682" y="749"/>
                    </a:lnTo>
                    <a:lnTo>
                      <a:pt x="686" y="747"/>
                    </a:lnTo>
                    <a:lnTo>
                      <a:pt x="691" y="745"/>
                    </a:lnTo>
                    <a:lnTo>
                      <a:pt x="697" y="745"/>
                    </a:lnTo>
                    <a:lnTo>
                      <a:pt x="702" y="747"/>
                    </a:lnTo>
                    <a:lnTo>
                      <a:pt x="708" y="748"/>
                    </a:lnTo>
                    <a:lnTo>
                      <a:pt x="713" y="751"/>
                    </a:lnTo>
                    <a:lnTo>
                      <a:pt x="793" y="816"/>
                    </a:lnTo>
                    <a:lnTo>
                      <a:pt x="793" y="816"/>
                    </a:lnTo>
                    <a:lnTo>
                      <a:pt x="801" y="821"/>
                    </a:lnTo>
                    <a:lnTo>
                      <a:pt x="808" y="826"/>
                    </a:lnTo>
                    <a:lnTo>
                      <a:pt x="816" y="830"/>
                    </a:lnTo>
                    <a:lnTo>
                      <a:pt x="823" y="831"/>
                    </a:lnTo>
                    <a:lnTo>
                      <a:pt x="829" y="832"/>
                    </a:lnTo>
                    <a:lnTo>
                      <a:pt x="836" y="831"/>
                    </a:lnTo>
                    <a:lnTo>
                      <a:pt x="843" y="829"/>
                    </a:lnTo>
                    <a:lnTo>
                      <a:pt x="849" y="825"/>
                    </a:lnTo>
                    <a:lnTo>
                      <a:pt x="849" y="825"/>
                    </a:lnTo>
                    <a:lnTo>
                      <a:pt x="854" y="819"/>
                    </a:lnTo>
                    <a:lnTo>
                      <a:pt x="858" y="813"/>
                    </a:lnTo>
                    <a:lnTo>
                      <a:pt x="858" y="813"/>
                    </a:lnTo>
                    <a:lnTo>
                      <a:pt x="859" y="806"/>
                    </a:lnTo>
                    <a:lnTo>
                      <a:pt x="860" y="799"/>
                    </a:lnTo>
                    <a:lnTo>
                      <a:pt x="860" y="795"/>
                    </a:lnTo>
                    <a:lnTo>
                      <a:pt x="859" y="792"/>
                    </a:lnTo>
                    <a:lnTo>
                      <a:pt x="857" y="789"/>
                    </a:lnTo>
                    <a:lnTo>
                      <a:pt x="854" y="786"/>
                    </a:lnTo>
                    <a:lnTo>
                      <a:pt x="758" y="711"/>
                    </a:lnTo>
                    <a:lnTo>
                      <a:pt x="758" y="711"/>
                    </a:lnTo>
                    <a:lnTo>
                      <a:pt x="754" y="707"/>
                    </a:lnTo>
                    <a:lnTo>
                      <a:pt x="751" y="703"/>
                    </a:lnTo>
                    <a:lnTo>
                      <a:pt x="748" y="698"/>
                    </a:lnTo>
                    <a:lnTo>
                      <a:pt x="747" y="692"/>
                    </a:lnTo>
                    <a:lnTo>
                      <a:pt x="747" y="687"/>
                    </a:lnTo>
                    <a:lnTo>
                      <a:pt x="748" y="681"/>
                    </a:lnTo>
                    <a:lnTo>
                      <a:pt x="751" y="676"/>
                    </a:lnTo>
                    <a:lnTo>
                      <a:pt x="753" y="672"/>
                    </a:lnTo>
                    <a:lnTo>
                      <a:pt x="753" y="672"/>
                    </a:lnTo>
                    <a:lnTo>
                      <a:pt x="758" y="667"/>
                    </a:lnTo>
                    <a:lnTo>
                      <a:pt x="763" y="665"/>
                    </a:lnTo>
                    <a:lnTo>
                      <a:pt x="767" y="662"/>
                    </a:lnTo>
                    <a:lnTo>
                      <a:pt x="772" y="661"/>
                    </a:lnTo>
                    <a:lnTo>
                      <a:pt x="778" y="661"/>
                    </a:lnTo>
                    <a:lnTo>
                      <a:pt x="783" y="661"/>
                    </a:lnTo>
                    <a:lnTo>
                      <a:pt x="789" y="663"/>
                    </a:lnTo>
                    <a:lnTo>
                      <a:pt x="793" y="667"/>
                    </a:lnTo>
                    <a:lnTo>
                      <a:pt x="893" y="745"/>
                    </a:lnTo>
                    <a:lnTo>
                      <a:pt x="893" y="745"/>
                    </a:lnTo>
                    <a:lnTo>
                      <a:pt x="896" y="747"/>
                    </a:lnTo>
                    <a:lnTo>
                      <a:pt x="896" y="747"/>
                    </a:lnTo>
                    <a:lnTo>
                      <a:pt x="902" y="751"/>
                    </a:lnTo>
                    <a:lnTo>
                      <a:pt x="909" y="755"/>
                    </a:lnTo>
                    <a:lnTo>
                      <a:pt x="916" y="756"/>
                    </a:lnTo>
                    <a:lnTo>
                      <a:pt x="922" y="757"/>
                    </a:lnTo>
                    <a:lnTo>
                      <a:pt x="929" y="756"/>
                    </a:lnTo>
                    <a:lnTo>
                      <a:pt x="935" y="754"/>
                    </a:lnTo>
                    <a:lnTo>
                      <a:pt x="940" y="750"/>
                    </a:lnTo>
                    <a:lnTo>
                      <a:pt x="944" y="747"/>
                    </a:lnTo>
                    <a:lnTo>
                      <a:pt x="948" y="741"/>
                    </a:lnTo>
                    <a:lnTo>
                      <a:pt x="950" y="735"/>
                    </a:lnTo>
                    <a:lnTo>
                      <a:pt x="952" y="729"/>
                    </a:lnTo>
                    <a:lnTo>
                      <a:pt x="950" y="722"/>
                    </a:lnTo>
                    <a:lnTo>
                      <a:pt x="948" y="714"/>
                    </a:lnTo>
                    <a:lnTo>
                      <a:pt x="944" y="706"/>
                    </a:lnTo>
                    <a:lnTo>
                      <a:pt x="937" y="699"/>
                    </a:lnTo>
                    <a:lnTo>
                      <a:pt x="929" y="691"/>
                    </a:lnTo>
                    <a:lnTo>
                      <a:pt x="823" y="611"/>
                    </a:lnTo>
                    <a:lnTo>
                      <a:pt x="823" y="611"/>
                    </a:lnTo>
                    <a:lnTo>
                      <a:pt x="818" y="607"/>
                    </a:lnTo>
                    <a:lnTo>
                      <a:pt x="816" y="603"/>
                    </a:lnTo>
                    <a:lnTo>
                      <a:pt x="814" y="598"/>
                    </a:lnTo>
                    <a:lnTo>
                      <a:pt x="813" y="592"/>
                    </a:lnTo>
                    <a:lnTo>
                      <a:pt x="813" y="587"/>
                    </a:lnTo>
                    <a:lnTo>
                      <a:pt x="813" y="581"/>
                    </a:lnTo>
                    <a:lnTo>
                      <a:pt x="815" y="577"/>
                    </a:lnTo>
                    <a:lnTo>
                      <a:pt x="817" y="572"/>
                    </a:lnTo>
                    <a:lnTo>
                      <a:pt x="817" y="572"/>
                    </a:lnTo>
                    <a:lnTo>
                      <a:pt x="822" y="567"/>
                    </a:lnTo>
                    <a:lnTo>
                      <a:pt x="826" y="564"/>
                    </a:lnTo>
                    <a:lnTo>
                      <a:pt x="832" y="561"/>
                    </a:lnTo>
                    <a:lnTo>
                      <a:pt x="836" y="560"/>
                    </a:lnTo>
                    <a:lnTo>
                      <a:pt x="842" y="560"/>
                    </a:lnTo>
                    <a:lnTo>
                      <a:pt x="847" y="561"/>
                    </a:lnTo>
                    <a:lnTo>
                      <a:pt x="853" y="562"/>
                    </a:lnTo>
                    <a:lnTo>
                      <a:pt x="858" y="566"/>
                    </a:lnTo>
                    <a:lnTo>
                      <a:pt x="962" y="644"/>
                    </a:lnTo>
                    <a:lnTo>
                      <a:pt x="962" y="644"/>
                    </a:lnTo>
                    <a:lnTo>
                      <a:pt x="967" y="647"/>
                    </a:lnTo>
                    <a:lnTo>
                      <a:pt x="971" y="647"/>
                    </a:lnTo>
                    <a:lnTo>
                      <a:pt x="975" y="647"/>
                    </a:lnTo>
                    <a:lnTo>
                      <a:pt x="979" y="646"/>
                    </a:lnTo>
                    <a:lnTo>
                      <a:pt x="984" y="643"/>
                    </a:lnTo>
                    <a:lnTo>
                      <a:pt x="987" y="641"/>
                    </a:lnTo>
                    <a:lnTo>
                      <a:pt x="994" y="634"/>
                    </a:lnTo>
                    <a:lnTo>
                      <a:pt x="994" y="634"/>
                    </a:lnTo>
                    <a:lnTo>
                      <a:pt x="998" y="628"/>
                    </a:lnTo>
                    <a:lnTo>
                      <a:pt x="1000" y="621"/>
                    </a:lnTo>
                    <a:lnTo>
                      <a:pt x="1002" y="615"/>
                    </a:lnTo>
                    <a:lnTo>
                      <a:pt x="1002" y="607"/>
                    </a:lnTo>
                    <a:lnTo>
                      <a:pt x="999" y="600"/>
                    </a:lnTo>
                    <a:lnTo>
                      <a:pt x="997" y="593"/>
                    </a:lnTo>
                    <a:lnTo>
                      <a:pt x="993" y="587"/>
                    </a:lnTo>
                    <a:lnTo>
                      <a:pt x="987" y="581"/>
                    </a:lnTo>
                    <a:lnTo>
                      <a:pt x="966" y="559"/>
                    </a:lnTo>
                    <a:lnTo>
                      <a:pt x="685" y="303"/>
                    </a:lnTo>
                    <a:lnTo>
                      <a:pt x="685" y="303"/>
                    </a:lnTo>
                    <a:lnTo>
                      <a:pt x="683" y="301"/>
                    </a:lnTo>
                    <a:lnTo>
                      <a:pt x="683" y="298"/>
                    </a:lnTo>
                    <a:lnTo>
                      <a:pt x="682" y="296"/>
                    </a:lnTo>
                    <a:lnTo>
                      <a:pt x="683" y="292"/>
                    </a:lnTo>
                    <a:lnTo>
                      <a:pt x="684" y="290"/>
                    </a:lnTo>
                    <a:lnTo>
                      <a:pt x="686" y="289"/>
                    </a:lnTo>
                    <a:lnTo>
                      <a:pt x="689" y="288"/>
                    </a:lnTo>
                    <a:lnTo>
                      <a:pt x="692" y="288"/>
                    </a:lnTo>
                    <a:lnTo>
                      <a:pt x="692" y="288"/>
                    </a:lnTo>
                    <a:lnTo>
                      <a:pt x="706" y="288"/>
                    </a:lnTo>
                    <a:lnTo>
                      <a:pt x="719" y="286"/>
                    </a:lnTo>
                    <a:lnTo>
                      <a:pt x="730" y="285"/>
                    </a:lnTo>
                    <a:lnTo>
                      <a:pt x="744" y="284"/>
                    </a:lnTo>
                    <a:lnTo>
                      <a:pt x="744" y="284"/>
                    </a:lnTo>
                    <a:lnTo>
                      <a:pt x="748" y="284"/>
                    </a:lnTo>
                    <a:lnTo>
                      <a:pt x="748" y="284"/>
                    </a:lnTo>
                    <a:close/>
                    <a:moveTo>
                      <a:pt x="129" y="522"/>
                    </a:moveTo>
                    <a:lnTo>
                      <a:pt x="129" y="522"/>
                    </a:lnTo>
                    <a:lnTo>
                      <a:pt x="119" y="506"/>
                    </a:lnTo>
                    <a:lnTo>
                      <a:pt x="112" y="491"/>
                    </a:lnTo>
                    <a:lnTo>
                      <a:pt x="106" y="474"/>
                    </a:lnTo>
                    <a:lnTo>
                      <a:pt x="102" y="457"/>
                    </a:lnTo>
                    <a:lnTo>
                      <a:pt x="97" y="439"/>
                    </a:lnTo>
                    <a:lnTo>
                      <a:pt x="94" y="421"/>
                    </a:lnTo>
                    <a:lnTo>
                      <a:pt x="90" y="383"/>
                    </a:lnTo>
                    <a:lnTo>
                      <a:pt x="54" y="350"/>
                    </a:lnTo>
                    <a:lnTo>
                      <a:pt x="54" y="350"/>
                    </a:lnTo>
                    <a:lnTo>
                      <a:pt x="34" y="328"/>
                    </a:lnTo>
                    <a:lnTo>
                      <a:pt x="24" y="317"/>
                    </a:lnTo>
                    <a:lnTo>
                      <a:pt x="17" y="307"/>
                    </a:lnTo>
                    <a:lnTo>
                      <a:pt x="10" y="296"/>
                    </a:lnTo>
                    <a:lnTo>
                      <a:pt x="5" y="283"/>
                    </a:lnTo>
                    <a:lnTo>
                      <a:pt x="2" y="270"/>
                    </a:lnTo>
                    <a:lnTo>
                      <a:pt x="0" y="254"/>
                    </a:lnTo>
                    <a:lnTo>
                      <a:pt x="0" y="254"/>
                    </a:lnTo>
                    <a:lnTo>
                      <a:pt x="2" y="246"/>
                    </a:lnTo>
                    <a:lnTo>
                      <a:pt x="3" y="238"/>
                    </a:lnTo>
                    <a:lnTo>
                      <a:pt x="4" y="229"/>
                    </a:lnTo>
                    <a:lnTo>
                      <a:pt x="8" y="222"/>
                    </a:lnTo>
                    <a:lnTo>
                      <a:pt x="11" y="214"/>
                    </a:lnTo>
                    <a:lnTo>
                      <a:pt x="15" y="207"/>
                    </a:lnTo>
                    <a:lnTo>
                      <a:pt x="19" y="200"/>
                    </a:lnTo>
                    <a:lnTo>
                      <a:pt x="25" y="193"/>
                    </a:lnTo>
                    <a:lnTo>
                      <a:pt x="174" y="32"/>
                    </a:lnTo>
                    <a:lnTo>
                      <a:pt x="174" y="32"/>
                    </a:lnTo>
                    <a:lnTo>
                      <a:pt x="180" y="25"/>
                    </a:lnTo>
                    <a:lnTo>
                      <a:pt x="187" y="20"/>
                    </a:lnTo>
                    <a:lnTo>
                      <a:pt x="194" y="15"/>
                    </a:lnTo>
                    <a:lnTo>
                      <a:pt x="203" y="11"/>
                    </a:lnTo>
                    <a:lnTo>
                      <a:pt x="210" y="7"/>
                    </a:lnTo>
                    <a:lnTo>
                      <a:pt x="218" y="5"/>
                    </a:lnTo>
                    <a:lnTo>
                      <a:pt x="226" y="2"/>
                    </a:lnTo>
                    <a:lnTo>
                      <a:pt x="235" y="1"/>
                    </a:lnTo>
                    <a:lnTo>
                      <a:pt x="243" y="1"/>
                    </a:lnTo>
                    <a:lnTo>
                      <a:pt x="251" y="1"/>
                    </a:lnTo>
                    <a:lnTo>
                      <a:pt x="260" y="2"/>
                    </a:lnTo>
                    <a:lnTo>
                      <a:pt x="268" y="5"/>
                    </a:lnTo>
                    <a:lnTo>
                      <a:pt x="276" y="7"/>
                    </a:lnTo>
                    <a:lnTo>
                      <a:pt x="285" y="11"/>
                    </a:lnTo>
                    <a:lnTo>
                      <a:pt x="292" y="15"/>
                    </a:lnTo>
                    <a:lnTo>
                      <a:pt x="299" y="20"/>
                    </a:lnTo>
                    <a:lnTo>
                      <a:pt x="299" y="20"/>
                    </a:lnTo>
                    <a:lnTo>
                      <a:pt x="314" y="32"/>
                    </a:lnTo>
                    <a:lnTo>
                      <a:pt x="329" y="42"/>
                    </a:lnTo>
                    <a:lnTo>
                      <a:pt x="343" y="51"/>
                    </a:lnTo>
                    <a:lnTo>
                      <a:pt x="362" y="59"/>
                    </a:lnTo>
                    <a:lnTo>
                      <a:pt x="362" y="59"/>
                    </a:lnTo>
                    <a:lnTo>
                      <a:pt x="375" y="64"/>
                    </a:lnTo>
                    <a:lnTo>
                      <a:pt x="382" y="65"/>
                    </a:lnTo>
                    <a:lnTo>
                      <a:pt x="382" y="65"/>
                    </a:lnTo>
                    <a:lnTo>
                      <a:pt x="399" y="62"/>
                    </a:lnTo>
                    <a:lnTo>
                      <a:pt x="415" y="58"/>
                    </a:lnTo>
                    <a:lnTo>
                      <a:pt x="451" y="50"/>
                    </a:lnTo>
                    <a:lnTo>
                      <a:pt x="469" y="46"/>
                    </a:lnTo>
                    <a:lnTo>
                      <a:pt x="488" y="43"/>
                    </a:lnTo>
                    <a:lnTo>
                      <a:pt x="506" y="40"/>
                    </a:lnTo>
                    <a:lnTo>
                      <a:pt x="525" y="40"/>
                    </a:lnTo>
                    <a:lnTo>
                      <a:pt x="525" y="40"/>
                    </a:lnTo>
                    <a:lnTo>
                      <a:pt x="501" y="57"/>
                    </a:lnTo>
                    <a:lnTo>
                      <a:pt x="469" y="82"/>
                    </a:lnTo>
                    <a:lnTo>
                      <a:pt x="426" y="114"/>
                    </a:lnTo>
                    <a:lnTo>
                      <a:pt x="426" y="114"/>
                    </a:lnTo>
                    <a:lnTo>
                      <a:pt x="407" y="119"/>
                    </a:lnTo>
                    <a:lnTo>
                      <a:pt x="389" y="121"/>
                    </a:lnTo>
                    <a:lnTo>
                      <a:pt x="389" y="121"/>
                    </a:lnTo>
                    <a:lnTo>
                      <a:pt x="379" y="121"/>
                    </a:lnTo>
                    <a:lnTo>
                      <a:pt x="365" y="120"/>
                    </a:lnTo>
                    <a:lnTo>
                      <a:pt x="352" y="116"/>
                    </a:lnTo>
                    <a:lnTo>
                      <a:pt x="338" y="112"/>
                    </a:lnTo>
                    <a:lnTo>
                      <a:pt x="325" y="106"/>
                    </a:lnTo>
                    <a:lnTo>
                      <a:pt x="313" y="100"/>
                    </a:lnTo>
                    <a:lnTo>
                      <a:pt x="302" y="93"/>
                    </a:lnTo>
                    <a:lnTo>
                      <a:pt x="293" y="88"/>
                    </a:lnTo>
                    <a:lnTo>
                      <a:pt x="264" y="65"/>
                    </a:lnTo>
                    <a:lnTo>
                      <a:pt x="264" y="65"/>
                    </a:lnTo>
                    <a:lnTo>
                      <a:pt x="258" y="62"/>
                    </a:lnTo>
                    <a:lnTo>
                      <a:pt x="253" y="59"/>
                    </a:lnTo>
                    <a:lnTo>
                      <a:pt x="247" y="58"/>
                    </a:lnTo>
                    <a:lnTo>
                      <a:pt x="239" y="58"/>
                    </a:lnTo>
                    <a:lnTo>
                      <a:pt x="233" y="59"/>
                    </a:lnTo>
                    <a:lnTo>
                      <a:pt x="228" y="62"/>
                    </a:lnTo>
                    <a:lnTo>
                      <a:pt x="222" y="65"/>
                    </a:lnTo>
                    <a:lnTo>
                      <a:pt x="216" y="70"/>
                    </a:lnTo>
                    <a:lnTo>
                      <a:pt x="67" y="231"/>
                    </a:lnTo>
                    <a:lnTo>
                      <a:pt x="67" y="231"/>
                    </a:lnTo>
                    <a:lnTo>
                      <a:pt x="63" y="237"/>
                    </a:lnTo>
                    <a:lnTo>
                      <a:pt x="60" y="243"/>
                    </a:lnTo>
                    <a:lnTo>
                      <a:pt x="59" y="248"/>
                    </a:lnTo>
                    <a:lnTo>
                      <a:pt x="58" y="256"/>
                    </a:lnTo>
                    <a:lnTo>
                      <a:pt x="59" y="262"/>
                    </a:lnTo>
                    <a:lnTo>
                      <a:pt x="60" y="267"/>
                    </a:lnTo>
                    <a:lnTo>
                      <a:pt x="63" y="273"/>
                    </a:lnTo>
                    <a:lnTo>
                      <a:pt x="67" y="279"/>
                    </a:lnTo>
                    <a:lnTo>
                      <a:pt x="67" y="279"/>
                    </a:lnTo>
                    <a:lnTo>
                      <a:pt x="85" y="300"/>
                    </a:lnTo>
                    <a:lnTo>
                      <a:pt x="105" y="320"/>
                    </a:lnTo>
                    <a:lnTo>
                      <a:pt x="105" y="320"/>
                    </a:lnTo>
                    <a:lnTo>
                      <a:pt x="117" y="332"/>
                    </a:lnTo>
                    <a:lnTo>
                      <a:pt x="130" y="346"/>
                    </a:lnTo>
                    <a:lnTo>
                      <a:pt x="136" y="353"/>
                    </a:lnTo>
                    <a:lnTo>
                      <a:pt x="140" y="360"/>
                    </a:lnTo>
                    <a:lnTo>
                      <a:pt x="143" y="367"/>
                    </a:lnTo>
                    <a:lnTo>
                      <a:pt x="146" y="374"/>
                    </a:lnTo>
                    <a:lnTo>
                      <a:pt x="146" y="374"/>
                    </a:lnTo>
                    <a:lnTo>
                      <a:pt x="149" y="403"/>
                    </a:lnTo>
                    <a:lnTo>
                      <a:pt x="154" y="433"/>
                    </a:lnTo>
                    <a:lnTo>
                      <a:pt x="157" y="448"/>
                    </a:lnTo>
                    <a:lnTo>
                      <a:pt x="161" y="461"/>
                    </a:lnTo>
                    <a:lnTo>
                      <a:pt x="167" y="474"/>
                    </a:lnTo>
                    <a:lnTo>
                      <a:pt x="173" y="485"/>
                    </a:lnTo>
                    <a:lnTo>
                      <a:pt x="173" y="485"/>
                    </a:lnTo>
                    <a:lnTo>
                      <a:pt x="160" y="492"/>
                    </a:lnTo>
                    <a:lnTo>
                      <a:pt x="149" y="500"/>
                    </a:lnTo>
                    <a:lnTo>
                      <a:pt x="140" y="510"/>
                    </a:lnTo>
                    <a:lnTo>
                      <a:pt x="129" y="522"/>
                    </a:lnTo>
                    <a:lnTo>
                      <a:pt x="129" y="522"/>
                    </a:lnTo>
                    <a:close/>
                    <a:moveTo>
                      <a:pt x="602" y="804"/>
                    </a:moveTo>
                    <a:lnTo>
                      <a:pt x="602" y="804"/>
                    </a:lnTo>
                    <a:lnTo>
                      <a:pt x="593" y="797"/>
                    </a:lnTo>
                    <a:lnTo>
                      <a:pt x="582" y="792"/>
                    </a:lnTo>
                    <a:lnTo>
                      <a:pt x="571" y="788"/>
                    </a:lnTo>
                    <a:lnTo>
                      <a:pt x="560" y="786"/>
                    </a:lnTo>
                    <a:lnTo>
                      <a:pt x="549" y="786"/>
                    </a:lnTo>
                    <a:lnTo>
                      <a:pt x="538" y="788"/>
                    </a:lnTo>
                    <a:lnTo>
                      <a:pt x="527" y="791"/>
                    </a:lnTo>
                    <a:lnTo>
                      <a:pt x="518" y="797"/>
                    </a:lnTo>
                    <a:lnTo>
                      <a:pt x="518" y="797"/>
                    </a:lnTo>
                    <a:lnTo>
                      <a:pt x="514" y="797"/>
                    </a:lnTo>
                    <a:lnTo>
                      <a:pt x="512" y="795"/>
                    </a:lnTo>
                    <a:lnTo>
                      <a:pt x="512" y="795"/>
                    </a:lnTo>
                    <a:lnTo>
                      <a:pt x="511" y="794"/>
                    </a:lnTo>
                    <a:lnTo>
                      <a:pt x="511" y="791"/>
                    </a:lnTo>
                    <a:lnTo>
                      <a:pt x="511" y="791"/>
                    </a:lnTo>
                    <a:lnTo>
                      <a:pt x="512" y="782"/>
                    </a:lnTo>
                    <a:lnTo>
                      <a:pt x="512" y="773"/>
                    </a:lnTo>
                    <a:lnTo>
                      <a:pt x="509" y="763"/>
                    </a:lnTo>
                    <a:lnTo>
                      <a:pt x="507" y="754"/>
                    </a:lnTo>
                    <a:lnTo>
                      <a:pt x="503" y="745"/>
                    </a:lnTo>
                    <a:lnTo>
                      <a:pt x="499" y="737"/>
                    </a:lnTo>
                    <a:lnTo>
                      <a:pt x="493" y="729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87" y="723"/>
                    </a:lnTo>
                    <a:lnTo>
                      <a:pt x="477" y="716"/>
                    </a:lnTo>
                    <a:lnTo>
                      <a:pt x="467" y="710"/>
                    </a:lnTo>
                    <a:lnTo>
                      <a:pt x="456" y="707"/>
                    </a:lnTo>
                    <a:lnTo>
                      <a:pt x="444" y="705"/>
                    </a:lnTo>
                    <a:lnTo>
                      <a:pt x="433" y="705"/>
                    </a:lnTo>
                    <a:lnTo>
                      <a:pt x="423" y="706"/>
                    </a:lnTo>
                    <a:lnTo>
                      <a:pt x="412" y="710"/>
                    </a:lnTo>
                    <a:lnTo>
                      <a:pt x="401" y="716"/>
                    </a:lnTo>
                    <a:lnTo>
                      <a:pt x="401" y="716"/>
                    </a:lnTo>
                    <a:lnTo>
                      <a:pt x="399" y="716"/>
                    </a:lnTo>
                    <a:lnTo>
                      <a:pt x="396" y="714"/>
                    </a:lnTo>
                    <a:lnTo>
                      <a:pt x="396" y="714"/>
                    </a:lnTo>
                    <a:lnTo>
                      <a:pt x="394" y="713"/>
                    </a:lnTo>
                    <a:lnTo>
                      <a:pt x="394" y="710"/>
                    </a:lnTo>
                    <a:lnTo>
                      <a:pt x="394" y="710"/>
                    </a:lnTo>
                    <a:lnTo>
                      <a:pt x="395" y="700"/>
                    </a:lnTo>
                    <a:lnTo>
                      <a:pt x="395" y="692"/>
                    </a:lnTo>
                    <a:lnTo>
                      <a:pt x="394" y="682"/>
                    </a:lnTo>
                    <a:lnTo>
                      <a:pt x="392" y="673"/>
                    </a:lnTo>
                    <a:lnTo>
                      <a:pt x="388" y="665"/>
                    </a:lnTo>
                    <a:lnTo>
                      <a:pt x="383" y="656"/>
                    </a:lnTo>
                    <a:lnTo>
                      <a:pt x="377" y="648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70" y="642"/>
                    </a:lnTo>
                    <a:lnTo>
                      <a:pt x="363" y="636"/>
                    </a:lnTo>
                    <a:lnTo>
                      <a:pt x="355" y="631"/>
                    </a:lnTo>
                    <a:lnTo>
                      <a:pt x="345" y="628"/>
                    </a:lnTo>
                    <a:lnTo>
                      <a:pt x="337" y="625"/>
                    </a:lnTo>
                    <a:lnTo>
                      <a:pt x="327" y="624"/>
                    </a:lnTo>
                    <a:lnTo>
                      <a:pt x="318" y="624"/>
                    </a:lnTo>
                    <a:lnTo>
                      <a:pt x="308" y="625"/>
                    </a:lnTo>
                    <a:lnTo>
                      <a:pt x="300" y="628"/>
                    </a:lnTo>
                    <a:lnTo>
                      <a:pt x="300" y="628"/>
                    </a:lnTo>
                    <a:lnTo>
                      <a:pt x="298" y="628"/>
                    </a:lnTo>
                    <a:lnTo>
                      <a:pt x="295" y="627"/>
                    </a:lnTo>
                    <a:lnTo>
                      <a:pt x="295" y="627"/>
                    </a:lnTo>
                    <a:lnTo>
                      <a:pt x="294" y="624"/>
                    </a:lnTo>
                    <a:lnTo>
                      <a:pt x="294" y="622"/>
                    </a:lnTo>
                    <a:lnTo>
                      <a:pt x="294" y="622"/>
                    </a:lnTo>
                    <a:lnTo>
                      <a:pt x="298" y="610"/>
                    </a:lnTo>
                    <a:lnTo>
                      <a:pt x="300" y="599"/>
                    </a:lnTo>
                    <a:lnTo>
                      <a:pt x="300" y="587"/>
                    </a:lnTo>
                    <a:lnTo>
                      <a:pt x="299" y="577"/>
                    </a:lnTo>
                    <a:lnTo>
                      <a:pt x="295" y="566"/>
                    </a:lnTo>
                    <a:lnTo>
                      <a:pt x="291" y="555"/>
                    </a:lnTo>
                    <a:lnTo>
                      <a:pt x="283" y="546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75" y="537"/>
                    </a:lnTo>
                    <a:lnTo>
                      <a:pt x="269" y="533"/>
                    </a:lnTo>
                    <a:lnTo>
                      <a:pt x="263" y="529"/>
                    </a:lnTo>
                    <a:lnTo>
                      <a:pt x="256" y="525"/>
                    </a:lnTo>
                    <a:lnTo>
                      <a:pt x="250" y="523"/>
                    </a:lnTo>
                    <a:lnTo>
                      <a:pt x="236" y="520"/>
                    </a:lnTo>
                    <a:lnTo>
                      <a:pt x="222" y="520"/>
                    </a:lnTo>
                    <a:lnTo>
                      <a:pt x="209" y="522"/>
                    </a:lnTo>
                    <a:lnTo>
                      <a:pt x="195" y="527"/>
                    </a:lnTo>
                    <a:lnTo>
                      <a:pt x="190" y="530"/>
                    </a:lnTo>
                    <a:lnTo>
                      <a:pt x="184" y="535"/>
                    </a:lnTo>
                    <a:lnTo>
                      <a:pt x="178" y="540"/>
                    </a:lnTo>
                    <a:lnTo>
                      <a:pt x="173" y="544"/>
                    </a:lnTo>
                    <a:lnTo>
                      <a:pt x="151" y="568"/>
                    </a:lnTo>
                    <a:lnTo>
                      <a:pt x="151" y="568"/>
                    </a:lnTo>
                    <a:lnTo>
                      <a:pt x="147" y="574"/>
                    </a:lnTo>
                    <a:lnTo>
                      <a:pt x="143" y="581"/>
                    </a:lnTo>
                    <a:lnTo>
                      <a:pt x="140" y="587"/>
                    </a:lnTo>
                    <a:lnTo>
                      <a:pt x="137" y="594"/>
                    </a:lnTo>
                    <a:lnTo>
                      <a:pt x="135" y="607"/>
                    </a:lnTo>
                    <a:lnTo>
                      <a:pt x="134" y="622"/>
                    </a:lnTo>
                    <a:lnTo>
                      <a:pt x="136" y="635"/>
                    </a:lnTo>
                    <a:lnTo>
                      <a:pt x="142" y="648"/>
                    </a:lnTo>
                    <a:lnTo>
                      <a:pt x="146" y="655"/>
                    </a:lnTo>
                    <a:lnTo>
                      <a:pt x="149" y="661"/>
                    </a:lnTo>
                    <a:lnTo>
                      <a:pt x="154" y="666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59" y="672"/>
                    </a:lnTo>
                    <a:lnTo>
                      <a:pt x="166" y="676"/>
                    </a:lnTo>
                    <a:lnTo>
                      <a:pt x="174" y="681"/>
                    </a:lnTo>
                    <a:lnTo>
                      <a:pt x="182" y="685"/>
                    </a:lnTo>
                    <a:lnTo>
                      <a:pt x="191" y="687"/>
                    </a:lnTo>
                    <a:lnTo>
                      <a:pt x="199" y="688"/>
                    </a:lnTo>
                    <a:lnTo>
                      <a:pt x="207" y="688"/>
                    </a:lnTo>
                    <a:lnTo>
                      <a:pt x="216" y="688"/>
                    </a:lnTo>
                    <a:lnTo>
                      <a:pt x="224" y="687"/>
                    </a:lnTo>
                    <a:lnTo>
                      <a:pt x="224" y="687"/>
                    </a:lnTo>
                    <a:lnTo>
                      <a:pt x="228" y="687"/>
                    </a:lnTo>
                    <a:lnTo>
                      <a:pt x="230" y="688"/>
                    </a:lnTo>
                    <a:lnTo>
                      <a:pt x="230" y="688"/>
                    </a:lnTo>
                    <a:lnTo>
                      <a:pt x="230" y="692"/>
                    </a:lnTo>
                    <a:lnTo>
                      <a:pt x="229" y="694"/>
                    </a:lnTo>
                    <a:lnTo>
                      <a:pt x="229" y="694"/>
                    </a:lnTo>
                    <a:lnTo>
                      <a:pt x="222" y="706"/>
                    </a:lnTo>
                    <a:lnTo>
                      <a:pt x="217" y="719"/>
                    </a:lnTo>
                    <a:lnTo>
                      <a:pt x="214" y="732"/>
                    </a:lnTo>
                    <a:lnTo>
                      <a:pt x="214" y="745"/>
                    </a:lnTo>
                    <a:lnTo>
                      <a:pt x="217" y="758"/>
                    </a:lnTo>
                    <a:lnTo>
                      <a:pt x="222" y="772"/>
                    </a:lnTo>
                    <a:lnTo>
                      <a:pt x="229" y="783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39" y="794"/>
                    </a:lnTo>
                    <a:lnTo>
                      <a:pt x="250" y="801"/>
                    </a:lnTo>
                    <a:lnTo>
                      <a:pt x="263" y="807"/>
                    </a:lnTo>
                    <a:lnTo>
                      <a:pt x="276" y="811"/>
                    </a:lnTo>
                    <a:lnTo>
                      <a:pt x="289" y="811"/>
                    </a:lnTo>
                    <a:lnTo>
                      <a:pt x="302" y="810"/>
                    </a:lnTo>
                    <a:lnTo>
                      <a:pt x="316" y="805"/>
                    </a:lnTo>
                    <a:lnTo>
                      <a:pt x="327" y="799"/>
                    </a:lnTo>
                    <a:lnTo>
                      <a:pt x="338" y="791"/>
                    </a:lnTo>
                    <a:lnTo>
                      <a:pt x="338" y="791"/>
                    </a:lnTo>
                    <a:lnTo>
                      <a:pt x="341" y="789"/>
                    </a:lnTo>
                    <a:lnTo>
                      <a:pt x="343" y="789"/>
                    </a:lnTo>
                    <a:lnTo>
                      <a:pt x="343" y="789"/>
                    </a:lnTo>
                    <a:lnTo>
                      <a:pt x="345" y="792"/>
                    </a:lnTo>
                    <a:lnTo>
                      <a:pt x="345" y="794"/>
                    </a:lnTo>
                    <a:lnTo>
                      <a:pt x="345" y="794"/>
                    </a:lnTo>
                    <a:lnTo>
                      <a:pt x="345" y="802"/>
                    </a:lnTo>
                    <a:lnTo>
                      <a:pt x="346" y="811"/>
                    </a:lnTo>
                    <a:lnTo>
                      <a:pt x="348" y="820"/>
                    </a:lnTo>
                    <a:lnTo>
                      <a:pt x="350" y="827"/>
                    </a:lnTo>
                    <a:lnTo>
                      <a:pt x="354" y="836"/>
                    </a:lnTo>
                    <a:lnTo>
                      <a:pt x="358" y="843"/>
                    </a:lnTo>
                    <a:lnTo>
                      <a:pt x="364" y="850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70" y="857"/>
                    </a:lnTo>
                    <a:lnTo>
                      <a:pt x="382" y="864"/>
                    </a:lnTo>
                    <a:lnTo>
                      <a:pt x="394" y="870"/>
                    </a:lnTo>
                    <a:lnTo>
                      <a:pt x="407" y="874"/>
                    </a:lnTo>
                    <a:lnTo>
                      <a:pt x="420" y="874"/>
                    </a:lnTo>
                    <a:lnTo>
                      <a:pt x="433" y="873"/>
                    </a:lnTo>
                    <a:lnTo>
                      <a:pt x="446" y="868"/>
                    </a:lnTo>
                    <a:lnTo>
                      <a:pt x="458" y="862"/>
                    </a:lnTo>
                    <a:lnTo>
                      <a:pt x="469" y="854"/>
                    </a:lnTo>
                    <a:lnTo>
                      <a:pt x="469" y="854"/>
                    </a:lnTo>
                    <a:lnTo>
                      <a:pt x="471" y="852"/>
                    </a:lnTo>
                    <a:lnTo>
                      <a:pt x="474" y="852"/>
                    </a:lnTo>
                    <a:lnTo>
                      <a:pt x="474" y="852"/>
                    </a:lnTo>
                    <a:lnTo>
                      <a:pt x="476" y="855"/>
                    </a:lnTo>
                    <a:lnTo>
                      <a:pt x="477" y="857"/>
                    </a:lnTo>
                    <a:lnTo>
                      <a:pt x="477" y="857"/>
                    </a:lnTo>
                    <a:lnTo>
                      <a:pt x="476" y="865"/>
                    </a:lnTo>
                    <a:lnTo>
                      <a:pt x="477" y="874"/>
                    </a:lnTo>
                    <a:lnTo>
                      <a:pt x="478" y="883"/>
                    </a:lnTo>
                    <a:lnTo>
                      <a:pt x="482" y="890"/>
                    </a:lnTo>
                    <a:lnTo>
                      <a:pt x="486" y="899"/>
                    </a:lnTo>
                    <a:lnTo>
                      <a:pt x="489" y="906"/>
                    </a:lnTo>
                    <a:lnTo>
                      <a:pt x="495" y="913"/>
                    </a:lnTo>
                    <a:lnTo>
                      <a:pt x="502" y="920"/>
                    </a:lnTo>
                    <a:lnTo>
                      <a:pt x="502" y="920"/>
                    </a:lnTo>
                    <a:lnTo>
                      <a:pt x="507" y="924"/>
                    </a:lnTo>
                    <a:lnTo>
                      <a:pt x="514" y="928"/>
                    </a:lnTo>
                    <a:lnTo>
                      <a:pt x="520" y="931"/>
                    </a:lnTo>
                    <a:lnTo>
                      <a:pt x="527" y="933"/>
                    </a:lnTo>
                    <a:lnTo>
                      <a:pt x="540" y="937"/>
                    </a:lnTo>
                    <a:lnTo>
                      <a:pt x="555" y="937"/>
                    </a:lnTo>
                    <a:lnTo>
                      <a:pt x="569" y="934"/>
                    </a:lnTo>
                    <a:lnTo>
                      <a:pt x="582" y="930"/>
                    </a:lnTo>
                    <a:lnTo>
                      <a:pt x="588" y="926"/>
                    </a:lnTo>
                    <a:lnTo>
                      <a:pt x="594" y="923"/>
                    </a:lnTo>
                    <a:lnTo>
                      <a:pt x="599" y="918"/>
                    </a:lnTo>
                    <a:lnTo>
                      <a:pt x="604" y="912"/>
                    </a:lnTo>
                    <a:lnTo>
                      <a:pt x="609" y="906"/>
                    </a:lnTo>
                    <a:lnTo>
                      <a:pt x="609" y="906"/>
                    </a:lnTo>
                    <a:lnTo>
                      <a:pt x="614" y="900"/>
                    </a:lnTo>
                    <a:lnTo>
                      <a:pt x="618" y="894"/>
                    </a:lnTo>
                    <a:lnTo>
                      <a:pt x="621" y="887"/>
                    </a:lnTo>
                    <a:lnTo>
                      <a:pt x="623" y="881"/>
                    </a:lnTo>
                    <a:lnTo>
                      <a:pt x="627" y="867"/>
                    </a:lnTo>
                    <a:lnTo>
                      <a:pt x="627" y="854"/>
                    </a:lnTo>
                    <a:lnTo>
                      <a:pt x="625" y="839"/>
                    </a:lnTo>
                    <a:lnTo>
                      <a:pt x="620" y="826"/>
                    </a:lnTo>
                    <a:lnTo>
                      <a:pt x="616" y="820"/>
                    </a:lnTo>
                    <a:lnTo>
                      <a:pt x="612" y="814"/>
                    </a:lnTo>
                    <a:lnTo>
                      <a:pt x="607" y="808"/>
                    </a:lnTo>
                    <a:lnTo>
                      <a:pt x="602" y="804"/>
                    </a:lnTo>
                    <a:lnTo>
                      <a:pt x="602" y="804"/>
                    </a:lnTo>
                    <a:close/>
                    <a:moveTo>
                      <a:pt x="797" y="256"/>
                    </a:moveTo>
                    <a:lnTo>
                      <a:pt x="797" y="256"/>
                    </a:lnTo>
                    <a:lnTo>
                      <a:pt x="987" y="439"/>
                    </a:lnTo>
                    <a:lnTo>
                      <a:pt x="987" y="439"/>
                    </a:lnTo>
                    <a:lnTo>
                      <a:pt x="994" y="443"/>
                    </a:lnTo>
                    <a:lnTo>
                      <a:pt x="1002" y="447"/>
                    </a:lnTo>
                    <a:lnTo>
                      <a:pt x="1010" y="449"/>
                    </a:lnTo>
                    <a:lnTo>
                      <a:pt x="1019" y="448"/>
                    </a:lnTo>
                    <a:lnTo>
                      <a:pt x="1019" y="448"/>
                    </a:lnTo>
                    <a:lnTo>
                      <a:pt x="1028" y="446"/>
                    </a:lnTo>
                    <a:lnTo>
                      <a:pt x="1035" y="442"/>
                    </a:lnTo>
                    <a:lnTo>
                      <a:pt x="1042" y="436"/>
                    </a:lnTo>
                    <a:lnTo>
                      <a:pt x="1047" y="429"/>
                    </a:lnTo>
                    <a:lnTo>
                      <a:pt x="1047" y="429"/>
                    </a:lnTo>
                    <a:lnTo>
                      <a:pt x="1057" y="409"/>
                    </a:lnTo>
                    <a:lnTo>
                      <a:pt x="1066" y="388"/>
                    </a:lnTo>
                    <a:lnTo>
                      <a:pt x="1072" y="365"/>
                    </a:lnTo>
                    <a:lnTo>
                      <a:pt x="1078" y="341"/>
                    </a:lnTo>
                    <a:lnTo>
                      <a:pt x="1078" y="341"/>
                    </a:lnTo>
                    <a:lnTo>
                      <a:pt x="1080" y="330"/>
                    </a:lnTo>
                    <a:lnTo>
                      <a:pt x="1084" y="321"/>
                    </a:lnTo>
                    <a:lnTo>
                      <a:pt x="1090" y="313"/>
                    </a:lnTo>
                    <a:lnTo>
                      <a:pt x="1095" y="304"/>
                    </a:lnTo>
                    <a:lnTo>
                      <a:pt x="1129" y="269"/>
                    </a:lnTo>
                    <a:lnTo>
                      <a:pt x="1129" y="269"/>
                    </a:lnTo>
                    <a:lnTo>
                      <a:pt x="1138" y="258"/>
                    </a:lnTo>
                    <a:lnTo>
                      <a:pt x="1144" y="246"/>
                    </a:lnTo>
                    <a:lnTo>
                      <a:pt x="1148" y="233"/>
                    </a:lnTo>
                    <a:lnTo>
                      <a:pt x="1149" y="220"/>
                    </a:lnTo>
                    <a:lnTo>
                      <a:pt x="1148" y="208"/>
                    </a:lnTo>
                    <a:lnTo>
                      <a:pt x="1144" y="195"/>
                    </a:lnTo>
                    <a:lnTo>
                      <a:pt x="1138" y="183"/>
                    </a:lnTo>
                    <a:lnTo>
                      <a:pt x="1130" y="172"/>
                    </a:lnTo>
                    <a:lnTo>
                      <a:pt x="993" y="23"/>
                    </a:lnTo>
                    <a:lnTo>
                      <a:pt x="993" y="23"/>
                    </a:lnTo>
                    <a:lnTo>
                      <a:pt x="983" y="13"/>
                    </a:lnTo>
                    <a:lnTo>
                      <a:pt x="972" y="7"/>
                    </a:lnTo>
                    <a:lnTo>
                      <a:pt x="959" y="2"/>
                    </a:lnTo>
                    <a:lnTo>
                      <a:pt x="946" y="0"/>
                    </a:lnTo>
                    <a:lnTo>
                      <a:pt x="933" y="0"/>
                    </a:lnTo>
                    <a:lnTo>
                      <a:pt x="920" y="2"/>
                    </a:lnTo>
                    <a:lnTo>
                      <a:pt x="908" y="7"/>
                    </a:lnTo>
                    <a:lnTo>
                      <a:pt x="896" y="15"/>
                    </a:lnTo>
                    <a:lnTo>
                      <a:pt x="864" y="42"/>
                    </a:lnTo>
                    <a:lnTo>
                      <a:pt x="864" y="42"/>
                    </a:lnTo>
                    <a:lnTo>
                      <a:pt x="852" y="49"/>
                    </a:lnTo>
                    <a:lnTo>
                      <a:pt x="845" y="52"/>
                    </a:lnTo>
                    <a:lnTo>
                      <a:pt x="839" y="55"/>
                    </a:lnTo>
                    <a:lnTo>
                      <a:pt x="832" y="56"/>
                    </a:lnTo>
                    <a:lnTo>
                      <a:pt x="824" y="57"/>
                    </a:lnTo>
                    <a:lnTo>
                      <a:pt x="810" y="57"/>
                    </a:lnTo>
                    <a:lnTo>
                      <a:pt x="810" y="57"/>
                    </a:lnTo>
                    <a:lnTo>
                      <a:pt x="708" y="44"/>
                    </a:lnTo>
                    <a:lnTo>
                      <a:pt x="708" y="44"/>
                    </a:lnTo>
                    <a:lnTo>
                      <a:pt x="685" y="43"/>
                    </a:lnTo>
                    <a:lnTo>
                      <a:pt x="662" y="43"/>
                    </a:lnTo>
                    <a:lnTo>
                      <a:pt x="639" y="45"/>
                    </a:lnTo>
                    <a:lnTo>
                      <a:pt x="618" y="50"/>
                    </a:lnTo>
                    <a:lnTo>
                      <a:pt x="596" y="57"/>
                    </a:lnTo>
                    <a:lnTo>
                      <a:pt x="575" y="67"/>
                    </a:lnTo>
                    <a:lnTo>
                      <a:pt x="555" y="77"/>
                    </a:lnTo>
                    <a:lnTo>
                      <a:pt x="535" y="92"/>
                    </a:lnTo>
                    <a:lnTo>
                      <a:pt x="535" y="92"/>
                    </a:lnTo>
                    <a:lnTo>
                      <a:pt x="434" y="169"/>
                    </a:lnTo>
                    <a:lnTo>
                      <a:pt x="333" y="247"/>
                    </a:lnTo>
                    <a:lnTo>
                      <a:pt x="333" y="247"/>
                    </a:lnTo>
                    <a:lnTo>
                      <a:pt x="323" y="257"/>
                    </a:lnTo>
                    <a:lnTo>
                      <a:pt x="316" y="267"/>
                    </a:lnTo>
                    <a:lnTo>
                      <a:pt x="311" y="278"/>
                    </a:lnTo>
                    <a:lnTo>
                      <a:pt x="310" y="288"/>
                    </a:lnTo>
                    <a:lnTo>
                      <a:pt x="311" y="298"/>
                    </a:lnTo>
                    <a:lnTo>
                      <a:pt x="314" y="308"/>
                    </a:lnTo>
                    <a:lnTo>
                      <a:pt x="320" y="316"/>
                    </a:lnTo>
                    <a:lnTo>
                      <a:pt x="327" y="323"/>
                    </a:lnTo>
                    <a:lnTo>
                      <a:pt x="336" y="329"/>
                    </a:lnTo>
                    <a:lnTo>
                      <a:pt x="346" y="335"/>
                    </a:lnTo>
                    <a:lnTo>
                      <a:pt x="358" y="338"/>
                    </a:lnTo>
                    <a:lnTo>
                      <a:pt x="371" y="340"/>
                    </a:lnTo>
                    <a:lnTo>
                      <a:pt x="386" y="339"/>
                    </a:lnTo>
                    <a:lnTo>
                      <a:pt x="400" y="336"/>
                    </a:lnTo>
                    <a:lnTo>
                      <a:pt x="414" y="332"/>
                    </a:lnTo>
                    <a:lnTo>
                      <a:pt x="430" y="323"/>
                    </a:lnTo>
                    <a:lnTo>
                      <a:pt x="576" y="233"/>
                    </a:lnTo>
                    <a:lnTo>
                      <a:pt x="576" y="233"/>
                    </a:lnTo>
                    <a:lnTo>
                      <a:pt x="584" y="228"/>
                    </a:lnTo>
                    <a:lnTo>
                      <a:pt x="593" y="225"/>
                    </a:lnTo>
                    <a:lnTo>
                      <a:pt x="601" y="223"/>
                    </a:lnTo>
                    <a:lnTo>
                      <a:pt x="609" y="222"/>
                    </a:lnTo>
                    <a:lnTo>
                      <a:pt x="618" y="222"/>
                    </a:lnTo>
                    <a:lnTo>
                      <a:pt x="626" y="222"/>
                    </a:lnTo>
                    <a:lnTo>
                      <a:pt x="634" y="225"/>
                    </a:lnTo>
                    <a:lnTo>
                      <a:pt x="643" y="228"/>
                    </a:lnTo>
                    <a:lnTo>
                      <a:pt x="643" y="228"/>
                    </a:lnTo>
                    <a:lnTo>
                      <a:pt x="653" y="232"/>
                    </a:lnTo>
                    <a:lnTo>
                      <a:pt x="665" y="235"/>
                    </a:lnTo>
                    <a:lnTo>
                      <a:pt x="677" y="238"/>
                    </a:lnTo>
                    <a:lnTo>
                      <a:pt x="689" y="239"/>
                    </a:lnTo>
                    <a:lnTo>
                      <a:pt x="701" y="240"/>
                    </a:lnTo>
                    <a:lnTo>
                      <a:pt x="713" y="240"/>
                    </a:lnTo>
                    <a:lnTo>
                      <a:pt x="725" y="239"/>
                    </a:lnTo>
                    <a:lnTo>
                      <a:pt x="735" y="238"/>
                    </a:lnTo>
                    <a:lnTo>
                      <a:pt x="735" y="238"/>
                    </a:lnTo>
                    <a:lnTo>
                      <a:pt x="744" y="237"/>
                    </a:lnTo>
                    <a:lnTo>
                      <a:pt x="752" y="237"/>
                    </a:lnTo>
                    <a:lnTo>
                      <a:pt x="760" y="237"/>
                    </a:lnTo>
                    <a:lnTo>
                      <a:pt x="769" y="239"/>
                    </a:lnTo>
                    <a:lnTo>
                      <a:pt x="776" y="241"/>
                    </a:lnTo>
                    <a:lnTo>
                      <a:pt x="783" y="246"/>
                    </a:lnTo>
                    <a:lnTo>
                      <a:pt x="790" y="251"/>
                    </a:lnTo>
                    <a:lnTo>
                      <a:pt x="797" y="256"/>
                    </a:lnTo>
                    <a:lnTo>
                      <a:pt x="797" y="256"/>
                    </a:lnTo>
                    <a:close/>
                  </a:path>
                </a:pathLst>
              </a:custGeom>
              <a:solidFill>
                <a:schemeClr val="accent5">
                  <a:lumMod val="75000"/>
                </a:schemeClr>
              </a:solidFill>
              <a:ln>
                <a:noFill/>
              </a:ln>
            </p:spPr>
            <p:txBody>
              <a:bodyPr anchor="ctr"/>
              <a:lstStyle>
                <a:defPPr>
                  <a:defRPr lang="id-ID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/>
              </a:p>
            </p:txBody>
          </p:sp>
        </p:grpSp>
      </p:grpSp>
      <p:pic>
        <p:nvPicPr>
          <p:cNvPr id="7" name="图片 6" descr="58cd4e3af0d9ce27b9a9934b2b1b53b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1705" y="3377565"/>
            <a:ext cx="4572000" cy="34607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1" name="矩形 3"/>
          <p:cNvSpPr>
            <a:spLocks noChangeArrowheads="1"/>
          </p:cNvSpPr>
          <p:nvPr/>
        </p:nvSpPr>
        <p:spPr bwMode="auto">
          <a:xfrm>
            <a:off x="3995738" y="4612120"/>
            <a:ext cx="1371092" cy="22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dist"/>
            <a:r>
              <a:rPr kumimoji="0" lang="zh-CN" altLang="en-US" sz="88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youka.yanj.cn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096961" y="4110422"/>
            <a:ext cx="1086220" cy="4726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1pPr>
            <a:lvl2pPr marL="742950" indent="-28575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2pPr>
            <a:lvl3pPr marL="11430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3pPr>
            <a:lvl4pPr marL="16002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4pPr>
            <a:lvl5pPr marL="2057400" indent="-228600"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方正兰亭纤黑_GBK" charset="-122"/>
                <a:ea typeface="方正兰亭纤黑_GBK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kumimoji="0" lang="en-US" altLang="zh-CN" sz="103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FEATURE</a:t>
            </a:r>
          </a:p>
          <a:p>
            <a:pPr algn="ctr">
              <a:lnSpc>
                <a:spcPct val="120000"/>
              </a:lnSpc>
            </a:pPr>
            <a:r>
              <a:rPr kumimoji="0" lang="en-US" altLang="zh-CN" sz="103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LIFE</a:t>
            </a:r>
            <a:endParaRPr kumimoji="0" lang="zh-CN" altLang="en-US" sz="103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5" name="文本框 64"/>
          <p:cNvSpPr txBox="1"/>
          <p:nvPr/>
        </p:nvSpPr>
        <p:spPr>
          <a:xfrm>
            <a:off x="603138" y="1819889"/>
            <a:ext cx="5288186" cy="830997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要有一种良好心态</a:t>
            </a:r>
            <a:r>
              <a:rPr lang="en-US" altLang="zh-CN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轻装上阵，举重若轻；苦中取乐，谈笑风生。</a:t>
            </a:r>
          </a:p>
        </p:txBody>
      </p:sp>
      <p:sp>
        <p:nvSpPr>
          <p:cNvPr id="11" name="矩形 10"/>
          <p:cNvSpPr/>
          <p:nvPr/>
        </p:nvSpPr>
        <p:spPr>
          <a:xfrm>
            <a:off x="489397" y="2868442"/>
            <a:ext cx="5401928" cy="2676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人说，高考三分靠水平，七分靠心态。这句话很有道理，谁的心理素质好，谁就肯定会发挥出高水平，肯定能取得好成绩。希望同学们要把每一次练习当作高考，把高考当做平时练习。复习中一旦考试不理想，也不要灰心丧气，而要立刻调整好心态，投入到高效的复习中去。对待考试和练习，要做到“不烦恼、不害怕、不着急、不骄傲”，用一颗平常心来对待成绩和名次。</a:t>
            </a:r>
          </a:p>
        </p:txBody>
      </p:sp>
      <p:pic>
        <p:nvPicPr>
          <p:cNvPr id="2" name="图片 1" descr="a4af4b655e32442cdc50fea4036092b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5435" y="2348865"/>
            <a:ext cx="4609465" cy="24911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51" name="矩形 50"/>
          <p:cNvSpPr/>
          <p:nvPr/>
        </p:nvSpPr>
        <p:spPr>
          <a:xfrm>
            <a:off x="7182485" y="1294130"/>
            <a:ext cx="3729990" cy="4650105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7492365" y="1758315"/>
            <a:ext cx="3110230" cy="371919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文本框 53"/>
          <p:cNvSpPr txBox="1"/>
          <p:nvPr/>
        </p:nvSpPr>
        <p:spPr>
          <a:xfrm>
            <a:off x="1151255" y="1758315"/>
            <a:ext cx="4653915" cy="147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A2A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要有一种科学方法</a:t>
            </a:r>
            <a:r>
              <a:rPr lang="en-US" altLang="zh-CN" sz="2000" b="1" dirty="0">
                <a:solidFill>
                  <a:srgbClr val="2A2A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2A2A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扬长补短，主动出击；强化训练，重视总结；回归课本，扎实基础。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1151255" y="3745865"/>
            <a:ext cx="554482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2A2A2C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希望同学们狠抓基础，狠抓中低档题目，特别希望同学们高度重视纠错，每人都准备好一本错题本。</a:t>
            </a:r>
          </a:p>
        </p:txBody>
      </p:sp>
      <p:pic>
        <p:nvPicPr>
          <p:cNvPr id="3" name="图片 2" descr="fde1cd31af0dc1b32570b2e64b68e81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2485" y="1574165"/>
            <a:ext cx="4730750" cy="4461510"/>
          </a:xfrm>
          <a:prstGeom prst="rect">
            <a:avLst/>
          </a:prstGeom>
        </p:spPr>
      </p:pic>
      <p:cxnSp>
        <p:nvCxnSpPr>
          <p:cNvPr id="44" name="直接连接符 43"/>
          <p:cNvCxnSpPr/>
          <p:nvPr/>
        </p:nvCxnSpPr>
        <p:spPr>
          <a:xfrm flipV="1">
            <a:off x="731520" y="3428365"/>
            <a:ext cx="5108575" cy="190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8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bldLvl="0" animBg="1"/>
      <p:bldP spid="52" grpId="0" bldLvl="0" animBg="1"/>
      <p:bldP spid="54" grpId="0"/>
      <p:bldP spid="56" grpId="0"/>
      <p:bldP spid="56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02995" y="2452370"/>
            <a:ext cx="4728845" cy="2375535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396355" y="1998980"/>
            <a:ext cx="4617085" cy="2871133"/>
            <a:chOff x="6585160" y="1344300"/>
            <a:chExt cx="4587422" cy="2152737"/>
          </a:xfrm>
        </p:grpSpPr>
        <p:sp>
          <p:nvSpPr>
            <p:cNvPr id="27" name="矩形 26"/>
            <p:cNvSpPr/>
            <p:nvPr/>
          </p:nvSpPr>
          <p:spPr>
            <a:xfrm>
              <a:off x="6585160" y="2321034"/>
              <a:ext cx="4428362" cy="117600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狠抓纪律，是为了保证全体同学的学习环境，也为了减少你个人的不必要的麻烦，学校不想在这个时候再因为纪律、规定牵扯你的精力，但如果你无视学校纪律，学校也决不迁就。</a:t>
              </a:r>
            </a:p>
          </p:txBody>
        </p:sp>
        <p:sp>
          <p:nvSpPr>
            <p:cNvPr id="34" name="矩形 33"/>
            <p:cNvSpPr/>
            <p:nvPr/>
          </p:nvSpPr>
          <p:spPr>
            <a:xfrm>
              <a:off x="6585160" y="1344300"/>
              <a:ext cx="4587422" cy="76083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要有一种坚强保证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-------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遵守纪律，服从管理；优化情绪，和谐关系。</a:t>
              </a:r>
            </a:p>
          </p:txBody>
        </p:sp>
      </p:grpSp>
      <p:cxnSp>
        <p:nvCxnSpPr>
          <p:cNvPr id="44" name="直接连接符 43"/>
          <p:cNvCxnSpPr/>
          <p:nvPr/>
        </p:nvCxnSpPr>
        <p:spPr>
          <a:xfrm flipV="1">
            <a:off x="6294755" y="3156585"/>
            <a:ext cx="4187190" cy="317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图片 65" descr="C:\Users\Administrator\Desktop\7865711988524866867.jpg786571198852486686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133475" y="2406650"/>
            <a:ext cx="4336415" cy="2883535"/>
          </a:xfrm>
          <a:prstGeom prst="rect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</p:pic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cxnSp>
        <p:nvCxnSpPr>
          <p:cNvPr id="35" name="直接连接符 34"/>
          <p:cNvCxnSpPr>
            <a:stCxn id="37" idx="6"/>
          </p:cNvCxnSpPr>
          <p:nvPr/>
        </p:nvCxnSpPr>
        <p:spPr>
          <a:xfrm>
            <a:off x="4145681" y="3976051"/>
            <a:ext cx="1299405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椭圆 35"/>
          <p:cNvSpPr/>
          <p:nvPr/>
        </p:nvSpPr>
        <p:spPr>
          <a:xfrm>
            <a:off x="2768230" y="3588235"/>
            <a:ext cx="775632" cy="775632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dirty="0">
                <a:latin typeface="华文细黑" panose="02010600040101010101" charset="-122"/>
                <a:ea typeface="华文细黑" panose="02010600040101010101" charset="-122"/>
              </a:rPr>
              <a:t>一</a:t>
            </a:r>
          </a:p>
        </p:txBody>
      </p:sp>
      <p:sp>
        <p:nvSpPr>
          <p:cNvPr id="37" name="椭圆 36"/>
          <p:cNvSpPr/>
          <p:nvPr/>
        </p:nvSpPr>
        <p:spPr>
          <a:xfrm>
            <a:off x="2166410" y="2986415"/>
            <a:ext cx="1979271" cy="1979271"/>
          </a:xfrm>
          <a:prstGeom prst="ellipse">
            <a:avLst/>
          </a:prstGeom>
          <a:noFill/>
          <a:ln w="25400">
            <a:solidFill>
              <a:schemeClr val="bg1">
                <a:alpha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8" name="直接连接符 37"/>
          <p:cNvCxnSpPr>
            <a:stCxn id="37" idx="2"/>
          </p:cNvCxnSpPr>
          <p:nvPr/>
        </p:nvCxnSpPr>
        <p:spPr>
          <a:xfrm flipH="1">
            <a:off x="867006" y="3976051"/>
            <a:ext cx="1299404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/>
          <p:cNvCxnSpPr>
            <a:stCxn id="37" idx="0"/>
          </p:cNvCxnSpPr>
          <p:nvPr/>
        </p:nvCxnSpPr>
        <p:spPr>
          <a:xfrm flipH="1" flipV="1">
            <a:off x="3133725" y="2355215"/>
            <a:ext cx="22860" cy="63119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>
            <a:stCxn id="37" idx="4"/>
          </p:cNvCxnSpPr>
          <p:nvPr/>
        </p:nvCxnSpPr>
        <p:spPr>
          <a:xfrm>
            <a:off x="3156046" y="4965686"/>
            <a:ext cx="0" cy="182880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6294543" y="1971220"/>
            <a:ext cx="4398112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要有一种昂扬的氛围</a:t>
            </a:r>
            <a:r>
              <a:rPr lang="en-US" altLang="zh-CN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你追我赶，互帮互学；斗志昂扬，激情飞扬。</a:t>
            </a:r>
          </a:p>
        </p:txBody>
      </p:sp>
      <p:cxnSp>
        <p:nvCxnSpPr>
          <p:cNvPr id="44" name="直接连接符 43"/>
          <p:cNvCxnSpPr/>
          <p:nvPr/>
        </p:nvCxnSpPr>
        <p:spPr>
          <a:xfrm flipV="1">
            <a:off x="6294755" y="3156585"/>
            <a:ext cx="4187190" cy="3175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/>
          <p:cNvSpPr txBox="1"/>
          <p:nvPr/>
        </p:nvSpPr>
        <p:spPr>
          <a:xfrm>
            <a:off x="5914390" y="3536950"/>
            <a:ext cx="5159375" cy="175323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心理学告诉我们，情绪具有传递性和叠加性。在高考百日冲刺大决战中，我们的士气、决心和信心，需要大家相互传递和叠加。希望我们的校园书声朗朗，步伐整齐划一，口号响彻云霄。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43" grpId="0"/>
      <p:bldP spid="4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35" name="椭圆 34"/>
          <p:cNvSpPr/>
          <p:nvPr/>
        </p:nvSpPr>
        <p:spPr>
          <a:xfrm rot="810321">
            <a:off x="721360" y="3633133"/>
            <a:ext cx="10749280" cy="433547"/>
          </a:xfrm>
          <a:prstGeom prst="ellipse">
            <a:avLst/>
          </a:prstGeom>
          <a:solidFill>
            <a:schemeClr val="accent5">
              <a:lumMod val="75000"/>
              <a:alpha val="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37" name="直接连接符 36"/>
          <p:cNvCxnSpPr/>
          <p:nvPr/>
        </p:nvCxnSpPr>
        <p:spPr>
          <a:xfrm flipH="1">
            <a:off x="3745149" y="4726053"/>
            <a:ext cx="408562" cy="408562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/>
          <p:cNvCxnSpPr/>
          <p:nvPr/>
        </p:nvCxnSpPr>
        <p:spPr>
          <a:xfrm flipH="1">
            <a:off x="7539193" y="2013590"/>
            <a:ext cx="408562" cy="408562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>
            <a:spLocks noChangeAspect="1"/>
          </p:cNvSpPr>
          <p:nvPr/>
        </p:nvSpPr>
        <p:spPr>
          <a:xfrm>
            <a:off x="4712970" y="2359660"/>
            <a:ext cx="2967990" cy="2969895"/>
          </a:xfrm>
          <a:prstGeom prst="ellipse">
            <a:avLst/>
          </a:prstGeom>
          <a:noFill/>
          <a:ln w="1270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2" name="文本框 41"/>
          <p:cNvSpPr txBox="1"/>
          <p:nvPr/>
        </p:nvSpPr>
        <p:spPr>
          <a:xfrm>
            <a:off x="7802880" y="2458085"/>
            <a:ext cx="373062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除此之外，还有最致命的不良心理，就是有些同学们整天想着万一高考考不上怎么办？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　　这样的同学也不太明智，预支了他的担忧。只有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天了，考好考不好是</a:t>
            </a:r>
            <a:r>
              <a:rPr lang="en-US" altLang="zh-CN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天以后的事，现在担忧有什么作用呢？作用就是浪费你现在宝贵的复习时间。所以同学们就应该把握住现在这个很短的时间查漏补缺，而不是担心未来的事情。 </a:t>
            </a:r>
          </a:p>
        </p:txBody>
      </p:sp>
      <p:cxnSp>
        <p:nvCxnSpPr>
          <p:cNvPr id="54" name="直接连接符 53"/>
          <p:cNvCxnSpPr/>
          <p:nvPr/>
        </p:nvCxnSpPr>
        <p:spPr>
          <a:xfrm>
            <a:off x="7947755" y="2013590"/>
            <a:ext cx="2237361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>
            <a:off x="1507788" y="5134615"/>
            <a:ext cx="2237361" cy="0"/>
          </a:xfrm>
          <a:prstGeom prst="line">
            <a:avLst/>
          </a:prstGeom>
          <a:ln w="1270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文本框 55"/>
          <p:cNvSpPr txBox="1"/>
          <p:nvPr/>
        </p:nvSpPr>
        <p:spPr>
          <a:xfrm>
            <a:off x="819150" y="1403350"/>
            <a:ext cx="3552190" cy="332295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建议同学们对待错误就象对待敌人一样，要将它彻底消灭，绝不能浮光掠影，草草了事。凡出现错误，及时记录在案，并标明出自何处，认真写出出错原因和正确解法，并反问自已，是否我再也不会犯同样的错误？有不懂的问题，尽量向老师请教，并非只有老师才能帮你解答，而是因为老师会诊断出你出错的真正原因，找出你知识体系中的盲点，给你的最合理的建议和解决的方案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3125" y="3040258"/>
            <a:ext cx="1568176" cy="16678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500"/>
                            </p:stCondLst>
                            <p:childTnLst>
                              <p:par>
                                <p:cTn id="1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5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41" grpId="0" bldLvl="0" animBg="1"/>
      <p:bldP spid="42" grpId="0"/>
      <p:bldP spid="5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0" y="1764359"/>
            <a:ext cx="12188799" cy="4288100"/>
            <a:chOff x="0" y="1372471"/>
            <a:chExt cx="9144001" cy="3216920"/>
          </a:xfrm>
        </p:grpSpPr>
        <p:cxnSp>
          <p:nvCxnSpPr>
            <p:cNvPr id="36" name="直接连接符 35"/>
            <p:cNvCxnSpPr/>
            <p:nvPr/>
          </p:nvCxnSpPr>
          <p:spPr>
            <a:xfrm>
              <a:off x="0" y="1456107"/>
              <a:ext cx="4662010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1094260" y="2210174"/>
              <a:ext cx="3567751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>
              <a:off x="1094260" y="4472373"/>
              <a:ext cx="8049741" cy="0"/>
            </a:xfrm>
            <a:prstGeom prst="line">
              <a:avLst/>
            </a:prstGeom>
            <a:ln w="31750">
              <a:solidFill>
                <a:srgbClr val="01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>
              <a:off x="1094260" y="2964241"/>
              <a:ext cx="3567751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1106616" y="3718308"/>
              <a:ext cx="3567751" cy="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9" name="组合 2"/>
            <p:cNvGrpSpPr/>
            <p:nvPr/>
          </p:nvGrpSpPr>
          <p:grpSpPr>
            <a:xfrm>
              <a:off x="4218360" y="1372471"/>
              <a:ext cx="938706" cy="938996"/>
              <a:chOff x="4218359" y="1372047"/>
              <a:chExt cx="938706" cy="938706"/>
            </a:xfrm>
            <a:solidFill>
              <a:srgbClr val="FA600F"/>
            </a:solidFill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60" name="椭圆 59"/>
              <p:cNvSpPr/>
              <p:nvPr/>
            </p:nvSpPr>
            <p:spPr>
              <a:xfrm>
                <a:off x="4218359" y="1372047"/>
                <a:ext cx="938706" cy="938706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28575">
                <a:noFill/>
              </a:ln>
              <a:effectLst/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4476542" y="1664992"/>
                <a:ext cx="422342" cy="3462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24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2" name="组合 3"/>
            <p:cNvGrpSpPr/>
            <p:nvPr/>
          </p:nvGrpSpPr>
          <p:grpSpPr>
            <a:xfrm>
              <a:off x="617959" y="2126153"/>
              <a:ext cx="938706" cy="938996"/>
              <a:chOff x="617959" y="2125497"/>
              <a:chExt cx="938706" cy="938706"/>
            </a:xfrm>
            <a:solidFill>
              <a:srgbClr val="FAC90F"/>
            </a:solidFill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63" name="椭圆 62"/>
              <p:cNvSpPr/>
              <p:nvPr/>
            </p:nvSpPr>
            <p:spPr>
              <a:xfrm>
                <a:off x="617959" y="2125497"/>
                <a:ext cx="938706" cy="938706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28575">
                <a:noFill/>
              </a:ln>
              <a:effectLst/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876142" y="2440212"/>
                <a:ext cx="422342" cy="3462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24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5" name="组合 4"/>
            <p:cNvGrpSpPr/>
            <p:nvPr/>
          </p:nvGrpSpPr>
          <p:grpSpPr>
            <a:xfrm>
              <a:off x="4218360" y="2896712"/>
              <a:ext cx="938706" cy="938996"/>
              <a:chOff x="4218359" y="2895818"/>
              <a:chExt cx="938706" cy="938706"/>
            </a:xfrm>
            <a:solidFill>
              <a:srgbClr val="35BCD9"/>
            </a:solidFill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66" name="椭圆 65"/>
              <p:cNvSpPr/>
              <p:nvPr/>
            </p:nvSpPr>
            <p:spPr>
              <a:xfrm>
                <a:off x="4218359" y="2895818"/>
                <a:ext cx="938706" cy="938706"/>
              </a:xfrm>
              <a:prstGeom prst="ellipse">
                <a:avLst/>
              </a:prstGeom>
              <a:solidFill>
                <a:schemeClr val="accent5">
                  <a:lumMod val="75000"/>
                </a:schemeClr>
              </a:solidFill>
              <a:ln w="28575">
                <a:noFill/>
              </a:ln>
              <a:effectLst/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4476542" y="3210533"/>
                <a:ext cx="422342" cy="3462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24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68" name="组合 5"/>
            <p:cNvGrpSpPr/>
            <p:nvPr/>
          </p:nvGrpSpPr>
          <p:grpSpPr>
            <a:xfrm>
              <a:off x="617959" y="3650395"/>
              <a:ext cx="938706" cy="938996"/>
              <a:chOff x="617959" y="3649268"/>
              <a:chExt cx="938706" cy="938706"/>
            </a:xfrm>
            <a:solidFill>
              <a:srgbClr val="92E2D9"/>
            </a:solidFill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</p:grpSpPr>
          <p:sp>
            <p:nvSpPr>
              <p:cNvPr id="69" name="椭圆 68"/>
              <p:cNvSpPr/>
              <p:nvPr/>
            </p:nvSpPr>
            <p:spPr>
              <a:xfrm>
                <a:off x="617959" y="3649268"/>
                <a:ext cx="938706" cy="938706"/>
              </a:xfrm>
              <a:prstGeom prst="ellipse">
                <a:avLst/>
              </a:prstGeom>
              <a:solidFill>
                <a:schemeClr val="tx1">
                  <a:lumMod val="85000"/>
                  <a:lumOff val="15000"/>
                </a:schemeClr>
              </a:solidFill>
              <a:ln w="28575">
                <a:noFill/>
              </a:ln>
              <a:effectLst/>
              <a:sp3d prstMaterial="matte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endParaRPr lang="zh-CN" altLang="en-US" sz="1400" b="1" dirty="0">
                  <a:solidFill>
                    <a:srgbClr val="FFFFFF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876142" y="3963983"/>
                <a:ext cx="422342" cy="346233"/>
              </a:xfrm>
              <a:prstGeom prst="rect">
                <a:avLst/>
              </a:prstGeom>
              <a:noFill/>
              <a:ln>
                <a:noFill/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p3d prstMaterial="matte">
                <a:bevelT w="127000" h="63500"/>
              </a:sp3d>
            </p:spPr>
            <p:txBody>
              <a:bodyPr wrap="none">
                <a:spAutoFit/>
              </a:bodyPr>
              <a:lstStyle/>
              <a:p>
                <a:pPr lvl="0" algn="ctr"/>
                <a:r>
                  <a:rPr lang="en-US" altLang="zh-CN" sz="2400" b="1" dirty="0" smtClean="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1" name="矩形 70"/>
            <p:cNvSpPr/>
            <p:nvPr/>
          </p:nvSpPr>
          <p:spPr>
            <a:xfrm>
              <a:off x="1666999" y="2437028"/>
              <a:ext cx="2971531" cy="300175"/>
            </a:xfrm>
            <a:prstGeom prst="rect">
              <a:avLst/>
            </a:prstGeom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天就改写了你的人生！</a:t>
              </a:r>
            </a:p>
          </p:txBody>
        </p:sp>
        <p:sp>
          <p:nvSpPr>
            <p:cNvPr id="72" name="矩形 71"/>
            <p:cNvSpPr/>
            <p:nvPr/>
          </p:nvSpPr>
          <p:spPr>
            <a:xfrm>
              <a:off x="1709363" y="3928090"/>
              <a:ext cx="2193018" cy="300175"/>
            </a:xfrm>
            <a:prstGeom prst="rect">
              <a:avLst/>
            </a:prstGeom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再苦再累就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天！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1666999" y="3174026"/>
              <a:ext cx="2193018" cy="300175"/>
            </a:xfrm>
            <a:prstGeom prst="rect">
              <a:avLst/>
            </a:prstGeom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天一咬牙就过去了！</a:t>
              </a:r>
            </a:p>
          </p:txBody>
        </p:sp>
        <p:sp>
          <p:nvSpPr>
            <p:cNvPr id="74" name="矩形 73"/>
            <p:cNvSpPr/>
            <p:nvPr/>
          </p:nvSpPr>
          <p:spPr>
            <a:xfrm>
              <a:off x="1664959" y="1687500"/>
              <a:ext cx="2807774" cy="300175"/>
            </a:xfrm>
            <a:prstGeom prst="rect">
              <a:avLst/>
            </a:prstGeom>
          </p:spPr>
          <p:txBody>
            <a:bodyPr wrap="square" lIns="91458" tIns="45729" rIns="91458" bIns="45729">
              <a:spAutoFit/>
            </a:bodyPr>
            <a:lstStyle/>
            <a:p>
              <a:pPr>
                <a:spcBef>
                  <a:spcPct val="20000"/>
                </a:spcBef>
              </a:pP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天就决定了你的命运！</a:t>
              </a:r>
            </a:p>
          </p:txBody>
        </p:sp>
      </p:grpSp>
      <p:pic>
        <p:nvPicPr>
          <p:cNvPr id="2" name="图片 1" descr="z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7760" y="1567180"/>
            <a:ext cx="3362325" cy="3632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4388795" y="268793"/>
            <a:ext cx="3414409" cy="622570"/>
            <a:chOff x="4388795" y="496112"/>
            <a:chExt cx="3414409" cy="622570"/>
          </a:xfrm>
        </p:grpSpPr>
        <p:sp>
          <p:nvSpPr>
            <p:cNvPr id="22" name="矩形 21"/>
            <p:cNvSpPr/>
            <p:nvPr/>
          </p:nvSpPr>
          <p:spPr>
            <a:xfrm>
              <a:off x="4388795" y="496112"/>
              <a:ext cx="3414409" cy="622570"/>
            </a:xfrm>
            <a:prstGeom prst="rect">
              <a:avLst/>
            </a:prstGeom>
            <a:noFill/>
            <a:ln w="76200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4" name="文本框 3"/>
            <p:cNvSpPr txBox="1"/>
            <p:nvPr/>
          </p:nvSpPr>
          <p:spPr>
            <a:xfrm>
              <a:off x="4503433" y="557354"/>
              <a:ext cx="31777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>
                  <a:rot lat="0" lon="0" rev="0"/>
                </a:lightRig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如何度过</a:t>
              </a:r>
              <a:r>
                <a:rPr lang="en-US" altLang="zh-CN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100</a:t>
              </a:r>
              <a:r>
                <a:rPr lang="zh-CN" altLang="en-US" sz="2800" b="1" noProof="0" dirty="0" smtClean="0">
                  <a:solidFill>
                    <a:prstClr val="black"/>
                  </a:solidFill>
                  <a:latin typeface="Geometr415 Blk BT" panose="020B0802020204020303" pitchFamily="34" charset="0"/>
                  <a:ea typeface="微软雅黑" panose="020B0503020204020204" pitchFamily="34" charset="-122"/>
                </a:rPr>
                <a:t>天</a:t>
              </a:r>
              <a:endParaRPr kumimoji="0" lang="zh-CN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metr415 Blk BT" panose="020B0802020204020303" pitchFamily="34" charset="0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1" name="矩形 40"/>
          <p:cNvSpPr/>
          <p:nvPr/>
        </p:nvSpPr>
        <p:spPr>
          <a:xfrm>
            <a:off x="624126" y="1980292"/>
            <a:ext cx="2232480" cy="3855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3484803" y="1980292"/>
            <a:ext cx="2232480" cy="3855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>
            <a:off x="6403533" y="1980292"/>
            <a:ext cx="2232480" cy="3855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512867" y="1962454"/>
            <a:ext cx="2454998" cy="1187029"/>
            <a:chOff x="6585160" y="1274751"/>
            <a:chExt cx="2454998" cy="1187029"/>
          </a:xfrm>
        </p:grpSpPr>
        <p:sp>
          <p:nvSpPr>
            <p:cNvPr id="48" name="矩形 47"/>
            <p:cNvSpPr/>
            <p:nvPr/>
          </p:nvSpPr>
          <p:spPr>
            <a:xfrm>
              <a:off x="6585160" y="1907782"/>
              <a:ext cx="2454998" cy="5539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在这仅剩的</a:t>
              </a:r>
              <a:r>
                <a:rPr lang="en-US" altLang="zh-CN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天里</a:t>
              </a:r>
            </a:p>
          </p:txBody>
        </p:sp>
        <p:sp>
          <p:nvSpPr>
            <p:cNvPr id="49" name="矩形 48"/>
            <p:cNvSpPr/>
            <p:nvPr/>
          </p:nvSpPr>
          <p:spPr>
            <a:xfrm>
              <a:off x="6691672" y="1274751"/>
              <a:ext cx="2241974" cy="4025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01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3373543" y="1962454"/>
            <a:ext cx="2454998" cy="1561610"/>
            <a:chOff x="6585160" y="1274751"/>
            <a:chExt cx="2454998" cy="1561610"/>
          </a:xfrm>
        </p:grpSpPr>
        <p:sp>
          <p:nvSpPr>
            <p:cNvPr id="51" name="矩形 50"/>
            <p:cNvSpPr/>
            <p:nvPr/>
          </p:nvSpPr>
          <p:spPr>
            <a:xfrm>
              <a:off x="6585160" y="1820698"/>
              <a:ext cx="2454998" cy="10156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你还有什么理由上课睡觉！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02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292274" y="1962454"/>
            <a:ext cx="2454998" cy="1561610"/>
            <a:chOff x="6585160" y="1274751"/>
            <a:chExt cx="2454998" cy="1561610"/>
          </a:xfrm>
        </p:grpSpPr>
        <p:sp>
          <p:nvSpPr>
            <p:cNvPr id="54" name="矩形 53"/>
            <p:cNvSpPr/>
            <p:nvPr/>
          </p:nvSpPr>
          <p:spPr>
            <a:xfrm>
              <a:off x="6585160" y="1820698"/>
              <a:ext cx="2454998" cy="10156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你还有什么理由上学迟到！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03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6" name="矩形 55"/>
          <p:cNvSpPr/>
          <p:nvPr/>
        </p:nvSpPr>
        <p:spPr>
          <a:xfrm>
            <a:off x="9344599" y="1969102"/>
            <a:ext cx="2232480" cy="3855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9233340" y="1951264"/>
            <a:ext cx="2454998" cy="1561610"/>
            <a:chOff x="6585160" y="1274751"/>
            <a:chExt cx="2454998" cy="1561610"/>
          </a:xfrm>
        </p:grpSpPr>
        <p:sp>
          <p:nvSpPr>
            <p:cNvPr id="75" name="矩形 74"/>
            <p:cNvSpPr/>
            <p:nvPr/>
          </p:nvSpPr>
          <p:spPr>
            <a:xfrm>
              <a:off x="6585160" y="1820698"/>
              <a:ext cx="2454998" cy="101566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你还有什么理由不认真对待测试！</a:t>
              </a:r>
            </a:p>
          </p:txBody>
        </p:sp>
        <p:sp>
          <p:nvSpPr>
            <p:cNvPr id="76" name="矩形 75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04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77" name="矩形 76"/>
          <p:cNvSpPr/>
          <p:nvPr/>
        </p:nvSpPr>
        <p:spPr>
          <a:xfrm>
            <a:off x="645900" y="4005035"/>
            <a:ext cx="2232480" cy="3855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矩形 77"/>
          <p:cNvSpPr/>
          <p:nvPr/>
        </p:nvSpPr>
        <p:spPr>
          <a:xfrm>
            <a:off x="3506577" y="4005035"/>
            <a:ext cx="2232480" cy="3855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矩形 78"/>
          <p:cNvSpPr/>
          <p:nvPr/>
        </p:nvSpPr>
        <p:spPr>
          <a:xfrm>
            <a:off x="6425307" y="4005035"/>
            <a:ext cx="2232480" cy="38553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0" name="组合 79"/>
          <p:cNvGrpSpPr/>
          <p:nvPr/>
        </p:nvGrpSpPr>
        <p:grpSpPr>
          <a:xfrm>
            <a:off x="534641" y="3987197"/>
            <a:ext cx="2454998" cy="1884775"/>
            <a:chOff x="6585160" y="1274751"/>
            <a:chExt cx="2454998" cy="1884775"/>
          </a:xfrm>
        </p:grpSpPr>
        <p:sp>
          <p:nvSpPr>
            <p:cNvPr id="81" name="矩形 80"/>
            <p:cNvSpPr/>
            <p:nvPr/>
          </p:nvSpPr>
          <p:spPr>
            <a:xfrm>
              <a:off x="6585160" y="1820698"/>
              <a:ext cx="2454998" cy="13388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你还有什么理由让</a:t>
              </a:r>
              <a:r>
                <a:rPr lang="en-US" altLang="zh-CN" dirty="0" err="1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MPn</a:t>
              </a: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占用你宝贵的时间！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05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3395317" y="3987197"/>
            <a:ext cx="2454998" cy="1884775"/>
            <a:chOff x="6585160" y="1274751"/>
            <a:chExt cx="2454998" cy="1884775"/>
          </a:xfrm>
        </p:grpSpPr>
        <p:sp>
          <p:nvSpPr>
            <p:cNvPr id="84" name="矩形 83"/>
            <p:cNvSpPr/>
            <p:nvPr/>
          </p:nvSpPr>
          <p:spPr>
            <a:xfrm>
              <a:off x="6585160" y="1820698"/>
              <a:ext cx="2454998" cy="13388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你还有什么理由让手机分散你仅有的一点学习精力！</a:t>
              </a:r>
            </a:p>
          </p:txBody>
        </p:sp>
        <p:sp>
          <p:nvSpPr>
            <p:cNvPr id="85" name="矩形 84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06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6" name="组合 85"/>
          <p:cNvGrpSpPr/>
          <p:nvPr/>
        </p:nvGrpSpPr>
        <p:grpSpPr>
          <a:xfrm>
            <a:off x="6314048" y="3987197"/>
            <a:ext cx="2454998" cy="1884775"/>
            <a:chOff x="6585160" y="1274751"/>
            <a:chExt cx="2454998" cy="1884775"/>
          </a:xfrm>
        </p:grpSpPr>
        <p:sp>
          <p:nvSpPr>
            <p:cNvPr id="87" name="矩形 86"/>
            <p:cNvSpPr/>
            <p:nvPr/>
          </p:nvSpPr>
          <p:spPr>
            <a:xfrm>
              <a:off x="6585160" y="1820698"/>
              <a:ext cx="2454998" cy="13388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你还有什么理由让感情上的问题成为你学习的障碍！</a:t>
              </a:r>
            </a:p>
          </p:txBody>
        </p:sp>
        <p:sp>
          <p:nvSpPr>
            <p:cNvPr id="88" name="矩形 87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07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89" name="矩形 88"/>
          <p:cNvSpPr/>
          <p:nvPr/>
        </p:nvSpPr>
        <p:spPr>
          <a:xfrm>
            <a:off x="9366373" y="3993845"/>
            <a:ext cx="2232480" cy="38553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0" name="组合 89"/>
          <p:cNvGrpSpPr/>
          <p:nvPr/>
        </p:nvGrpSpPr>
        <p:grpSpPr>
          <a:xfrm>
            <a:off x="9255114" y="3976007"/>
            <a:ext cx="2454998" cy="1884775"/>
            <a:chOff x="6585160" y="1274751"/>
            <a:chExt cx="2454998" cy="1884775"/>
          </a:xfrm>
        </p:grpSpPr>
        <p:sp>
          <p:nvSpPr>
            <p:cNvPr id="91" name="矩形 90"/>
            <p:cNvSpPr/>
            <p:nvPr/>
          </p:nvSpPr>
          <p:spPr>
            <a:xfrm>
              <a:off x="6585160" y="1820698"/>
              <a:ext cx="2454998" cy="133882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  <a:spcBef>
                  <a:spcPct val="20000"/>
                </a:spcBef>
              </a:pPr>
              <a:r>
                <a:rPr lang="zh-CN" altLang="en-US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你还有什么理由自习上说话，既影响他人又耽误自己！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6691672" y="1274751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bg1"/>
                  </a:solidFill>
                </a:rPr>
                <a:t>08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35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3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44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4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2" presetClass="entr" presetSubtype="2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4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68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69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7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81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2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2" grpId="0" animBg="1"/>
          <p:bldP spid="46" grpId="0" animBg="1"/>
          <p:bldP spid="56" grpId="0" animBg="1"/>
          <p:bldP spid="77" grpId="0" animBg="1"/>
          <p:bldP spid="78" grpId="0" animBg="1"/>
          <p:bldP spid="79" grpId="0" animBg="1"/>
          <p:bldP spid="8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8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1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6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1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6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4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8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9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4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10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10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1" grpId="0" animBg="1"/>
          <p:bldP spid="42" grpId="0" animBg="1"/>
          <p:bldP spid="46" grpId="0" animBg="1"/>
          <p:bldP spid="56" grpId="0" animBg="1"/>
          <p:bldP spid="77" grpId="0" animBg="1"/>
          <p:bldP spid="78" grpId="0" animBg="1"/>
          <p:bldP spid="79" grpId="0" animBg="1"/>
          <p:bldP spid="89" grpId="0" animBg="1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Text Box 6"/>
          <p:cNvSpPr txBox="1"/>
          <p:nvPr/>
        </p:nvSpPr>
        <p:spPr>
          <a:xfrm>
            <a:off x="3527425" y="1002030"/>
            <a:ext cx="7492365" cy="3138170"/>
          </a:xfrm>
          <a:prstGeom prst="rect">
            <a:avLst/>
          </a:prstGeom>
          <a:noFill/>
          <a:ln w="9525">
            <a:noFill/>
          </a:ln>
          <a:effectLst>
            <a:outerShdw dist="35921" dir="2699999" algn="ctr" rotWithShape="0">
              <a:schemeClr val="bg2"/>
            </a:outerShdw>
          </a:effectLst>
        </p:spPr>
        <p:txBody>
          <a:bodyPr wrap="square" anchor="t">
            <a:spAutoFit/>
          </a:bodyPr>
          <a:lstStyle/>
          <a:p>
            <a:pPr algn="just" defTabSz="914400">
              <a:spcBef>
                <a:spcPct val="50000"/>
              </a:spcBef>
            </a:pPr>
            <a:r>
              <a:rPr lang="en-US" altLang="zh-CN" sz="6600" b="1" dirty="0">
                <a:solidFill>
                  <a:schemeClr val="accent5">
                    <a:lumMod val="75000"/>
                  </a:schemeClr>
                </a:solidFill>
                <a:latin typeface="Arial" panose="020B0604020202020204" pitchFamily="34" charset="0"/>
                <a:ea typeface="隶书" panose="02010509060101010101" pitchFamily="49" charset="-122"/>
              </a:rPr>
              <a:t>        </a:t>
            </a:r>
            <a:r>
              <a:rPr lang="zh-CN" altLang="en-US" sz="6600" b="1" dirty="0">
                <a:solidFill>
                  <a:schemeClr val="accent5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把握生命里的每一分钟，全力以赴我们心中的梦！</a:t>
            </a:r>
          </a:p>
        </p:txBody>
      </p:sp>
      <p:pic>
        <p:nvPicPr>
          <p:cNvPr id="3" name="图片 2" descr="e3feeef94044457341443102c253b9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655" y="1595120"/>
            <a:ext cx="4692650" cy="52000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3"/>
          <p:cNvSpPr txBox="1"/>
          <p:nvPr/>
        </p:nvSpPr>
        <p:spPr>
          <a:xfrm>
            <a:off x="2293620" y="1822813"/>
            <a:ext cx="8740775" cy="40614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6600" b="1" dirty="0">
                <a:solidFill>
                  <a:schemeClr val="accent5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我能考上大学，</a:t>
            </a:r>
          </a:p>
          <a:p>
            <a:r>
              <a:rPr lang="zh-CN" altLang="en-US" sz="6600" b="1" dirty="0">
                <a:solidFill>
                  <a:schemeClr val="accent5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我一定能考上，</a:t>
            </a:r>
          </a:p>
          <a:p>
            <a:r>
              <a:rPr lang="zh-CN" altLang="en-US" sz="6600" b="1" dirty="0">
                <a:solidFill>
                  <a:schemeClr val="accent5">
                    <a:lumMod val="75000"/>
                  </a:schemeClr>
                </a:solidFill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我一定能考上！</a:t>
            </a:r>
            <a:endParaRPr lang="zh-CN" altLang="en-US" sz="6000" b="1" dirty="0">
              <a:solidFill>
                <a:schemeClr val="accent5">
                  <a:lumMod val="75000"/>
                </a:schemeClr>
              </a:solidFill>
              <a:latin typeface="华文楷体" panose="02010600040101010101" pitchFamily="2" charset="-122"/>
              <a:ea typeface="华文楷体" panose="02010600040101010101" pitchFamily="2" charset="-122"/>
              <a:cs typeface="华文楷体" panose="02010600040101010101" pitchFamily="2" charset="-122"/>
            </a:endParaRPr>
          </a:p>
          <a:p>
            <a:r>
              <a:rPr lang="zh-CN" altLang="en-US" sz="6000" b="1" dirty="0" smtClean="0">
                <a:solidFill>
                  <a:schemeClr val="accent5">
                    <a:lumMod val="7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               </a:t>
            </a:r>
            <a:endParaRPr lang="zh-CN" altLang="en-US" sz="6000" b="1" dirty="0">
              <a:solidFill>
                <a:schemeClr val="accent5">
                  <a:lumMod val="75000"/>
                </a:schemeClr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4" name="图片 3" descr="e847ec7cb7d0a374cc79635df9e0743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6265" y="3525520"/>
            <a:ext cx="5403850" cy="40532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z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3215" y="245745"/>
            <a:ext cx="4420235" cy="4775200"/>
          </a:xfrm>
          <a:prstGeom prst="rect">
            <a:avLst/>
          </a:prstGeom>
        </p:spPr>
      </p:pic>
      <p:pic>
        <p:nvPicPr>
          <p:cNvPr id="16" name="图片 15" descr="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9445" y="3267075"/>
            <a:ext cx="2241550" cy="715010"/>
          </a:xfrm>
          <a:prstGeom prst="rect">
            <a:avLst/>
          </a:prstGeom>
        </p:spPr>
      </p:pic>
      <p:pic>
        <p:nvPicPr>
          <p:cNvPr id="2" name="图片 1" descr="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85" y="5020945"/>
            <a:ext cx="6813550" cy="1908175"/>
          </a:xfrm>
          <a:prstGeom prst="rect">
            <a:avLst/>
          </a:prstGeom>
        </p:spPr>
      </p:pic>
      <p:pic>
        <p:nvPicPr>
          <p:cNvPr id="20" name="图片 19" descr="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890" y="5019675"/>
            <a:ext cx="6813550" cy="1909445"/>
          </a:xfrm>
          <a:prstGeom prst="rect">
            <a:avLst/>
          </a:prstGeom>
        </p:spPr>
      </p:pic>
      <p:pic>
        <p:nvPicPr>
          <p:cNvPr id="5" name="图片 4" descr="9573597db59df8f7d4cc136404a4dcaa"/>
          <p:cNvPicPr>
            <a:picLocks noChangeAspect="1"/>
          </p:cNvPicPr>
          <p:nvPr/>
        </p:nvPicPr>
        <p:blipFill>
          <a:blip r:embed="rId5"/>
          <a:srcRect b="22025"/>
          <a:stretch>
            <a:fillRect/>
          </a:stretch>
        </p:blipFill>
        <p:spPr>
          <a:xfrm>
            <a:off x="5082540" y="-243205"/>
            <a:ext cx="7097395" cy="3320415"/>
          </a:xfrm>
          <a:prstGeom prst="rect">
            <a:avLst/>
          </a:prstGeom>
        </p:spPr>
      </p:pic>
      <p:pic>
        <p:nvPicPr>
          <p:cNvPr id="7" name="图片 6" descr="6bd55dfbca3a9b5d5dba60eb72df549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040" y="3368675"/>
            <a:ext cx="121285" cy="120015"/>
          </a:xfrm>
          <a:prstGeom prst="rect">
            <a:avLst/>
          </a:prstGeom>
        </p:spPr>
      </p:pic>
      <p:pic>
        <p:nvPicPr>
          <p:cNvPr id="15" name="图片 14" descr="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9150" y="4015105"/>
            <a:ext cx="1881505" cy="1476375"/>
          </a:xfrm>
          <a:prstGeom prst="rect">
            <a:avLst/>
          </a:prstGeom>
        </p:spPr>
      </p:pic>
      <p:sp>
        <p:nvSpPr>
          <p:cNvPr id="3" name="Text Box 3"/>
          <p:cNvSpPr txBox="1"/>
          <p:nvPr/>
        </p:nvSpPr>
        <p:spPr>
          <a:xfrm>
            <a:off x="700777" y="2598420"/>
            <a:ext cx="6121400" cy="212280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祝同学们2018年高考</a:t>
            </a:r>
          </a:p>
          <a:p>
            <a:pPr algn="ctr"/>
            <a:r>
              <a:rPr lang="zh-CN" altLang="en-US" sz="4800" b="1" dirty="0">
                <a:solidFill>
                  <a:srgbClr val="9C127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马到功成</a:t>
            </a:r>
          </a:p>
          <a:p>
            <a:pPr algn="ctr"/>
            <a:r>
              <a:rPr lang="zh-CN" altLang="en-US" sz="4800" b="1" dirty="0">
                <a:solidFill>
                  <a:srgbClr val="9C1271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金榜提名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Tm="0">
        <p14:warp dir="in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1544</Words>
  <Application>Microsoft Office PowerPoint</Application>
  <PresentationFormat>宽屏</PresentationFormat>
  <Paragraphs>172</Paragraphs>
  <Slides>26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Meiryo UI</vt:lpstr>
      <vt:lpstr>方正兰亭超细黑简体</vt:lpstr>
      <vt:lpstr>华文行楷</vt:lpstr>
      <vt:lpstr>华文楷体</vt:lpstr>
      <vt:lpstr>华文隶书</vt:lpstr>
      <vt:lpstr>华文细黑</vt:lpstr>
      <vt:lpstr>隶书</vt:lpstr>
      <vt:lpstr>宋体</vt:lpstr>
      <vt:lpstr>微软雅黑</vt:lpstr>
      <vt:lpstr>Arial</vt:lpstr>
      <vt:lpstr>Calibri</vt:lpstr>
      <vt:lpstr>Calibri Light</vt:lpstr>
      <vt:lpstr>Geometr415 Blk BT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高考百日誓师大会动员.pptx</dc:title>
  <dc:creator/>
  <cp:lastModifiedBy/>
  <cp:revision>7</cp:revision>
  <dcterms:created xsi:type="dcterms:W3CDTF">2018-03-05T02:51:00Z</dcterms:created>
  <dcterms:modified xsi:type="dcterms:W3CDTF">2018-04-29T01:36:52Z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2052-10.1.0.7311</vt:lpwstr>
  </property>
</Properties>
</file>