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7"/>
  </p:notesMasterIdLst>
  <p:sldIdLst>
    <p:sldId id="294" r:id="rId11"/>
    <p:sldId id="295" r:id="rId12"/>
    <p:sldId id="300" r:id="rId13"/>
    <p:sldId id="317" r:id="rId14"/>
    <p:sldId id="318" r:id="rId15"/>
    <p:sldId id="319" r:id="rId16"/>
    <p:sldId id="320" r:id="rId17"/>
    <p:sldId id="321" r:id="rId18"/>
    <p:sldId id="322" r:id="rId19"/>
    <p:sldId id="324" r:id="rId20"/>
    <p:sldId id="326" r:id="rId21"/>
    <p:sldId id="325" r:id="rId22"/>
    <p:sldId id="327" r:id="rId23"/>
    <p:sldId id="328" r:id="rId24"/>
    <p:sldId id="329" r:id="rId25"/>
    <p:sldId id="330" r:id="rId26"/>
    <p:sldId id="336" r:id="rId27"/>
    <p:sldId id="332" r:id="rId28"/>
    <p:sldId id="331" r:id="rId29"/>
    <p:sldId id="334" r:id="rId30"/>
    <p:sldId id="335" r:id="rId31"/>
    <p:sldId id="333" r:id="rId32"/>
    <p:sldId id="338" r:id="rId33"/>
    <p:sldId id="337" r:id="rId34"/>
    <p:sldId id="339" r:id="rId35"/>
    <p:sldId id="297" r:id="rId36"/>
  </p:sldIdLst>
  <p:sldSz cx="12190413" cy="6859588"/>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C1DD"/>
    <a:srgbClr val="92D050"/>
    <a:srgbClr val="F9F9F9"/>
    <a:srgbClr val="F58C65"/>
    <a:srgbClr val="1983B7"/>
    <a:srgbClr val="4FC34E"/>
    <a:srgbClr val="E94E60"/>
    <a:srgbClr val="018989"/>
    <a:srgbClr val="74AD93"/>
    <a:srgbClr val="27C5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22" autoAdjust="0"/>
    <p:restoredTop sz="95394" autoAdjust="0"/>
  </p:normalViewPr>
  <p:slideViewPr>
    <p:cSldViewPr snapToGrid="0" showGuides="1">
      <p:cViewPr varScale="1">
        <p:scale>
          <a:sx n="70" d="100"/>
          <a:sy n="70" d="100"/>
        </p:scale>
        <p:origin x="566" y="67"/>
      </p:cViewPr>
      <p:guideLst>
        <p:guide orient="horz" pos="2161"/>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microsoft.com/office/2015/10/relationships/revisionInfo" Target="revisionInfo.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70C0"/>
            </a:solidFill>
            <a:effectLst/>
          </c:spPr>
          <c:dPt>
            <c:idx val="0"/>
            <c:bubble3D val="0"/>
            <c:spPr>
              <a:solidFill>
                <a:schemeClr val="bg1">
                  <a:lumMod val="75000"/>
                </a:schemeClr>
              </a:solidFill>
              <a:ln>
                <a:noFill/>
              </a:ln>
              <a:effectLst/>
            </c:spPr>
            <c:extLst>
              <c:ext xmlns:c16="http://schemas.microsoft.com/office/drawing/2014/chart" uri="{C3380CC4-5D6E-409C-BE32-E72D297353CC}">
                <c16:uniqueId val="{00000001-F6D3-42E3-ABAB-DA4F15166447}"/>
              </c:ext>
            </c:extLst>
          </c:dPt>
          <c:dPt>
            <c:idx val="1"/>
            <c:bubble3D val="0"/>
            <c:spPr>
              <a:solidFill>
                <a:schemeClr val="accent1"/>
              </a:solidFill>
              <a:ln>
                <a:noFill/>
              </a:ln>
              <a:effectLst/>
            </c:spPr>
            <c:extLst>
              <c:ext xmlns:c16="http://schemas.microsoft.com/office/drawing/2014/chart" uri="{C3380CC4-5D6E-409C-BE32-E72D297353CC}">
                <c16:uniqueId val="{00000003-F6D3-42E3-ABAB-DA4F15166447}"/>
              </c:ext>
            </c:extLst>
          </c:dPt>
          <c:dPt>
            <c:idx val="2"/>
            <c:bubble3D val="0"/>
            <c:spPr>
              <a:solidFill>
                <a:schemeClr val="bg1">
                  <a:lumMod val="75000"/>
                </a:schemeClr>
              </a:solidFill>
              <a:ln>
                <a:noFill/>
              </a:ln>
              <a:effectLst/>
            </c:spPr>
            <c:extLst>
              <c:ext xmlns:c16="http://schemas.microsoft.com/office/drawing/2014/chart" uri="{C3380CC4-5D6E-409C-BE32-E72D297353CC}">
                <c16:uniqueId val="{00000005-F6D3-42E3-ABAB-DA4F15166447}"/>
              </c:ext>
            </c:extLst>
          </c:dPt>
          <c:dPt>
            <c:idx val="3"/>
            <c:bubble3D val="0"/>
            <c:spPr>
              <a:solidFill>
                <a:srgbClr val="4BC1DD"/>
              </a:solidFill>
              <a:ln>
                <a:noFill/>
              </a:ln>
              <a:effectLst/>
            </c:spPr>
            <c:extLst>
              <c:ext xmlns:c16="http://schemas.microsoft.com/office/drawing/2014/chart" uri="{C3380CC4-5D6E-409C-BE32-E72D297353CC}">
                <c16:uniqueId val="{00000007-F6D3-42E3-ABAB-DA4F15166447}"/>
              </c:ext>
            </c:extLst>
          </c:dPt>
          <c:cat>
            <c:strRef>
              <c:f>Sheet1!$A$2:$A$5</c:f>
              <c:strCache>
                <c:ptCount val="4"/>
                <c:pt idx="0">
                  <c:v>红</c:v>
                </c:pt>
                <c:pt idx="1">
                  <c:v>蓝</c:v>
                </c:pt>
                <c:pt idx="2">
                  <c:v>青</c:v>
                </c:pt>
                <c:pt idx="3">
                  <c:v>橙</c:v>
                </c:pt>
              </c:strCache>
            </c:strRef>
          </c:cat>
          <c:val>
            <c:numRef>
              <c:f>Sheet1!$B$2:$B$5</c:f>
              <c:numCache>
                <c:formatCode>General</c:formatCode>
                <c:ptCount val="4"/>
                <c:pt idx="0">
                  <c:v>25</c:v>
                </c:pt>
                <c:pt idx="1">
                  <c:v>40</c:v>
                </c:pt>
                <c:pt idx="2">
                  <c:v>15</c:v>
                </c:pt>
                <c:pt idx="3">
                  <c:v>20</c:v>
                </c:pt>
              </c:numCache>
            </c:numRef>
          </c:val>
          <c:extLst>
            <c:ext xmlns:c16="http://schemas.microsoft.com/office/drawing/2014/chart" uri="{C3380CC4-5D6E-409C-BE32-E72D297353CC}">
              <c16:uniqueId val="{00000008-F6D3-42E3-ABAB-DA4F15166447}"/>
            </c:ext>
          </c:extLst>
        </c:ser>
        <c:dLbls>
          <c:showLegendKey val="0"/>
          <c:showVal val="0"/>
          <c:showCatName val="0"/>
          <c:showSerName val="0"/>
          <c:showPercent val="0"/>
          <c:showBubbleSize val="0"/>
          <c:showLeaderLines val="0"/>
        </c:dLbls>
        <c:firstSliceAng val="47"/>
        <c:holeSize val="90"/>
      </c:doughnutChart>
      <c:spPr>
        <a:noFill/>
        <a:ln>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2018/1/10</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81920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849507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636554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538147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158329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4098427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3194205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835243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380476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664398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573660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763231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456297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180234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055403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5836120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20309130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9885180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42423422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093585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3879080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36625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7946230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7397340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27291769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2018/1/10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2018/1/10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2018/1/10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10/1/2018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10/1/2018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10/1/2018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10/1/2018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10/1/2018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10/1/2018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10/1/2018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10/1/2018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1/10/2018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1/10/2018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1/10/2018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1/10/2018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1/10/2018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1/10/2018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1/10/2018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1/10/2018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1/10/2018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1/10/2018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1/10/2018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2018/1/10</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1/10/2018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3.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3.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slideLayout" Target="../slideLayouts/slideLayout43.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0" Type="http://schemas.openxmlformats.org/officeDocument/2006/relationships/tags" Target="../tags/tag1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4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7.xml"/><Relationship Id="rId1" Type="http://schemas.openxmlformats.org/officeDocument/2006/relationships/slideLayout" Target="../slideLayouts/slideLayout43.xml"/><Relationship Id="rId5" Type="http://schemas.openxmlformats.org/officeDocument/2006/relationships/image" Target="../media/image10.jpg"/><Relationship Id="rId4" Type="http://schemas.openxmlformats.org/officeDocument/2006/relationships/image" Target="../media/image8.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欧美快节奏Chairlift - Bruise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1533" y="-891891"/>
            <a:ext cx="609627" cy="609882"/>
          </a:xfrm>
          <a:prstGeom prst="rect">
            <a:avLst/>
          </a:prstGeom>
        </p:spPr>
      </p:pic>
      <p:grpSp>
        <p:nvGrpSpPr>
          <p:cNvPr id="2" name="组合 1"/>
          <p:cNvGrpSpPr/>
          <p:nvPr/>
        </p:nvGrpSpPr>
        <p:grpSpPr>
          <a:xfrm rot="9488972" flipH="1" flipV="1">
            <a:off x="10187747" y="-4415780"/>
            <a:ext cx="4317696" cy="7608417"/>
            <a:chOff x="10532455" y="-3545336"/>
            <a:chExt cx="4317696" cy="7608417"/>
          </a:xfrm>
        </p:grpSpPr>
        <p:sp>
          <p:nvSpPr>
            <p:cNvPr id="86"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83"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84"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85"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88" name="组合 87"/>
          <p:cNvGrpSpPr/>
          <p:nvPr/>
        </p:nvGrpSpPr>
        <p:grpSpPr>
          <a:xfrm rot="20313323" flipH="1" flipV="1">
            <a:off x="-2231532" y="3772205"/>
            <a:ext cx="4345075" cy="7608417"/>
            <a:chOff x="10505076" y="-3545336"/>
            <a:chExt cx="4345075" cy="7608417"/>
          </a:xfrm>
        </p:grpSpPr>
        <p:sp>
          <p:nvSpPr>
            <p:cNvPr id="89"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90"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91"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92" name="Freeform 9"/>
            <p:cNvSpPr>
              <a:spLocks/>
            </p:cNvSpPr>
            <p:nvPr/>
          </p:nvSpPr>
          <p:spPr bwMode="auto">
            <a:xfrm rot="18649502">
              <a:off x="9023009"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94" name="组合 93"/>
          <p:cNvGrpSpPr/>
          <p:nvPr/>
        </p:nvGrpSpPr>
        <p:grpSpPr>
          <a:xfrm rot="20313323" flipH="1" flipV="1">
            <a:off x="1461031" y="3178025"/>
            <a:ext cx="8414550" cy="14734248"/>
            <a:chOff x="10505077" y="-3545336"/>
            <a:chExt cx="4345074" cy="7608417"/>
          </a:xfrm>
          <a:noFill/>
        </p:grpSpPr>
        <p:sp>
          <p:nvSpPr>
            <p:cNvPr id="95"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96"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97"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98" name="Freeform 9"/>
            <p:cNvSpPr>
              <a:spLocks/>
            </p:cNvSpPr>
            <p:nvPr/>
          </p:nvSpPr>
          <p:spPr bwMode="auto">
            <a:xfrm rot="18649502">
              <a:off x="9023010"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99" name="组合 98"/>
          <p:cNvGrpSpPr/>
          <p:nvPr/>
        </p:nvGrpSpPr>
        <p:grpSpPr>
          <a:xfrm rot="20313323">
            <a:off x="2498381" y="-11177598"/>
            <a:ext cx="8414550" cy="14734248"/>
            <a:chOff x="10505077" y="-3545336"/>
            <a:chExt cx="4345074" cy="7608417"/>
          </a:xfrm>
          <a:noFill/>
        </p:grpSpPr>
        <p:sp>
          <p:nvSpPr>
            <p:cNvPr id="100"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01"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02"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03" name="Freeform 9"/>
            <p:cNvSpPr>
              <a:spLocks/>
            </p:cNvSpPr>
            <p:nvPr/>
          </p:nvSpPr>
          <p:spPr bwMode="auto">
            <a:xfrm rot="18649502">
              <a:off x="9023010"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sp>
        <p:nvSpPr>
          <p:cNvPr id="104" name="TextBox 4"/>
          <p:cNvSpPr txBox="1"/>
          <p:nvPr/>
        </p:nvSpPr>
        <p:spPr>
          <a:xfrm>
            <a:off x="3678731" y="2581147"/>
            <a:ext cx="4852611" cy="892552"/>
          </a:xfrm>
          <a:prstGeom prst="rect">
            <a:avLst/>
          </a:prstGeom>
          <a:noFill/>
        </p:spPr>
        <p:txBody>
          <a:bodyPr wrap="none" rtlCol="0">
            <a:spAutoFit/>
          </a:bodyPr>
          <a:lstStyle/>
          <a:p>
            <a:pPr algn="ctr"/>
            <a:r>
              <a:rPr lang="zh-CN" altLang="en-US" sz="5200" dirty="0">
                <a:solidFill>
                  <a:srgbClr val="4BC1DD"/>
                </a:solidFill>
                <a:latin typeface="AvantGarde Md BT" pitchFamily="34" charset="0"/>
                <a:ea typeface="微软雅黑" pitchFamily="34" charset="-122"/>
              </a:rPr>
              <a:t>公司产品</a:t>
            </a:r>
            <a:r>
              <a:rPr lang="zh-CN" altLang="en-US" sz="5200" dirty="0">
                <a:solidFill>
                  <a:schemeClr val="accent1"/>
                </a:solidFill>
                <a:latin typeface="AvantGarde Md BT" pitchFamily="34" charset="0"/>
                <a:ea typeface="微软雅黑" pitchFamily="34" charset="-122"/>
              </a:rPr>
              <a:t>发布会</a:t>
            </a:r>
            <a:endParaRPr lang="en-US" altLang="zh-CN" sz="5200" dirty="0">
              <a:solidFill>
                <a:schemeClr val="accent1"/>
              </a:solidFill>
              <a:latin typeface="微软雅黑" panose="020B0503020204020204" pitchFamily="34" charset="-122"/>
              <a:ea typeface="微软雅黑" panose="020B0503020204020204" pitchFamily="34" charset="-122"/>
            </a:endParaRPr>
          </a:p>
        </p:txBody>
      </p:sp>
      <p:sp>
        <p:nvSpPr>
          <p:cNvPr id="105" name="TextBox 23"/>
          <p:cNvSpPr txBox="1"/>
          <p:nvPr/>
        </p:nvSpPr>
        <p:spPr>
          <a:xfrm>
            <a:off x="3913239" y="4205020"/>
            <a:ext cx="4402648" cy="553998"/>
          </a:xfrm>
          <a:prstGeom prst="rect">
            <a:avLst/>
          </a:prstGeom>
          <a:noFill/>
        </p:spPr>
        <p:txBody>
          <a:bodyPr wrap="square" rtlCol="0">
            <a:spAutoFit/>
          </a:bodyPr>
          <a:lstStyle/>
          <a:p>
            <a:pPr algn="ctr"/>
            <a:r>
              <a:rPr lang="en-US" altLang="zh-CN" sz="1000" dirty="0">
                <a:solidFill>
                  <a:schemeClr val="bg1">
                    <a:lumMod val="75000"/>
                  </a:schemeClr>
                </a:solidFill>
                <a:latin typeface="微软雅黑" pitchFamily="34" charset="-122"/>
                <a:ea typeface="微软雅黑" pitchFamily="34" charset="-122"/>
              </a:rPr>
              <a:t>Your content to play here, or through your copy, </a:t>
            </a:r>
          </a:p>
          <a:p>
            <a:pPr algn="ctr"/>
            <a:r>
              <a:rPr lang="en-US" altLang="zh-CN" sz="10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a:t>
            </a:r>
            <a:endParaRPr lang="zh-CN" altLang="en-US" sz="1000" dirty="0">
              <a:solidFill>
                <a:schemeClr val="bg1">
                  <a:lumMod val="75000"/>
                </a:schemeClr>
              </a:solidFill>
              <a:latin typeface="微软雅黑" pitchFamily="34" charset="-122"/>
              <a:ea typeface="微软雅黑" pitchFamily="34" charset="-122"/>
            </a:endParaRPr>
          </a:p>
        </p:txBody>
      </p:sp>
      <p:sp>
        <p:nvSpPr>
          <p:cNvPr id="106" name="矩形 105"/>
          <p:cNvSpPr/>
          <p:nvPr/>
        </p:nvSpPr>
        <p:spPr>
          <a:xfrm>
            <a:off x="3850303" y="3598832"/>
            <a:ext cx="4553922" cy="387778"/>
          </a:xfrm>
          <a:prstGeom prst="rect">
            <a:avLst/>
          </a:prstGeom>
          <a:solidFill>
            <a:schemeClr val="bg1"/>
          </a:solidFill>
          <a:ln w="12700">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4BC1DD"/>
                </a:solidFill>
                <a:latin typeface="微软雅黑" pitchFamily="34" charset="-122"/>
                <a:ea typeface="微软雅黑" pitchFamily="34" charset="-122"/>
              </a:rPr>
              <a:t>适用公司汇报</a:t>
            </a:r>
            <a:r>
              <a:rPr lang="en-US" altLang="zh-CN" sz="1600" dirty="0">
                <a:solidFill>
                  <a:srgbClr val="4BC1DD"/>
                </a:solidFill>
                <a:latin typeface="微软雅黑" pitchFamily="34" charset="-122"/>
                <a:ea typeface="微软雅黑" pitchFamily="34" charset="-122"/>
              </a:rPr>
              <a:t>/ </a:t>
            </a:r>
            <a:r>
              <a:rPr lang="zh-CN" altLang="en-US" sz="1600" dirty="0">
                <a:solidFill>
                  <a:srgbClr val="4BC1DD"/>
                </a:solidFill>
                <a:latin typeface="微软雅黑" pitchFamily="34" charset="-122"/>
                <a:ea typeface="微软雅黑" pitchFamily="34" charset="-122"/>
              </a:rPr>
              <a:t>文化介绍</a:t>
            </a:r>
            <a:r>
              <a:rPr lang="en-US" altLang="zh-CN" sz="1600" dirty="0">
                <a:solidFill>
                  <a:srgbClr val="4BC1DD"/>
                </a:solidFill>
                <a:latin typeface="微软雅黑" pitchFamily="34" charset="-122"/>
                <a:ea typeface="微软雅黑" pitchFamily="34" charset="-122"/>
              </a:rPr>
              <a:t> / </a:t>
            </a:r>
            <a:r>
              <a:rPr lang="zh-CN" altLang="en-US" sz="1600" dirty="0">
                <a:solidFill>
                  <a:srgbClr val="4BC1DD"/>
                </a:solidFill>
                <a:latin typeface="微软雅黑" pitchFamily="34" charset="-122"/>
                <a:ea typeface="微软雅黑" pitchFamily="34" charset="-122"/>
              </a:rPr>
              <a:t>产品发布等</a:t>
            </a:r>
          </a:p>
        </p:txBody>
      </p:sp>
      <p:sp>
        <p:nvSpPr>
          <p:cNvPr id="107" name="Rectangle 4"/>
          <p:cNvSpPr txBox="1">
            <a:spLocks noChangeArrowheads="1"/>
          </p:cNvSpPr>
          <p:nvPr/>
        </p:nvSpPr>
        <p:spPr bwMode="auto">
          <a:xfrm>
            <a:off x="4920556" y="5578944"/>
            <a:ext cx="2845218" cy="348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base">
              <a:spcBef>
                <a:spcPct val="0"/>
              </a:spcBef>
              <a:spcAft>
                <a:spcPct val="0"/>
              </a:spcAft>
            </a:pPr>
            <a:r>
              <a:rPr lang="zh-CN" altLang="en-US" b="0" dirty="0">
                <a:solidFill>
                  <a:srgbClr val="4BC1DD"/>
                </a:solidFill>
                <a:latin typeface="Arial"/>
                <a:ea typeface="微软雅黑"/>
              </a:rPr>
              <a:t>演讲人：通用名</a:t>
            </a:r>
          </a:p>
        </p:txBody>
      </p:sp>
      <p:sp>
        <p:nvSpPr>
          <p:cNvPr id="108" name="Freeform 9"/>
          <p:cNvSpPr>
            <a:spLocks noEditPoints="1"/>
          </p:cNvSpPr>
          <p:nvPr/>
        </p:nvSpPr>
        <p:spPr bwMode="auto">
          <a:xfrm>
            <a:off x="4836665" y="5565096"/>
            <a:ext cx="373115" cy="374683"/>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chemeClr val="accent1"/>
              </a:solidFill>
              <a:effectLst/>
              <a:uLnTx/>
              <a:uFillTx/>
              <a:latin typeface="Arial" pitchFamily="34" charset="0"/>
            </a:endParaRPr>
          </a:p>
        </p:txBody>
      </p:sp>
    </p:spTree>
    <p:extLst>
      <p:ext uri="{BB962C8B-B14F-4D97-AF65-F5344CB8AC3E}">
        <p14:creationId xmlns:p14="http://schemas.microsoft.com/office/powerpoint/2010/main" val="2328306063"/>
      </p:ext>
    </p:extLst>
  </p:cSld>
  <p:clrMapOvr>
    <a:masterClrMapping/>
  </p:clrMapOvr>
  <mc:AlternateContent xmlns:mc="http://schemas.openxmlformats.org/markup-compatibility/2006" xmlns:p14="http://schemas.microsoft.com/office/powerpoint/2010/main">
    <mc:Choice Requires="p14">
      <p:transition spd="slow" p14:dur="1600" advClick="0" advTm="1000">
        <p:blinds dir="vert"/>
      </p:transition>
    </mc:Choice>
    <mc:Fallback xmlns="">
      <p:transition spd="slow" advClick="0"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2" presetClass="entr" presetSubtype="3" fill="hold" nodeType="withEffect">
                                  <p:stCondLst>
                                    <p:cond delay="0"/>
                                  </p:stCondLst>
                                  <p:childTnLst>
                                    <p:set>
                                      <p:cBhvr>
                                        <p:cTn id="8" dur="1" fill="hold">
                                          <p:stCondLst>
                                            <p:cond delay="0"/>
                                          </p:stCondLst>
                                        </p:cTn>
                                        <p:tgtEl>
                                          <p:spTgt spid="99"/>
                                        </p:tgtEl>
                                        <p:attrNameLst>
                                          <p:attrName>style.visibility</p:attrName>
                                        </p:attrNameLst>
                                      </p:cBhvr>
                                      <p:to>
                                        <p:strVal val="visible"/>
                                      </p:to>
                                    </p:set>
                                    <p:anim calcmode="lin" valueType="num">
                                      <p:cBhvr additive="base">
                                        <p:cTn id="9" dur="750" fill="hold"/>
                                        <p:tgtEl>
                                          <p:spTgt spid="99"/>
                                        </p:tgtEl>
                                        <p:attrNameLst>
                                          <p:attrName>ppt_x</p:attrName>
                                        </p:attrNameLst>
                                      </p:cBhvr>
                                      <p:tavLst>
                                        <p:tav tm="0">
                                          <p:val>
                                            <p:strVal val="1+#ppt_w/2"/>
                                          </p:val>
                                        </p:tav>
                                        <p:tav tm="100000">
                                          <p:val>
                                            <p:strVal val="#ppt_x"/>
                                          </p:val>
                                        </p:tav>
                                      </p:tavLst>
                                    </p:anim>
                                    <p:anim calcmode="lin" valueType="num">
                                      <p:cBhvr additive="base">
                                        <p:cTn id="10" dur="750" fill="hold"/>
                                        <p:tgtEl>
                                          <p:spTgt spid="99"/>
                                        </p:tgtEl>
                                        <p:attrNameLst>
                                          <p:attrName>ppt_y</p:attrName>
                                        </p:attrNameLst>
                                      </p:cBhvr>
                                      <p:tavLst>
                                        <p:tav tm="0">
                                          <p:val>
                                            <p:strVal val="0-#ppt_h/2"/>
                                          </p:val>
                                        </p:tav>
                                        <p:tav tm="100000">
                                          <p:val>
                                            <p:strVal val="#ppt_y"/>
                                          </p:val>
                                        </p:tav>
                                      </p:tavLst>
                                    </p:anim>
                                  </p:childTnLst>
                                </p:cTn>
                              </p:par>
                              <p:par>
                                <p:cTn id="11" presetID="2" presetClass="entr" presetSubtype="12" fill="hold" nodeType="withEffect">
                                  <p:stCondLst>
                                    <p:cond delay="0"/>
                                  </p:stCondLst>
                                  <p:childTnLst>
                                    <p:set>
                                      <p:cBhvr>
                                        <p:cTn id="12" dur="1" fill="hold">
                                          <p:stCondLst>
                                            <p:cond delay="0"/>
                                          </p:stCondLst>
                                        </p:cTn>
                                        <p:tgtEl>
                                          <p:spTgt spid="94"/>
                                        </p:tgtEl>
                                        <p:attrNameLst>
                                          <p:attrName>style.visibility</p:attrName>
                                        </p:attrNameLst>
                                      </p:cBhvr>
                                      <p:to>
                                        <p:strVal val="visible"/>
                                      </p:to>
                                    </p:set>
                                    <p:anim calcmode="lin" valueType="num">
                                      <p:cBhvr additive="base">
                                        <p:cTn id="13" dur="750" fill="hold"/>
                                        <p:tgtEl>
                                          <p:spTgt spid="94"/>
                                        </p:tgtEl>
                                        <p:attrNameLst>
                                          <p:attrName>ppt_x</p:attrName>
                                        </p:attrNameLst>
                                      </p:cBhvr>
                                      <p:tavLst>
                                        <p:tav tm="0">
                                          <p:val>
                                            <p:strVal val="0-#ppt_w/2"/>
                                          </p:val>
                                        </p:tav>
                                        <p:tav tm="100000">
                                          <p:val>
                                            <p:strVal val="#ppt_x"/>
                                          </p:val>
                                        </p:tav>
                                      </p:tavLst>
                                    </p:anim>
                                    <p:anim calcmode="lin" valueType="num">
                                      <p:cBhvr additive="base">
                                        <p:cTn id="14" dur="750" fill="hold"/>
                                        <p:tgtEl>
                                          <p:spTgt spid="94"/>
                                        </p:tgtEl>
                                        <p:attrNameLst>
                                          <p:attrName>ppt_y</p:attrName>
                                        </p:attrNameLst>
                                      </p:cBhvr>
                                      <p:tavLst>
                                        <p:tav tm="0">
                                          <p:val>
                                            <p:strVal val="1+#ppt_h/2"/>
                                          </p:val>
                                        </p:tav>
                                        <p:tav tm="100000">
                                          <p:val>
                                            <p:strVal val="#ppt_y"/>
                                          </p:val>
                                        </p:tav>
                                      </p:tavLst>
                                    </p:anim>
                                  </p:childTnLst>
                                </p:cTn>
                              </p:par>
                              <p:par>
                                <p:cTn id="15" presetID="2" presetClass="entr" presetSubtype="3" fill="hold" nodeType="withEffect">
                                  <p:stCondLst>
                                    <p:cond delay="50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750" fill="hold"/>
                                        <p:tgtEl>
                                          <p:spTgt spid="2"/>
                                        </p:tgtEl>
                                        <p:attrNameLst>
                                          <p:attrName>ppt_x</p:attrName>
                                        </p:attrNameLst>
                                      </p:cBhvr>
                                      <p:tavLst>
                                        <p:tav tm="0">
                                          <p:val>
                                            <p:strVal val="1+#ppt_w/2"/>
                                          </p:val>
                                        </p:tav>
                                        <p:tav tm="100000">
                                          <p:val>
                                            <p:strVal val="#ppt_x"/>
                                          </p:val>
                                        </p:tav>
                                      </p:tavLst>
                                    </p:anim>
                                    <p:anim calcmode="lin" valueType="num">
                                      <p:cBhvr additive="base">
                                        <p:cTn id="18" dur="750" fill="hold"/>
                                        <p:tgtEl>
                                          <p:spTgt spid="2"/>
                                        </p:tgtEl>
                                        <p:attrNameLst>
                                          <p:attrName>ppt_y</p:attrName>
                                        </p:attrNameLst>
                                      </p:cBhvr>
                                      <p:tavLst>
                                        <p:tav tm="0">
                                          <p:val>
                                            <p:strVal val="0-#ppt_h/2"/>
                                          </p:val>
                                        </p:tav>
                                        <p:tav tm="100000">
                                          <p:val>
                                            <p:strVal val="#ppt_y"/>
                                          </p:val>
                                        </p:tav>
                                      </p:tavLst>
                                    </p:anim>
                                  </p:childTnLst>
                                </p:cTn>
                              </p:par>
                              <p:par>
                                <p:cTn id="19" presetID="2" presetClass="entr" presetSubtype="12" fill="hold" nodeType="withEffect">
                                  <p:stCondLst>
                                    <p:cond delay="500"/>
                                  </p:stCondLst>
                                  <p:childTnLst>
                                    <p:set>
                                      <p:cBhvr>
                                        <p:cTn id="20" dur="1" fill="hold">
                                          <p:stCondLst>
                                            <p:cond delay="0"/>
                                          </p:stCondLst>
                                        </p:cTn>
                                        <p:tgtEl>
                                          <p:spTgt spid="88"/>
                                        </p:tgtEl>
                                        <p:attrNameLst>
                                          <p:attrName>style.visibility</p:attrName>
                                        </p:attrNameLst>
                                      </p:cBhvr>
                                      <p:to>
                                        <p:strVal val="visible"/>
                                      </p:to>
                                    </p:set>
                                    <p:anim calcmode="lin" valueType="num">
                                      <p:cBhvr additive="base">
                                        <p:cTn id="21" dur="750" fill="hold"/>
                                        <p:tgtEl>
                                          <p:spTgt spid="88"/>
                                        </p:tgtEl>
                                        <p:attrNameLst>
                                          <p:attrName>ppt_x</p:attrName>
                                        </p:attrNameLst>
                                      </p:cBhvr>
                                      <p:tavLst>
                                        <p:tav tm="0">
                                          <p:val>
                                            <p:strVal val="0-#ppt_w/2"/>
                                          </p:val>
                                        </p:tav>
                                        <p:tav tm="100000">
                                          <p:val>
                                            <p:strVal val="#ppt_x"/>
                                          </p:val>
                                        </p:tav>
                                      </p:tavLst>
                                    </p:anim>
                                    <p:anim calcmode="lin" valueType="num">
                                      <p:cBhvr additive="base">
                                        <p:cTn id="22" dur="750" fill="hold"/>
                                        <p:tgtEl>
                                          <p:spTgt spid="88"/>
                                        </p:tgtEl>
                                        <p:attrNameLst>
                                          <p:attrName>ppt_y</p:attrName>
                                        </p:attrNameLst>
                                      </p:cBhvr>
                                      <p:tavLst>
                                        <p:tav tm="0">
                                          <p:val>
                                            <p:strVal val="1+#ppt_h/2"/>
                                          </p:val>
                                        </p:tav>
                                        <p:tav tm="100000">
                                          <p:val>
                                            <p:strVal val="#ppt_y"/>
                                          </p:val>
                                        </p:tav>
                                      </p:tavLst>
                                    </p:anim>
                                  </p:childTnLst>
                                </p:cTn>
                              </p:par>
                            </p:childTnLst>
                          </p:cTn>
                        </p:par>
                        <p:par>
                          <p:cTn id="23" fill="hold">
                            <p:stCondLst>
                              <p:cond delay="1250"/>
                            </p:stCondLst>
                            <p:childTnLst>
                              <p:par>
                                <p:cTn id="24" presetID="14" presetClass="entr" presetSubtype="10" fill="hold" grpId="0" nodeType="afterEffect">
                                  <p:stCondLst>
                                    <p:cond delay="0"/>
                                  </p:stCondLst>
                                  <p:iterate type="lt">
                                    <p:tmPct val="30000"/>
                                  </p:iterate>
                                  <p:childTnLst>
                                    <p:set>
                                      <p:cBhvr>
                                        <p:cTn id="25" dur="1" fill="hold">
                                          <p:stCondLst>
                                            <p:cond delay="0"/>
                                          </p:stCondLst>
                                        </p:cTn>
                                        <p:tgtEl>
                                          <p:spTgt spid="104"/>
                                        </p:tgtEl>
                                        <p:attrNameLst>
                                          <p:attrName>style.visibility</p:attrName>
                                        </p:attrNameLst>
                                      </p:cBhvr>
                                      <p:to>
                                        <p:strVal val="visible"/>
                                      </p:to>
                                    </p:set>
                                    <p:animEffect transition="in" filter="randombar(horizontal)">
                                      <p:cBhvr>
                                        <p:cTn id="26" dur="500"/>
                                        <p:tgtEl>
                                          <p:spTgt spid="104"/>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106"/>
                                        </p:tgtEl>
                                        <p:attrNameLst>
                                          <p:attrName>style.visibility</p:attrName>
                                        </p:attrNameLst>
                                      </p:cBhvr>
                                      <p:to>
                                        <p:strVal val="visible"/>
                                      </p:to>
                                    </p:set>
                                    <p:anim calcmode="lin" valueType="num">
                                      <p:cBhvr additive="base">
                                        <p:cTn id="29" dur="500"/>
                                        <p:tgtEl>
                                          <p:spTgt spid="106"/>
                                        </p:tgtEl>
                                        <p:attrNameLst>
                                          <p:attrName>ppt_x</p:attrName>
                                        </p:attrNameLst>
                                      </p:cBhvr>
                                      <p:tavLst>
                                        <p:tav tm="0">
                                          <p:val>
                                            <p:strVal val="#ppt_x-#ppt_w*1.125000"/>
                                          </p:val>
                                        </p:tav>
                                        <p:tav tm="100000">
                                          <p:val>
                                            <p:strVal val="#ppt_x"/>
                                          </p:val>
                                        </p:tav>
                                      </p:tavLst>
                                    </p:anim>
                                    <p:animEffect transition="in" filter="wipe(right)">
                                      <p:cBhvr>
                                        <p:cTn id="30" dur="500"/>
                                        <p:tgtEl>
                                          <p:spTgt spid="106"/>
                                        </p:tgtEl>
                                      </p:cBhvr>
                                    </p:animEffect>
                                  </p:childTnLst>
                                </p:cTn>
                              </p:par>
                            </p:childTnLst>
                          </p:cTn>
                        </p:par>
                        <p:par>
                          <p:cTn id="31" fill="hold">
                            <p:stCondLst>
                              <p:cond delay="26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05"/>
                                        </p:tgtEl>
                                        <p:attrNameLst>
                                          <p:attrName>style.visibility</p:attrName>
                                        </p:attrNameLst>
                                      </p:cBhvr>
                                      <p:to>
                                        <p:strVal val="visible"/>
                                      </p:to>
                                    </p:set>
                                    <p:animEffect transition="in" filter="wipe(left)">
                                      <p:cBhvr>
                                        <p:cTn id="34" dur="20"/>
                                        <p:tgtEl>
                                          <p:spTgt spid="105"/>
                                        </p:tgtEl>
                                      </p:cBhvr>
                                    </p:animEffect>
                                  </p:childTnLst>
                                </p:cTn>
                              </p:par>
                            </p:childTnLst>
                          </p:cTn>
                        </p:par>
                        <p:par>
                          <p:cTn id="35" fill="hold">
                            <p:stCondLst>
                              <p:cond delay="3576"/>
                            </p:stCondLst>
                            <p:childTnLst>
                              <p:par>
                                <p:cTn id="36" presetID="2" presetClass="entr" presetSubtype="6" fill="hold" grpId="0" nodeType="afterEffect">
                                  <p:stCondLst>
                                    <p:cond delay="0"/>
                                  </p:stCondLst>
                                  <p:childTnLst>
                                    <p:set>
                                      <p:cBhvr>
                                        <p:cTn id="37" dur="1" fill="hold">
                                          <p:stCondLst>
                                            <p:cond delay="0"/>
                                          </p:stCondLst>
                                        </p:cTn>
                                        <p:tgtEl>
                                          <p:spTgt spid="108"/>
                                        </p:tgtEl>
                                        <p:attrNameLst>
                                          <p:attrName>style.visibility</p:attrName>
                                        </p:attrNameLst>
                                      </p:cBhvr>
                                      <p:to>
                                        <p:strVal val="visible"/>
                                      </p:to>
                                    </p:set>
                                    <p:anim calcmode="lin" valueType="num">
                                      <p:cBhvr additive="base">
                                        <p:cTn id="38" dur="500" fill="hold"/>
                                        <p:tgtEl>
                                          <p:spTgt spid="108"/>
                                        </p:tgtEl>
                                        <p:attrNameLst>
                                          <p:attrName>ppt_x</p:attrName>
                                        </p:attrNameLst>
                                      </p:cBhvr>
                                      <p:tavLst>
                                        <p:tav tm="0">
                                          <p:val>
                                            <p:strVal val="1+#ppt_w/2"/>
                                          </p:val>
                                        </p:tav>
                                        <p:tav tm="100000">
                                          <p:val>
                                            <p:strVal val="#ppt_x"/>
                                          </p:val>
                                        </p:tav>
                                      </p:tavLst>
                                    </p:anim>
                                    <p:anim calcmode="lin" valueType="num">
                                      <p:cBhvr additive="base">
                                        <p:cTn id="39" dur="500" fill="hold"/>
                                        <p:tgtEl>
                                          <p:spTgt spid="108"/>
                                        </p:tgtEl>
                                        <p:attrNameLst>
                                          <p:attrName>ppt_y</p:attrName>
                                        </p:attrNameLst>
                                      </p:cBhvr>
                                      <p:tavLst>
                                        <p:tav tm="0">
                                          <p:val>
                                            <p:strVal val="1+#ppt_h/2"/>
                                          </p:val>
                                        </p:tav>
                                        <p:tav tm="100000">
                                          <p:val>
                                            <p:strVal val="#ppt_y"/>
                                          </p:val>
                                        </p:tav>
                                      </p:tavLst>
                                    </p:anim>
                                  </p:childTnLst>
                                </p:cTn>
                              </p:par>
                            </p:childTnLst>
                          </p:cTn>
                        </p:par>
                        <p:par>
                          <p:cTn id="40" fill="hold">
                            <p:stCondLst>
                              <p:cond delay="4076"/>
                            </p:stCondLst>
                            <p:childTnLst>
                              <p:par>
                                <p:cTn id="41" presetID="22" presetClass="entr" presetSubtype="8" fill="hold" grpId="0" nodeType="afterEffect">
                                  <p:stCondLst>
                                    <p:cond delay="0"/>
                                  </p:stCondLst>
                                  <p:childTnLst>
                                    <p:set>
                                      <p:cBhvr>
                                        <p:cTn id="42" dur="1" fill="hold">
                                          <p:stCondLst>
                                            <p:cond delay="0"/>
                                          </p:stCondLst>
                                        </p:cTn>
                                        <p:tgtEl>
                                          <p:spTgt spid="107"/>
                                        </p:tgtEl>
                                        <p:attrNameLst>
                                          <p:attrName>style.visibility</p:attrName>
                                        </p:attrNameLst>
                                      </p:cBhvr>
                                      <p:to>
                                        <p:strVal val="visible"/>
                                      </p:to>
                                    </p:set>
                                    <p:animEffect transition="in" filter="wipe(left)">
                                      <p:cBhvr>
                                        <p:cTn id="43"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4" repeatCount="indefinite" fill="remove" display="0">
                  <p:stCondLst>
                    <p:cond delay="indefinite"/>
                  </p:stCondLst>
                  <p:endCondLst>
                    <p:cond evt="onStopAudio" delay="0">
                      <p:tgtEl>
                        <p:sldTgt/>
                      </p:tgtEl>
                    </p:cond>
                  </p:endCondLst>
                </p:cTn>
                <p:tgtEl>
                  <p:spTgt spid="18"/>
                </p:tgtEl>
              </p:cMediaNode>
            </p:audio>
          </p:childTnLst>
        </p:cTn>
      </p:par>
    </p:tnLst>
    <p:bldLst>
      <p:bldP spid="104" grpId="0"/>
      <p:bldP spid="105" grpId="0"/>
      <p:bldP spid="106" grpId="0" animBg="1"/>
      <p:bldP spid="107" grpId="0"/>
      <p:bldP spid="10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rot="9488972" flipH="1" flipV="1">
            <a:off x="10187747" y="-4415780"/>
            <a:ext cx="4317696" cy="7608417"/>
            <a:chOff x="10532455" y="-3545336"/>
            <a:chExt cx="4317696" cy="7608417"/>
          </a:xfrm>
        </p:grpSpPr>
        <p:sp>
          <p:nvSpPr>
            <p:cNvPr id="46"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47"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48"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49"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50" name="组合 49"/>
          <p:cNvGrpSpPr/>
          <p:nvPr/>
        </p:nvGrpSpPr>
        <p:grpSpPr>
          <a:xfrm rot="20313323" flipH="1" flipV="1">
            <a:off x="-2231532" y="3772205"/>
            <a:ext cx="4345075" cy="7608417"/>
            <a:chOff x="10505076" y="-3545336"/>
            <a:chExt cx="4345075" cy="7608417"/>
          </a:xfrm>
        </p:grpSpPr>
        <p:sp>
          <p:nvSpPr>
            <p:cNvPr id="51"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52"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53"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54" name="Freeform 9"/>
            <p:cNvSpPr>
              <a:spLocks/>
            </p:cNvSpPr>
            <p:nvPr/>
          </p:nvSpPr>
          <p:spPr bwMode="auto">
            <a:xfrm rot="18649502">
              <a:off x="9023009"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55" name="组合 54"/>
          <p:cNvGrpSpPr/>
          <p:nvPr/>
        </p:nvGrpSpPr>
        <p:grpSpPr>
          <a:xfrm rot="20313323" flipH="1" flipV="1">
            <a:off x="1461031" y="3178025"/>
            <a:ext cx="8414550" cy="14734248"/>
            <a:chOff x="10505077" y="-3545336"/>
            <a:chExt cx="4345074" cy="7608417"/>
          </a:xfrm>
          <a:noFill/>
        </p:grpSpPr>
        <p:sp>
          <p:nvSpPr>
            <p:cNvPr id="56"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57"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58"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59" name="Freeform 9"/>
            <p:cNvSpPr>
              <a:spLocks/>
            </p:cNvSpPr>
            <p:nvPr/>
          </p:nvSpPr>
          <p:spPr bwMode="auto">
            <a:xfrm rot="18649502">
              <a:off x="9023010"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60" name="组合 59"/>
          <p:cNvGrpSpPr/>
          <p:nvPr/>
        </p:nvGrpSpPr>
        <p:grpSpPr>
          <a:xfrm rot="20313323">
            <a:off x="2498381" y="-11177598"/>
            <a:ext cx="8414550" cy="14734248"/>
            <a:chOff x="10505077" y="-3545336"/>
            <a:chExt cx="4345074" cy="7608417"/>
          </a:xfrm>
          <a:noFill/>
        </p:grpSpPr>
        <p:sp>
          <p:nvSpPr>
            <p:cNvPr id="61"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8"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9"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70" name="Freeform 9"/>
            <p:cNvSpPr>
              <a:spLocks/>
            </p:cNvSpPr>
            <p:nvPr/>
          </p:nvSpPr>
          <p:spPr bwMode="auto">
            <a:xfrm rot="18649502">
              <a:off x="9023010"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sp>
        <p:nvSpPr>
          <p:cNvPr id="71" name="13"/>
          <p:cNvSpPr txBox="1"/>
          <p:nvPr>
            <p:custDataLst>
              <p:tags r:id="rId1"/>
            </p:custDataLst>
          </p:nvPr>
        </p:nvSpPr>
        <p:spPr>
          <a:xfrm>
            <a:off x="4041626" y="1470014"/>
            <a:ext cx="4128177" cy="615553"/>
          </a:xfrm>
          <a:prstGeom prst="rect">
            <a:avLst/>
          </a:prstGeom>
          <a:noFill/>
        </p:spPr>
        <p:txBody>
          <a:bodyPr wrap="square" lIns="0" tIns="0" rIns="0" bIns="0" rtlCol="0">
            <a:spAutoFit/>
          </a:bodyPr>
          <a:lstStyle/>
          <a:p>
            <a:r>
              <a:rPr lang="zh-CN" altLang="en-US" sz="4000" b="1" dirty="0">
                <a:solidFill>
                  <a:srgbClr val="4BC1DD"/>
                </a:solidFill>
                <a:latin typeface="微软雅黑" panose="020B0503020204020204" pitchFamily="34" charset="-122"/>
                <a:ea typeface="微软雅黑" panose="020B0503020204020204" pitchFamily="34" charset="-122"/>
                <a:sym typeface="Arial" panose="020B0604020202020204" pitchFamily="34" charset="0"/>
              </a:rPr>
              <a:t>目录</a:t>
            </a:r>
            <a:r>
              <a:rPr lang="en-US" altLang="zh-CN" sz="4000" dirty="0">
                <a:solidFill>
                  <a:srgbClr val="4BC1DD"/>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3797" dirty="0">
                <a:solidFill>
                  <a:srgbClr val="4BC1DD"/>
                </a:solidFill>
                <a:latin typeface="微软雅黑" panose="020B0503020204020204" pitchFamily="34" charset="-122"/>
                <a:ea typeface="微软雅黑" panose="020B0503020204020204" pitchFamily="34" charset="-122"/>
                <a:cs typeface="Arial" pitchFamily="34" charset="0"/>
                <a:sym typeface="Arial" panose="020B0604020202020204" pitchFamily="34" charset="0"/>
              </a:rPr>
              <a:t>CONTENTS</a:t>
            </a:r>
            <a:endParaRPr lang="zh-CN" altLang="en-US" sz="3797" dirty="0">
              <a:solidFill>
                <a:srgbClr val="4BC1DD"/>
              </a:solidFill>
              <a:latin typeface="微软雅黑" panose="020B0503020204020204" pitchFamily="34" charset="-122"/>
              <a:ea typeface="微软雅黑" panose="020B0503020204020204" pitchFamily="34" charset="-122"/>
              <a:cs typeface="Arial" pitchFamily="34" charset="0"/>
              <a:sym typeface="Arial" panose="020B0604020202020204" pitchFamily="34" charset="0"/>
            </a:endParaRPr>
          </a:p>
        </p:txBody>
      </p:sp>
      <p:sp>
        <p:nvSpPr>
          <p:cNvPr id="73" name="Freeform 10"/>
          <p:cNvSpPr>
            <a:spLocks/>
          </p:cNvSpPr>
          <p:nvPr/>
        </p:nvSpPr>
        <p:spPr bwMode="auto">
          <a:xfrm>
            <a:off x="1696595" y="2833560"/>
            <a:ext cx="4227234" cy="586414"/>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rgbClr val="4BC1DD"/>
            </a:solidFill>
            <a:round/>
            <a:headEnd/>
            <a:tailEnd/>
          </a:ln>
        </p:spPr>
        <p:txBody>
          <a:bodyPr lIns="68562" tIns="34281" rIns="68562" bIns="34281"/>
          <a:lstStyle/>
          <a:p>
            <a:endParaRPr lang="zh-CN" altLang="en-US" sz="2000">
              <a:solidFill>
                <a:schemeClr val="bg1"/>
              </a:solidFill>
            </a:endParaRPr>
          </a:p>
        </p:txBody>
      </p:sp>
      <p:sp>
        <p:nvSpPr>
          <p:cNvPr id="74" name="Rectangle 12"/>
          <p:cNvSpPr>
            <a:spLocks noChangeArrowheads="1"/>
          </p:cNvSpPr>
          <p:nvPr/>
        </p:nvSpPr>
        <p:spPr bwMode="auto">
          <a:xfrm>
            <a:off x="1904810" y="2820706"/>
            <a:ext cx="602100" cy="616928"/>
          </a:xfrm>
          <a:prstGeom prst="rect">
            <a:avLst/>
          </a:prstGeom>
          <a:solidFill>
            <a:srgbClr val="4BC1DD"/>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000">
              <a:solidFill>
                <a:schemeClr val="bg1"/>
              </a:solidFill>
            </a:endParaRPr>
          </a:p>
        </p:txBody>
      </p:sp>
      <p:sp>
        <p:nvSpPr>
          <p:cNvPr id="83" name="Freeform 10"/>
          <p:cNvSpPr>
            <a:spLocks/>
          </p:cNvSpPr>
          <p:nvPr/>
        </p:nvSpPr>
        <p:spPr bwMode="auto">
          <a:xfrm>
            <a:off x="1696595" y="3858095"/>
            <a:ext cx="4227234" cy="586414"/>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chemeClr val="accent1"/>
            </a:solidFill>
            <a:round/>
            <a:headEnd/>
            <a:tailEnd/>
          </a:ln>
        </p:spPr>
        <p:txBody>
          <a:bodyPr lIns="68562" tIns="34281" rIns="68562" bIns="34281"/>
          <a:lstStyle/>
          <a:p>
            <a:endParaRPr lang="zh-CN" altLang="en-US" sz="2000">
              <a:solidFill>
                <a:schemeClr val="bg1"/>
              </a:solidFill>
            </a:endParaRPr>
          </a:p>
        </p:txBody>
      </p:sp>
      <p:sp>
        <p:nvSpPr>
          <p:cNvPr id="84" name="Rectangle 12"/>
          <p:cNvSpPr>
            <a:spLocks noChangeArrowheads="1"/>
          </p:cNvSpPr>
          <p:nvPr/>
        </p:nvSpPr>
        <p:spPr bwMode="auto">
          <a:xfrm>
            <a:off x="1902820" y="3858095"/>
            <a:ext cx="602100" cy="616929"/>
          </a:xfrm>
          <a:prstGeom prst="rect">
            <a:avLst/>
          </a:prstGeom>
          <a:solidFill>
            <a:schemeClr val="accent1"/>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000">
              <a:solidFill>
                <a:schemeClr val="bg1"/>
              </a:solidFill>
            </a:endParaRPr>
          </a:p>
        </p:txBody>
      </p:sp>
      <p:sp>
        <p:nvSpPr>
          <p:cNvPr id="85" name="Freeform 10"/>
          <p:cNvSpPr>
            <a:spLocks/>
          </p:cNvSpPr>
          <p:nvPr/>
        </p:nvSpPr>
        <p:spPr bwMode="auto">
          <a:xfrm>
            <a:off x="6286812" y="2842611"/>
            <a:ext cx="4227234" cy="586414"/>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chemeClr val="accent1"/>
            </a:solidFill>
            <a:round/>
            <a:headEnd/>
            <a:tailEnd/>
          </a:ln>
        </p:spPr>
        <p:txBody>
          <a:bodyPr lIns="68562" tIns="34281" rIns="68562" bIns="34281"/>
          <a:lstStyle/>
          <a:p>
            <a:endParaRPr lang="zh-CN" altLang="en-US" sz="2000">
              <a:solidFill>
                <a:schemeClr val="bg1"/>
              </a:solidFill>
            </a:endParaRPr>
          </a:p>
        </p:txBody>
      </p:sp>
      <p:sp>
        <p:nvSpPr>
          <p:cNvPr id="86" name="Rectangle 12"/>
          <p:cNvSpPr>
            <a:spLocks noChangeArrowheads="1"/>
          </p:cNvSpPr>
          <p:nvPr/>
        </p:nvSpPr>
        <p:spPr bwMode="auto">
          <a:xfrm>
            <a:off x="6495027" y="2828513"/>
            <a:ext cx="602100" cy="616928"/>
          </a:xfrm>
          <a:prstGeom prst="rect">
            <a:avLst/>
          </a:prstGeom>
          <a:solidFill>
            <a:schemeClr val="accent1"/>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000">
              <a:solidFill>
                <a:schemeClr val="bg1"/>
              </a:solidFill>
            </a:endParaRPr>
          </a:p>
        </p:txBody>
      </p:sp>
      <p:sp>
        <p:nvSpPr>
          <p:cNvPr id="87" name="Freeform 10"/>
          <p:cNvSpPr>
            <a:spLocks/>
          </p:cNvSpPr>
          <p:nvPr/>
        </p:nvSpPr>
        <p:spPr bwMode="auto">
          <a:xfrm>
            <a:off x="6286812" y="3857860"/>
            <a:ext cx="4227234" cy="586414"/>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rgbClr val="4BC1DD"/>
            </a:solidFill>
            <a:round/>
            <a:headEnd/>
            <a:tailEnd/>
          </a:ln>
        </p:spPr>
        <p:txBody>
          <a:bodyPr lIns="68562" tIns="34281" rIns="68562" bIns="34281"/>
          <a:lstStyle/>
          <a:p>
            <a:endParaRPr lang="zh-CN" altLang="en-US" sz="2000">
              <a:solidFill>
                <a:schemeClr val="bg1"/>
              </a:solidFill>
            </a:endParaRPr>
          </a:p>
        </p:txBody>
      </p:sp>
      <p:sp>
        <p:nvSpPr>
          <p:cNvPr id="88" name="Rectangle 12"/>
          <p:cNvSpPr>
            <a:spLocks noChangeArrowheads="1"/>
          </p:cNvSpPr>
          <p:nvPr/>
        </p:nvSpPr>
        <p:spPr bwMode="auto">
          <a:xfrm>
            <a:off x="6495027" y="3852552"/>
            <a:ext cx="602100" cy="616928"/>
          </a:xfrm>
          <a:prstGeom prst="rect">
            <a:avLst/>
          </a:prstGeom>
          <a:solidFill>
            <a:srgbClr val="4BC1DD"/>
          </a:solid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000">
              <a:solidFill>
                <a:schemeClr val="bg1"/>
              </a:solidFill>
            </a:endParaRPr>
          </a:p>
        </p:txBody>
      </p:sp>
      <p:sp>
        <p:nvSpPr>
          <p:cNvPr id="89" name="TextBox 105"/>
          <p:cNvSpPr txBox="1">
            <a:spLocks noChangeArrowheads="1"/>
          </p:cNvSpPr>
          <p:nvPr/>
        </p:nvSpPr>
        <p:spPr bwMode="auto">
          <a:xfrm>
            <a:off x="2815166" y="2898620"/>
            <a:ext cx="2600676" cy="438563"/>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lumMod val="65000"/>
                  </a:schemeClr>
                </a:solidFill>
                <a:latin typeface="微软雅黑" pitchFamily="34" charset="-122"/>
                <a:ea typeface="微软雅黑" pitchFamily="34" charset="-122"/>
              </a:rPr>
              <a:t>点击加入你的标题</a:t>
            </a:r>
            <a:endParaRPr lang="zh-CN" altLang="en-US" sz="2400" b="0" dirty="0">
              <a:solidFill>
                <a:schemeClr val="bg1">
                  <a:lumMod val="65000"/>
                </a:schemeClr>
              </a:solidFill>
              <a:latin typeface="微软雅黑" pitchFamily="34" charset="-122"/>
              <a:ea typeface="微软雅黑" pitchFamily="34" charset="-122"/>
            </a:endParaRPr>
          </a:p>
        </p:txBody>
      </p:sp>
      <p:sp>
        <p:nvSpPr>
          <p:cNvPr id="90" name="TextBox 106"/>
          <p:cNvSpPr txBox="1">
            <a:spLocks noChangeArrowheads="1"/>
          </p:cNvSpPr>
          <p:nvPr/>
        </p:nvSpPr>
        <p:spPr bwMode="auto">
          <a:xfrm>
            <a:off x="1994992" y="2820706"/>
            <a:ext cx="359496" cy="515444"/>
          </a:xfrm>
          <a:prstGeom prst="rect">
            <a:avLst/>
          </a:prstGeom>
          <a:solidFill>
            <a:srgbClr val="4BC1DD"/>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rPr>
              <a:t>1</a:t>
            </a:r>
            <a:endParaRPr lang="zh-CN" altLang="en-US" sz="3200" b="1" dirty="0">
              <a:solidFill>
                <a:schemeClr val="bg1"/>
              </a:solidFill>
              <a:latin typeface="微软雅黑" pitchFamily="34" charset="-122"/>
              <a:ea typeface="微软雅黑" pitchFamily="34" charset="-122"/>
            </a:endParaRPr>
          </a:p>
        </p:txBody>
      </p:sp>
      <p:sp>
        <p:nvSpPr>
          <p:cNvPr id="91" name="TextBox 108"/>
          <p:cNvSpPr txBox="1">
            <a:spLocks noChangeArrowheads="1"/>
          </p:cNvSpPr>
          <p:nvPr/>
        </p:nvSpPr>
        <p:spPr bwMode="auto">
          <a:xfrm>
            <a:off x="2815166" y="3948364"/>
            <a:ext cx="2600676" cy="438563"/>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lumMod val="65000"/>
                  </a:schemeClr>
                </a:solidFill>
                <a:latin typeface="微软雅黑" pitchFamily="34" charset="-122"/>
                <a:ea typeface="微软雅黑" pitchFamily="34" charset="-122"/>
              </a:rPr>
              <a:t>点击加入你的标题</a:t>
            </a:r>
          </a:p>
        </p:txBody>
      </p:sp>
      <p:sp>
        <p:nvSpPr>
          <p:cNvPr id="92" name="TextBox 109"/>
          <p:cNvSpPr txBox="1">
            <a:spLocks noChangeArrowheads="1"/>
          </p:cNvSpPr>
          <p:nvPr/>
        </p:nvSpPr>
        <p:spPr bwMode="auto">
          <a:xfrm>
            <a:off x="1994992" y="3874789"/>
            <a:ext cx="359496" cy="515444"/>
          </a:xfrm>
          <a:prstGeom prst="rect">
            <a:avLst/>
          </a:prstGeom>
          <a:solidFill>
            <a:schemeClr val="accent1"/>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rPr>
              <a:t>2</a:t>
            </a:r>
            <a:endParaRPr lang="zh-CN" altLang="en-US" sz="3200" b="1" dirty="0">
              <a:solidFill>
                <a:schemeClr val="bg1"/>
              </a:solidFill>
              <a:latin typeface="微软雅黑" pitchFamily="34" charset="-122"/>
              <a:ea typeface="微软雅黑" pitchFamily="34" charset="-122"/>
            </a:endParaRPr>
          </a:p>
        </p:txBody>
      </p:sp>
      <p:sp>
        <p:nvSpPr>
          <p:cNvPr id="93" name="TextBox 115"/>
          <p:cNvSpPr txBox="1">
            <a:spLocks noChangeArrowheads="1"/>
          </p:cNvSpPr>
          <p:nvPr/>
        </p:nvSpPr>
        <p:spPr bwMode="auto">
          <a:xfrm>
            <a:off x="7405383" y="2889098"/>
            <a:ext cx="2600676" cy="438563"/>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lumMod val="65000"/>
                  </a:schemeClr>
                </a:solidFill>
                <a:latin typeface="微软雅黑" pitchFamily="34" charset="-122"/>
                <a:ea typeface="微软雅黑" pitchFamily="34" charset="-122"/>
              </a:rPr>
              <a:t>点击加入你的标题</a:t>
            </a:r>
          </a:p>
        </p:txBody>
      </p:sp>
      <p:sp>
        <p:nvSpPr>
          <p:cNvPr id="94" name="TextBox 116"/>
          <p:cNvSpPr txBox="1">
            <a:spLocks noChangeArrowheads="1"/>
          </p:cNvSpPr>
          <p:nvPr/>
        </p:nvSpPr>
        <p:spPr bwMode="auto">
          <a:xfrm>
            <a:off x="6585209" y="2828513"/>
            <a:ext cx="359496" cy="515444"/>
          </a:xfrm>
          <a:prstGeom prst="rect">
            <a:avLst/>
          </a:prstGeom>
          <a:solidFill>
            <a:schemeClr val="accent1"/>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rPr>
              <a:t>3</a:t>
            </a:r>
            <a:endParaRPr lang="zh-CN" altLang="en-US" sz="3200" b="1" dirty="0">
              <a:solidFill>
                <a:schemeClr val="bg1"/>
              </a:solidFill>
              <a:latin typeface="微软雅黑" pitchFamily="34" charset="-122"/>
              <a:ea typeface="微软雅黑" pitchFamily="34" charset="-122"/>
            </a:endParaRPr>
          </a:p>
        </p:txBody>
      </p:sp>
      <p:sp>
        <p:nvSpPr>
          <p:cNvPr id="95" name="TextBox 117"/>
          <p:cNvSpPr txBox="1">
            <a:spLocks noChangeArrowheads="1"/>
          </p:cNvSpPr>
          <p:nvPr/>
        </p:nvSpPr>
        <p:spPr bwMode="auto">
          <a:xfrm>
            <a:off x="7405383" y="3913633"/>
            <a:ext cx="2600676" cy="438563"/>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lumMod val="65000"/>
                  </a:schemeClr>
                </a:solidFill>
                <a:latin typeface="微软雅黑" pitchFamily="34" charset="-122"/>
                <a:ea typeface="微软雅黑" pitchFamily="34" charset="-122"/>
              </a:rPr>
              <a:t>点击加入你的标题</a:t>
            </a:r>
          </a:p>
        </p:txBody>
      </p:sp>
      <p:sp>
        <p:nvSpPr>
          <p:cNvPr id="96" name="TextBox 118"/>
          <p:cNvSpPr txBox="1">
            <a:spLocks noChangeArrowheads="1"/>
          </p:cNvSpPr>
          <p:nvPr/>
        </p:nvSpPr>
        <p:spPr bwMode="auto">
          <a:xfrm>
            <a:off x="6585209" y="3852551"/>
            <a:ext cx="359496" cy="515444"/>
          </a:xfrm>
          <a:prstGeom prst="rect">
            <a:avLst/>
          </a:prstGeom>
          <a:solidFill>
            <a:srgbClr val="4BC1DD"/>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200" b="1" dirty="0">
                <a:solidFill>
                  <a:schemeClr val="bg1"/>
                </a:solidFill>
                <a:latin typeface="微软雅黑" pitchFamily="34" charset="-122"/>
                <a:ea typeface="微软雅黑" pitchFamily="34" charset="-122"/>
              </a:rPr>
              <a:t>4</a:t>
            </a:r>
            <a:endParaRPr lang="zh-CN" altLang="en-US" sz="32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544394402"/>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750" fill="hold"/>
                                        <p:tgtEl>
                                          <p:spTgt spid="60"/>
                                        </p:tgtEl>
                                        <p:attrNameLst>
                                          <p:attrName>ppt_x</p:attrName>
                                        </p:attrNameLst>
                                      </p:cBhvr>
                                      <p:tavLst>
                                        <p:tav tm="0">
                                          <p:val>
                                            <p:strVal val="1+#ppt_w/2"/>
                                          </p:val>
                                        </p:tav>
                                        <p:tav tm="100000">
                                          <p:val>
                                            <p:strVal val="#ppt_x"/>
                                          </p:val>
                                        </p:tav>
                                      </p:tavLst>
                                    </p:anim>
                                    <p:anim calcmode="lin" valueType="num">
                                      <p:cBhvr additive="base">
                                        <p:cTn id="8" dur="75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750" fill="hold"/>
                                        <p:tgtEl>
                                          <p:spTgt spid="55"/>
                                        </p:tgtEl>
                                        <p:attrNameLst>
                                          <p:attrName>ppt_x</p:attrName>
                                        </p:attrNameLst>
                                      </p:cBhvr>
                                      <p:tavLst>
                                        <p:tav tm="0">
                                          <p:val>
                                            <p:strVal val="0-#ppt_w/2"/>
                                          </p:val>
                                        </p:tav>
                                        <p:tav tm="100000">
                                          <p:val>
                                            <p:strVal val="#ppt_x"/>
                                          </p:val>
                                        </p:tav>
                                      </p:tavLst>
                                    </p:anim>
                                    <p:anim calcmode="lin" valueType="num">
                                      <p:cBhvr additive="base">
                                        <p:cTn id="12" dur="750" fill="hold"/>
                                        <p:tgtEl>
                                          <p:spTgt spid="55"/>
                                        </p:tgtEl>
                                        <p:attrNameLst>
                                          <p:attrName>ppt_y</p:attrName>
                                        </p:attrNameLst>
                                      </p:cBhvr>
                                      <p:tavLst>
                                        <p:tav tm="0">
                                          <p:val>
                                            <p:strVal val="1+#ppt_h/2"/>
                                          </p:val>
                                        </p:tav>
                                        <p:tav tm="100000">
                                          <p:val>
                                            <p:strVal val="#ppt_y"/>
                                          </p:val>
                                        </p:tav>
                                      </p:tavLst>
                                    </p:anim>
                                  </p:childTnLst>
                                </p:cTn>
                              </p:par>
                              <p:par>
                                <p:cTn id="13" presetID="2" presetClass="entr" presetSubtype="3" fill="hold" nodeType="withEffect">
                                  <p:stCondLst>
                                    <p:cond delay="50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750" fill="hold"/>
                                        <p:tgtEl>
                                          <p:spTgt spid="45"/>
                                        </p:tgtEl>
                                        <p:attrNameLst>
                                          <p:attrName>ppt_x</p:attrName>
                                        </p:attrNameLst>
                                      </p:cBhvr>
                                      <p:tavLst>
                                        <p:tav tm="0">
                                          <p:val>
                                            <p:strVal val="1+#ppt_w/2"/>
                                          </p:val>
                                        </p:tav>
                                        <p:tav tm="100000">
                                          <p:val>
                                            <p:strVal val="#ppt_x"/>
                                          </p:val>
                                        </p:tav>
                                      </p:tavLst>
                                    </p:anim>
                                    <p:anim calcmode="lin" valueType="num">
                                      <p:cBhvr additive="base">
                                        <p:cTn id="16" dur="750" fill="hold"/>
                                        <p:tgtEl>
                                          <p:spTgt spid="45"/>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50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750" fill="hold"/>
                                        <p:tgtEl>
                                          <p:spTgt spid="50"/>
                                        </p:tgtEl>
                                        <p:attrNameLst>
                                          <p:attrName>ppt_x</p:attrName>
                                        </p:attrNameLst>
                                      </p:cBhvr>
                                      <p:tavLst>
                                        <p:tav tm="0">
                                          <p:val>
                                            <p:strVal val="0-#ppt_w/2"/>
                                          </p:val>
                                        </p:tav>
                                        <p:tav tm="100000">
                                          <p:val>
                                            <p:strVal val="#ppt_x"/>
                                          </p:val>
                                        </p:tav>
                                      </p:tavLst>
                                    </p:anim>
                                    <p:anim calcmode="lin" valueType="num">
                                      <p:cBhvr additive="base">
                                        <p:cTn id="20" dur="750" fill="hold"/>
                                        <p:tgtEl>
                                          <p:spTgt spid="50"/>
                                        </p:tgtEl>
                                        <p:attrNameLst>
                                          <p:attrName>ppt_y</p:attrName>
                                        </p:attrNameLst>
                                      </p:cBhvr>
                                      <p:tavLst>
                                        <p:tav tm="0">
                                          <p:val>
                                            <p:strVal val="1+#ppt_h/2"/>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71"/>
                                        </p:tgtEl>
                                        <p:attrNameLst>
                                          <p:attrName>style.visibility</p:attrName>
                                        </p:attrNameLst>
                                      </p:cBhvr>
                                      <p:to>
                                        <p:strVal val="visible"/>
                                      </p:to>
                                    </p:set>
                                    <p:animEffect transition="in" filter="fade">
                                      <p:cBhvr>
                                        <p:cTn id="23" dur="1000"/>
                                        <p:tgtEl>
                                          <p:spTgt spid="71"/>
                                        </p:tgtEl>
                                      </p:cBhvr>
                                    </p:animEffect>
                                    <p:anim calcmode="lin" valueType="num">
                                      <p:cBhvr>
                                        <p:cTn id="24" dur="1000" fill="hold"/>
                                        <p:tgtEl>
                                          <p:spTgt spid="71"/>
                                        </p:tgtEl>
                                        <p:attrNameLst>
                                          <p:attrName>ppt_x</p:attrName>
                                        </p:attrNameLst>
                                      </p:cBhvr>
                                      <p:tavLst>
                                        <p:tav tm="0">
                                          <p:val>
                                            <p:strVal val="#ppt_x"/>
                                          </p:val>
                                        </p:tav>
                                        <p:tav tm="100000">
                                          <p:val>
                                            <p:strVal val="#ppt_x"/>
                                          </p:val>
                                        </p:tav>
                                      </p:tavLst>
                                    </p:anim>
                                    <p:anim calcmode="lin" valueType="num">
                                      <p:cBhvr>
                                        <p:cTn id="25" dur="1000" fill="hold"/>
                                        <p:tgtEl>
                                          <p:spTgt spid="71"/>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fade">
                                      <p:cBhvr>
                                        <p:cTn id="29" dur="250"/>
                                        <p:tgtEl>
                                          <p:spTgt spid="73"/>
                                        </p:tgtEl>
                                      </p:cBhvr>
                                    </p:animEffect>
                                    <p:anim calcmode="lin" valueType="num">
                                      <p:cBhvr>
                                        <p:cTn id="30" dur="250" fill="hold"/>
                                        <p:tgtEl>
                                          <p:spTgt spid="73"/>
                                        </p:tgtEl>
                                        <p:attrNameLst>
                                          <p:attrName>ppt_x</p:attrName>
                                        </p:attrNameLst>
                                      </p:cBhvr>
                                      <p:tavLst>
                                        <p:tav tm="0">
                                          <p:val>
                                            <p:strVal val="#ppt_x"/>
                                          </p:val>
                                        </p:tav>
                                        <p:tav tm="100000">
                                          <p:val>
                                            <p:strVal val="#ppt_x"/>
                                          </p:val>
                                        </p:tav>
                                      </p:tavLst>
                                    </p:anim>
                                    <p:anim calcmode="lin" valueType="num">
                                      <p:cBhvr>
                                        <p:cTn id="31" dur="250" fill="hold"/>
                                        <p:tgtEl>
                                          <p:spTgt spid="73"/>
                                        </p:tgtEl>
                                        <p:attrNameLst>
                                          <p:attrName>ppt_y</p:attrName>
                                        </p:attrNameLst>
                                      </p:cBhvr>
                                      <p:tavLst>
                                        <p:tav tm="0">
                                          <p:val>
                                            <p:strVal val="#ppt_y+.1"/>
                                          </p:val>
                                        </p:tav>
                                        <p:tav tm="100000">
                                          <p:val>
                                            <p:strVal val="#ppt_y"/>
                                          </p:val>
                                        </p:tav>
                                      </p:tavLst>
                                    </p:anim>
                                  </p:childTnLst>
                                </p:cTn>
                              </p:par>
                            </p:childTnLst>
                          </p:cTn>
                        </p:par>
                        <p:par>
                          <p:cTn id="32" fill="hold">
                            <p:stCondLst>
                              <p:cond delay="1750"/>
                            </p:stCondLst>
                            <p:childTnLst>
                              <p:par>
                                <p:cTn id="33" presetID="42" presetClass="entr" presetSubtype="0" fill="hold" grpId="0" nodeType="after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fade">
                                      <p:cBhvr>
                                        <p:cTn id="35" dur="250"/>
                                        <p:tgtEl>
                                          <p:spTgt spid="74"/>
                                        </p:tgtEl>
                                      </p:cBhvr>
                                    </p:animEffect>
                                    <p:anim calcmode="lin" valueType="num">
                                      <p:cBhvr>
                                        <p:cTn id="36" dur="250" fill="hold"/>
                                        <p:tgtEl>
                                          <p:spTgt spid="74"/>
                                        </p:tgtEl>
                                        <p:attrNameLst>
                                          <p:attrName>ppt_x</p:attrName>
                                        </p:attrNameLst>
                                      </p:cBhvr>
                                      <p:tavLst>
                                        <p:tav tm="0">
                                          <p:val>
                                            <p:strVal val="#ppt_x"/>
                                          </p:val>
                                        </p:tav>
                                        <p:tav tm="100000">
                                          <p:val>
                                            <p:strVal val="#ppt_x"/>
                                          </p:val>
                                        </p:tav>
                                      </p:tavLst>
                                    </p:anim>
                                    <p:anim calcmode="lin" valueType="num">
                                      <p:cBhvr>
                                        <p:cTn id="37" dur="250" fill="hold"/>
                                        <p:tgtEl>
                                          <p:spTgt spid="74"/>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42" presetClass="entr" presetSubtype="0" fill="hold" grpId="0" nodeType="after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250"/>
                                        <p:tgtEl>
                                          <p:spTgt spid="83"/>
                                        </p:tgtEl>
                                      </p:cBhvr>
                                    </p:animEffect>
                                    <p:anim calcmode="lin" valueType="num">
                                      <p:cBhvr>
                                        <p:cTn id="42" dur="250" fill="hold"/>
                                        <p:tgtEl>
                                          <p:spTgt spid="83"/>
                                        </p:tgtEl>
                                        <p:attrNameLst>
                                          <p:attrName>ppt_x</p:attrName>
                                        </p:attrNameLst>
                                      </p:cBhvr>
                                      <p:tavLst>
                                        <p:tav tm="0">
                                          <p:val>
                                            <p:strVal val="#ppt_x"/>
                                          </p:val>
                                        </p:tav>
                                        <p:tav tm="100000">
                                          <p:val>
                                            <p:strVal val="#ppt_x"/>
                                          </p:val>
                                        </p:tav>
                                      </p:tavLst>
                                    </p:anim>
                                    <p:anim calcmode="lin" valueType="num">
                                      <p:cBhvr>
                                        <p:cTn id="43" dur="250" fill="hold"/>
                                        <p:tgtEl>
                                          <p:spTgt spid="83"/>
                                        </p:tgtEl>
                                        <p:attrNameLst>
                                          <p:attrName>ppt_y</p:attrName>
                                        </p:attrNameLst>
                                      </p:cBhvr>
                                      <p:tavLst>
                                        <p:tav tm="0">
                                          <p:val>
                                            <p:strVal val="#ppt_y+.1"/>
                                          </p:val>
                                        </p:tav>
                                        <p:tav tm="100000">
                                          <p:val>
                                            <p:strVal val="#ppt_y"/>
                                          </p:val>
                                        </p:tav>
                                      </p:tavLst>
                                    </p:anim>
                                  </p:childTnLst>
                                </p:cTn>
                              </p:par>
                            </p:childTnLst>
                          </p:cTn>
                        </p:par>
                        <p:par>
                          <p:cTn id="44" fill="hold">
                            <p:stCondLst>
                              <p:cond delay="2250"/>
                            </p:stCondLst>
                            <p:childTnLst>
                              <p:par>
                                <p:cTn id="45" presetID="42" presetClass="entr" presetSubtype="0" fill="hold" grpId="0" nodeType="afterEffect">
                                  <p:stCondLst>
                                    <p:cond delay="0"/>
                                  </p:stCondLst>
                                  <p:childTnLst>
                                    <p:set>
                                      <p:cBhvr>
                                        <p:cTn id="46" dur="1" fill="hold">
                                          <p:stCondLst>
                                            <p:cond delay="0"/>
                                          </p:stCondLst>
                                        </p:cTn>
                                        <p:tgtEl>
                                          <p:spTgt spid="84"/>
                                        </p:tgtEl>
                                        <p:attrNameLst>
                                          <p:attrName>style.visibility</p:attrName>
                                        </p:attrNameLst>
                                      </p:cBhvr>
                                      <p:to>
                                        <p:strVal val="visible"/>
                                      </p:to>
                                    </p:set>
                                    <p:animEffect transition="in" filter="fade">
                                      <p:cBhvr>
                                        <p:cTn id="47" dur="250"/>
                                        <p:tgtEl>
                                          <p:spTgt spid="84"/>
                                        </p:tgtEl>
                                      </p:cBhvr>
                                    </p:animEffect>
                                    <p:anim calcmode="lin" valueType="num">
                                      <p:cBhvr>
                                        <p:cTn id="48" dur="250" fill="hold"/>
                                        <p:tgtEl>
                                          <p:spTgt spid="84"/>
                                        </p:tgtEl>
                                        <p:attrNameLst>
                                          <p:attrName>ppt_x</p:attrName>
                                        </p:attrNameLst>
                                      </p:cBhvr>
                                      <p:tavLst>
                                        <p:tav tm="0">
                                          <p:val>
                                            <p:strVal val="#ppt_x"/>
                                          </p:val>
                                        </p:tav>
                                        <p:tav tm="100000">
                                          <p:val>
                                            <p:strVal val="#ppt_x"/>
                                          </p:val>
                                        </p:tav>
                                      </p:tavLst>
                                    </p:anim>
                                    <p:anim calcmode="lin" valueType="num">
                                      <p:cBhvr>
                                        <p:cTn id="49" dur="250" fill="hold"/>
                                        <p:tgtEl>
                                          <p:spTgt spid="84"/>
                                        </p:tgtEl>
                                        <p:attrNameLst>
                                          <p:attrName>ppt_y</p:attrName>
                                        </p:attrNameLst>
                                      </p:cBhvr>
                                      <p:tavLst>
                                        <p:tav tm="0">
                                          <p:val>
                                            <p:strVal val="#ppt_y+.1"/>
                                          </p:val>
                                        </p:tav>
                                        <p:tav tm="100000">
                                          <p:val>
                                            <p:strVal val="#ppt_y"/>
                                          </p:val>
                                        </p:tav>
                                      </p:tavLst>
                                    </p:anim>
                                  </p:childTnLst>
                                </p:cTn>
                              </p:par>
                            </p:childTnLst>
                          </p:cTn>
                        </p:par>
                        <p:par>
                          <p:cTn id="50" fill="hold">
                            <p:stCondLst>
                              <p:cond delay="2500"/>
                            </p:stCondLst>
                            <p:childTnLst>
                              <p:par>
                                <p:cTn id="51" presetID="42" presetClass="entr" presetSubtype="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fade">
                                      <p:cBhvr>
                                        <p:cTn id="53" dur="250"/>
                                        <p:tgtEl>
                                          <p:spTgt spid="85"/>
                                        </p:tgtEl>
                                      </p:cBhvr>
                                    </p:animEffect>
                                    <p:anim calcmode="lin" valueType="num">
                                      <p:cBhvr>
                                        <p:cTn id="54" dur="250" fill="hold"/>
                                        <p:tgtEl>
                                          <p:spTgt spid="85"/>
                                        </p:tgtEl>
                                        <p:attrNameLst>
                                          <p:attrName>ppt_x</p:attrName>
                                        </p:attrNameLst>
                                      </p:cBhvr>
                                      <p:tavLst>
                                        <p:tav tm="0">
                                          <p:val>
                                            <p:strVal val="#ppt_x"/>
                                          </p:val>
                                        </p:tav>
                                        <p:tav tm="100000">
                                          <p:val>
                                            <p:strVal val="#ppt_x"/>
                                          </p:val>
                                        </p:tav>
                                      </p:tavLst>
                                    </p:anim>
                                    <p:anim calcmode="lin" valueType="num">
                                      <p:cBhvr>
                                        <p:cTn id="55" dur="250" fill="hold"/>
                                        <p:tgtEl>
                                          <p:spTgt spid="85"/>
                                        </p:tgtEl>
                                        <p:attrNameLst>
                                          <p:attrName>ppt_y</p:attrName>
                                        </p:attrNameLst>
                                      </p:cBhvr>
                                      <p:tavLst>
                                        <p:tav tm="0">
                                          <p:val>
                                            <p:strVal val="#ppt_y+.1"/>
                                          </p:val>
                                        </p:tav>
                                        <p:tav tm="100000">
                                          <p:val>
                                            <p:strVal val="#ppt_y"/>
                                          </p:val>
                                        </p:tav>
                                      </p:tavLst>
                                    </p:anim>
                                  </p:childTnLst>
                                </p:cTn>
                              </p:par>
                            </p:childTnLst>
                          </p:cTn>
                        </p:par>
                        <p:par>
                          <p:cTn id="56" fill="hold">
                            <p:stCondLst>
                              <p:cond delay="2750"/>
                            </p:stCondLst>
                            <p:childTnLst>
                              <p:par>
                                <p:cTn id="57" presetID="42" presetClass="entr" presetSubtype="0" fill="hold" grpId="0" nodeType="afterEffect">
                                  <p:stCondLst>
                                    <p:cond delay="0"/>
                                  </p:stCondLst>
                                  <p:childTnLst>
                                    <p:set>
                                      <p:cBhvr>
                                        <p:cTn id="58" dur="1" fill="hold">
                                          <p:stCondLst>
                                            <p:cond delay="0"/>
                                          </p:stCondLst>
                                        </p:cTn>
                                        <p:tgtEl>
                                          <p:spTgt spid="86"/>
                                        </p:tgtEl>
                                        <p:attrNameLst>
                                          <p:attrName>style.visibility</p:attrName>
                                        </p:attrNameLst>
                                      </p:cBhvr>
                                      <p:to>
                                        <p:strVal val="visible"/>
                                      </p:to>
                                    </p:set>
                                    <p:animEffect transition="in" filter="fade">
                                      <p:cBhvr>
                                        <p:cTn id="59" dur="250"/>
                                        <p:tgtEl>
                                          <p:spTgt spid="86"/>
                                        </p:tgtEl>
                                      </p:cBhvr>
                                    </p:animEffect>
                                    <p:anim calcmode="lin" valueType="num">
                                      <p:cBhvr>
                                        <p:cTn id="60" dur="250" fill="hold"/>
                                        <p:tgtEl>
                                          <p:spTgt spid="86"/>
                                        </p:tgtEl>
                                        <p:attrNameLst>
                                          <p:attrName>ppt_x</p:attrName>
                                        </p:attrNameLst>
                                      </p:cBhvr>
                                      <p:tavLst>
                                        <p:tav tm="0">
                                          <p:val>
                                            <p:strVal val="#ppt_x"/>
                                          </p:val>
                                        </p:tav>
                                        <p:tav tm="100000">
                                          <p:val>
                                            <p:strVal val="#ppt_x"/>
                                          </p:val>
                                        </p:tav>
                                      </p:tavLst>
                                    </p:anim>
                                    <p:anim calcmode="lin" valueType="num">
                                      <p:cBhvr>
                                        <p:cTn id="61" dur="250" fill="hold"/>
                                        <p:tgtEl>
                                          <p:spTgt spid="86"/>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87"/>
                                        </p:tgtEl>
                                        <p:attrNameLst>
                                          <p:attrName>style.visibility</p:attrName>
                                        </p:attrNameLst>
                                      </p:cBhvr>
                                      <p:to>
                                        <p:strVal val="visible"/>
                                      </p:to>
                                    </p:set>
                                    <p:animEffect transition="in" filter="fade">
                                      <p:cBhvr>
                                        <p:cTn id="65" dur="250"/>
                                        <p:tgtEl>
                                          <p:spTgt spid="87"/>
                                        </p:tgtEl>
                                      </p:cBhvr>
                                    </p:animEffect>
                                    <p:anim calcmode="lin" valueType="num">
                                      <p:cBhvr>
                                        <p:cTn id="66" dur="250" fill="hold"/>
                                        <p:tgtEl>
                                          <p:spTgt spid="87"/>
                                        </p:tgtEl>
                                        <p:attrNameLst>
                                          <p:attrName>ppt_x</p:attrName>
                                        </p:attrNameLst>
                                      </p:cBhvr>
                                      <p:tavLst>
                                        <p:tav tm="0">
                                          <p:val>
                                            <p:strVal val="#ppt_x"/>
                                          </p:val>
                                        </p:tav>
                                        <p:tav tm="100000">
                                          <p:val>
                                            <p:strVal val="#ppt_x"/>
                                          </p:val>
                                        </p:tav>
                                      </p:tavLst>
                                    </p:anim>
                                    <p:anim calcmode="lin" valueType="num">
                                      <p:cBhvr>
                                        <p:cTn id="67" dur="250" fill="hold"/>
                                        <p:tgtEl>
                                          <p:spTgt spid="87"/>
                                        </p:tgtEl>
                                        <p:attrNameLst>
                                          <p:attrName>ppt_y</p:attrName>
                                        </p:attrNameLst>
                                      </p:cBhvr>
                                      <p:tavLst>
                                        <p:tav tm="0">
                                          <p:val>
                                            <p:strVal val="#ppt_y+.1"/>
                                          </p:val>
                                        </p:tav>
                                        <p:tav tm="100000">
                                          <p:val>
                                            <p:strVal val="#ppt_y"/>
                                          </p:val>
                                        </p:tav>
                                      </p:tavLst>
                                    </p:anim>
                                  </p:childTnLst>
                                </p:cTn>
                              </p:par>
                            </p:childTnLst>
                          </p:cTn>
                        </p:par>
                        <p:par>
                          <p:cTn id="68" fill="hold">
                            <p:stCondLst>
                              <p:cond delay="3250"/>
                            </p:stCondLst>
                            <p:childTnLst>
                              <p:par>
                                <p:cTn id="69" presetID="42" presetClass="entr" presetSubtype="0" fill="hold" grpId="0" nodeType="afterEffect">
                                  <p:stCondLst>
                                    <p:cond delay="0"/>
                                  </p:stCondLst>
                                  <p:childTnLst>
                                    <p:set>
                                      <p:cBhvr>
                                        <p:cTn id="70" dur="1" fill="hold">
                                          <p:stCondLst>
                                            <p:cond delay="0"/>
                                          </p:stCondLst>
                                        </p:cTn>
                                        <p:tgtEl>
                                          <p:spTgt spid="88"/>
                                        </p:tgtEl>
                                        <p:attrNameLst>
                                          <p:attrName>style.visibility</p:attrName>
                                        </p:attrNameLst>
                                      </p:cBhvr>
                                      <p:to>
                                        <p:strVal val="visible"/>
                                      </p:to>
                                    </p:set>
                                    <p:animEffect transition="in" filter="fade">
                                      <p:cBhvr>
                                        <p:cTn id="71" dur="250"/>
                                        <p:tgtEl>
                                          <p:spTgt spid="88"/>
                                        </p:tgtEl>
                                      </p:cBhvr>
                                    </p:animEffect>
                                    <p:anim calcmode="lin" valueType="num">
                                      <p:cBhvr>
                                        <p:cTn id="72" dur="250" fill="hold"/>
                                        <p:tgtEl>
                                          <p:spTgt spid="88"/>
                                        </p:tgtEl>
                                        <p:attrNameLst>
                                          <p:attrName>ppt_x</p:attrName>
                                        </p:attrNameLst>
                                      </p:cBhvr>
                                      <p:tavLst>
                                        <p:tav tm="0">
                                          <p:val>
                                            <p:strVal val="#ppt_x"/>
                                          </p:val>
                                        </p:tav>
                                        <p:tav tm="100000">
                                          <p:val>
                                            <p:strVal val="#ppt_x"/>
                                          </p:val>
                                        </p:tav>
                                      </p:tavLst>
                                    </p:anim>
                                    <p:anim calcmode="lin" valueType="num">
                                      <p:cBhvr>
                                        <p:cTn id="73" dur="250" fill="hold"/>
                                        <p:tgtEl>
                                          <p:spTgt spid="88"/>
                                        </p:tgtEl>
                                        <p:attrNameLst>
                                          <p:attrName>ppt_y</p:attrName>
                                        </p:attrNameLst>
                                      </p:cBhvr>
                                      <p:tavLst>
                                        <p:tav tm="0">
                                          <p:val>
                                            <p:strVal val="#ppt_y+.1"/>
                                          </p:val>
                                        </p:tav>
                                        <p:tav tm="100000">
                                          <p:val>
                                            <p:strVal val="#ppt_y"/>
                                          </p:val>
                                        </p:tav>
                                      </p:tavLst>
                                    </p:anim>
                                  </p:childTnLst>
                                </p:cTn>
                              </p:par>
                            </p:childTnLst>
                          </p:cTn>
                        </p:par>
                        <p:par>
                          <p:cTn id="74" fill="hold">
                            <p:stCondLst>
                              <p:cond delay="3500"/>
                            </p:stCondLst>
                            <p:childTnLst>
                              <p:par>
                                <p:cTn id="75" presetID="42" presetClass="entr" presetSubtype="0" fill="hold" grpId="0" nodeType="afterEffect">
                                  <p:stCondLst>
                                    <p:cond delay="0"/>
                                  </p:stCondLst>
                                  <p:childTnLst>
                                    <p:set>
                                      <p:cBhvr>
                                        <p:cTn id="76" dur="1" fill="hold">
                                          <p:stCondLst>
                                            <p:cond delay="0"/>
                                          </p:stCondLst>
                                        </p:cTn>
                                        <p:tgtEl>
                                          <p:spTgt spid="89"/>
                                        </p:tgtEl>
                                        <p:attrNameLst>
                                          <p:attrName>style.visibility</p:attrName>
                                        </p:attrNameLst>
                                      </p:cBhvr>
                                      <p:to>
                                        <p:strVal val="visible"/>
                                      </p:to>
                                    </p:set>
                                    <p:animEffect transition="in" filter="fade">
                                      <p:cBhvr>
                                        <p:cTn id="77" dur="250"/>
                                        <p:tgtEl>
                                          <p:spTgt spid="89"/>
                                        </p:tgtEl>
                                      </p:cBhvr>
                                    </p:animEffect>
                                    <p:anim calcmode="lin" valueType="num">
                                      <p:cBhvr>
                                        <p:cTn id="78" dur="250" fill="hold"/>
                                        <p:tgtEl>
                                          <p:spTgt spid="89"/>
                                        </p:tgtEl>
                                        <p:attrNameLst>
                                          <p:attrName>ppt_x</p:attrName>
                                        </p:attrNameLst>
                                      </p:cBhvr>
                                      <p:tavLst>
                                        <p:tav tm="0">
                                          <p:val>
                                            <p:strVal val="#ppt_x"/>
                                          </p:val>
                                        </p:tav>
                                        <p:tav tm="100000">
                                          <p:val>
                                            <p:strVal val="#ppt_x"/>
                                          </p:val>
                                        </p:tav>
                                      </p:tavLst>
                                    </p:anim>
                                    <p:anim calcmode="lin" valueType="num">
                                      <p:cBhvr>
                                        <p:cTn id="79" dur="250" fill="hold"/>
                                        <p:tgtEl>
                                          <p:spTgt spid="89"/>
                                        </p:tgtEl>
                                        <p:attrNameLst>
                                          <p:attrName>ppt_y</p:attrName>
                                        </p:attrNameLst>
                                      </p:cBhvr>
                                      <p:tavLst>
                                        <p:tav tm="0">
                                          <p:val>
                                            <p:strVal val="#ppt_y+.1"/>
                                          </p:val>
                                        </p:tav>
                                        <p:tav tm="100000">
                                          <p:val>
                                            <p:strVal val="#ppt_y"/>
                                          </p:val>
                                        </p:tav>
                                      </p:tavLst>
                                    </p:anim>
                                  </p:childTnLst>
                                </p:cTn>
                              </p:par>
                            </p:childTnLst>
                          </p:cTn>
                        </p:par>
                        <p:par>
                          <p:cTn id="80" fill="hold">
                            <p:stCondLst>
                              <p:cond delay="3750"/>
                            </p:stCondLst>
                            <p:childTnLst>
                              <p:par>
                                <p:cTn id="81" presetID="42" presetClass="entr" presetSubtype="0" fill="hold" grpId="0" nodeType="afterEffect">
                                  <p:stCondLst>
                                    <p:cond delay="0"/>
                                  </p:stCondLst>
                                  <p:childTnLst>
                                    <p:set>
                                      <p:cBhvr>
                                        <p:cTn id="82" dur="1" fill="hold">
                                          <p:stCondLst>
                                            <p:cond delay="0"/>
                                          </p:stCondLst>
                                        </p:cTn>
                                        <p:tgtEl>
                                          <p:spTgt spid="90"/>
                                        </p:tgtEl>
                                        <p:attrNameLst>
                                          <p:attrName>style.visibility</p:attrName>
                                        </p:attrNameLst>
                                      </p:cBhvr>
                                      <p:to>
                                        <p:strVal val="visible"/>
                                      </p:to>
                                    </p:set>
                                    <p:animEffect transition="in" filter="fade">
                                      <p:cBhvr>
                                        <p:cTn id="83" dur="250"/>
                                        <p:tgtEl>
                                          <p:spTgt spid="90"/>
                                        </p:tgtEl>
                                      </p:cBhvr>
                                    </p:animEffect>
                                    <p:anim calcmode="lin" valueType="num">
                                      <p:cBhvr>
                                        <p:cTn id="84" dur="250" fill="hold"/>
                                        <p:tgtEl>
                                          <p:spTgt spid="90"/>
                                        </p:tgtEl>
                                        <p:attrNameLst>
                                          <p:attrName>ppt_x</p:attrName>
                                        </p:attrNameLst>
                                      </p:cBhvr>
                                      <p:tavLst>
                                        <p:tav tm="0">
                                          <p:val>
                                            <p:strVal val="#ppt_x"/>
                                          </p:val>
                                        </p:tav>
                                        <p:tav tm="100000">
                                          <p:val>
                                            <p:strVal val="#ppt_x"/>
                                          </p:val>
                                        </p:tav>
                                      </p:tavLst>
                                    </p:anim>
                                    <p:anim calcmode="lin" valueType="num">
                                      <p:cBhvr>
                                        <p:cTn id="85" dur="250" fill="hold"/>
                                        <p:tgtEl>
                                          <p:spTgt spid="90"/>
                                        </p:tgtEl>
                                        <p:attrNameLst>
                                          <p:attrName>ppt_y</p:attrName>
                                        </p:attrNameLst>
                                      </p:cBhvr>
                                      <p:tavLst>
                                        <p:tav tm="0">
                                          <p:val>
                                            <p:strVal val="#ppt_y+.1"/>
                                          </p:val>
                                        </p:tav>
                                        <p:tav tm="100000">
                                          <p:val>
                                            <p:strVal val="#ppt_y"/>
                                          </p:val>
                                        </p:tav>
                                      </p:tavLst>
                                    </p:anim>
                                  </p:childTnLst>
                                </p:cTn>
                              </p:par>
                            </p:childTnLst>
                          </p:cTn>
                        </p:par>
                        <p:par>
                          <p:cTn id="86" fill="hold">
                            <p:stCondLst>
                              <p:cond delay="4000"/>
                            </p:stCondLst>
                            <p:childTnLst>
                              <p:par>
                                <p:cTn id="87" presetID="42" presetClass="entr" presetSubtype="0" fill="hold" grpId="0" nodeType="afterEffect">
                                  <p:stCondLst>
                                    <p:cond delay="0"/>
                                  </p:stCondLst>
                                  <p:childTnLst>
                                    <p:set>
                                      <p:cBhvr>
                                        <p:cTn id="88" dur="1" fill="hold">
                                          <p:stCondLst>
                                            <p:cond delay="0"/>
                                          </p:stCondLst>
                                        </p:cTn>
                                        <p:tgtEl>
                                          <p:spTgt spid="91"/>
                                        </p:tgtEl>
                                        <p:attrNameLst>
                                          <p:attrName>style.visibility</p:attrName>
                                        </p:attrNameLst>
                                      </p:cBhvr>
                                      <p:to>
                                        <p:strVal val="visible"/>
                                      </p:to>
                                    </p:set>
                                    <p:animEffect transition="in" filter="fade">
                                      <p:cBhvr>
                                        <p:cTn id="89" dur="250"/>
                                        <p:tgtEl>
                                          <p:spTgt spid="91"/>
                                        </p:tgtEl>
                                      </p:cBhvr>
                                    </p:animEffect>
                                    <p:anim calcmode="lin" valueType="num">
                                      <p:cBhvr>
                                        <p:cTn id="90" dur="250" fill="hold"/>
                                        <p:tgtEl>
                                          <p:spTgt spid="91"/>
                                        </p:tgtEl>
                                        <p:attrNameLst>
                                          <p:attrName>ppt_x</p:attrName>
                                        </p:attrNameLst>
                                      </p:cBhvr>
                                      <p:tavLst>
                                        <p:tav tm="0">
                                          <p:val>
                                            <p:strVal val="#ppt_x"/>
                                          </p:val>
                                        </p:tav>
                                        <p:tav tm="100000">
                                          <p:val>
                                            <p:strVal val="#ppt_x"/>
                                          </p:val>
                                        </p:tav>
                                      </p:tavLst>
                                    </p:anim>
                                    <p:anim calcmode="lin" valueType="num">
                                      <p:cBhvr>
                                        <p:cTn id="91" dur="250" fill="hold"/>
                                        <p:tgtEl>
                                          <p:spTgt spid="91"/>
                                        </p:tgtEl>
                                        <p:attrNameLst>
                                          <p:attrName>ppt_y</p:attrName>
                                        </p:attrNameLst>
                                      </p:cBhvr>
                                      <p:tavLst>
                                        <p:tav tm="0">
                                          <p:val>
                                            <p:strVal val="#ppt_y+.1"/>
                                          </p:val>
                                        </p:tav>
                                        <p:tav tm="100000">
                                          <p:val>
                                            <p:strVal val="#ppt_y"/>
                                          </p:val>
                                        </p:tav>
                                      </p:tavLst>
                                    </p:anim>
                                  </p:childTnLst>
                                </p:cTn>
                              </p:par>
                            </p:childTnLst>
                          </p:cTn>
                        </p:par>
                        <p:par>
                          <p:cTn id="92" fill="hold">
                            <p:stCondLst>
                              <p:cond delay="4250"/>
                            </p:stCondLst>
                            <p:childTnLst>
                              <p:par>
                                <p:cTn id="93" presetID="42" presetClass="entr" presetSubtype="0" fill="hold" grpId="0" nodeType="afterEffect">
                                  <p:stCondLst>
                                    <p:cond delay="0"/>
                                  </p:stCondLst>
                                  <p:childTnLst>
                                    <p:set>
                                      <p:cBhvr>
                                        <p:cTn id="94" dur="1" fill="hold">
                                          <p:stCondLst>
                                            <p:cond delay="0"/>
                                          </p:stCondLst>
                                        </p:cTn>
                                        <p:tgtEl>
                                          <p:spTgt spid="92"/>
                                        </p:tgtEl>
                                        <p:attrNameLst>
                                          <p:attrName>style.visibility</p:attrName>
                                        </p:attrNameLst>
                                      </p:cBhvr>
                                      <p:to>
                                        <p:strVal val="visible"/>
                                      </p:to>
                                    </p:set>
                                    <p:animEffect transition="in" filter="fade">
                                      <p:cBhvr>
                                        <p:cTn id="95" dur="250"/>
                                        <p:tgtEl>
                                          <p:spTgt spid="92"/>
                                        </p:tgtEl>
                                      </p:cBhvr>
                                    </p:animEffect>
                                    <p:anim calcmode="lin" valueType="num">
                                      <p:cBhvr>
                                        <p:cTn id="96" dur="250" fill="hold"/>
                                        <p:tgtEl>
                                          <p:spTgt spid="92"/>
                                        </p:tgtEl>
                                        <p:attrNameLst>
                                          <p:attrName>ppt_x</p:attrName>
                                        </p:attrNameLst>
                                      </p:cBhvr>
                                      <p:tavLst>
                                        <p:tav tm="0">
                                          <p:val>
                                            <p:strVal val="#ppt_x"/>
                                          </p:val>
                                        </p:tav>
                                        <p:tav tm="100000">
                                          <p:val>
                                            <p:strVal val="#ppt_x"/>
                                          </p:val>
                                        </p:tav>
                                      </p:tavLst>
                                    </p:anim>
                                    <p:anim calcmode="lin" valueType="num">
                                      <p:cBhvr>
                                        <p:cTn id="97" dur="250" fill="hold"/>
                                        <p:tgtEl>
                                          <p:spTgt spid="92"/>
                                        </p:tgtEl>
                                        <p:attrNameLst>
                                          <p:attrName>ppt_y</p:attrName>
                                        </p:attrNameLst>
                                      </p:cBhvr>
                                      <p:tavLst>
                                        <p:tav tm="0">
                                          <p:val>
                                            <p:strVal val="#ppt_y+.1"/>
                                          </p:val>
                                        </p:tav>
                                        <p:tav tm="100000">
                                          <p:val>
                                            <p:strVal val="#ppt_y"/>
                                          </p:val>
                                        </p:tav>
                                      </p:tavLst>
                                    </p:anim>
                                  </p:childTnLst>
                                </p:cTn>
                              </p:par>
                            </p:childTnLst>
                          </p:cTn>
                        </p:par>
                        <p:par>
                          <p:cTn id="98" fill="hold">
                            <p:stCondLst>
                              <p:cond delay="4500"/>
                            </p:stCondLst>
                            <p:childTnLst>
                              <p:par>
                                <p:cTn id="99" presetID="42" presetClass="entr" presetSubtype="0" fill="hold" grpId="0" nodeType="afterEffect">
                                  <p:stCondLst>
                                    <p:cond delay="0"/>
                                  </p:stCondLst>
                                  <p:childTnLst>
                                    <p:set>
                                      <p:cBhvr>
                                        <p:cTn id="100" dur="1" fill="hold">
                                          <p:stCondLst>
                                            <p:cond delay="0"/>
                                          </p:stCondLst>
                                        </p:cTn>
                                        <p:tgtEl>
                                          <p:spTgt spid="93"/>
                                        </p:tgtEl>
                                        <p:attrNameLst>
                                          <p:attrName>style.visibility</p:attrName>
                                        </p:attrNameLst>
                                      </p:cBhvr>
                                      <p:to>
                                        <p:strVal val="visible"/>
                                      </p:to>
                                    </p:set>
                                    <p:animEffect transition="in" filter="fade">
                                      <p:cBhvr>
                                        <p:cTn id="101" dur="250"/>
                                        <p:tgtEl>
                                          <p:spTgt spid="93"/>
                                        </p:tgtEl>
                                      </p:cBhvr>
                                    </p:animEffect>
                                    <p:anim calcmode="lin" valueType="num">
                                      <p:cBhvr>
                                        <p:cTn id="102" dur="250" fill="hold"/>
                                        <p:tgtEl>
                                          <p:spTgt spid="93"/>
                                        </p:tgtEl>
                                        <p:attrNameLst>
                                          <p:attrName>ppt_x</p:attrName>
                                        </p:attrNameLst>
                                      </p:cBhvr>
                                      <p:tavLst>
                                        <p:tav tm="0">
                                          <p:val>
                                            <p:strVal val="#ppt_x"/>
                                          </p:val>
                                        </p:tav>
                                        <p:tav tm="100000">
                                          <p:val>
                                            <p:strVal val="#ppt_x"/>
                                          </p:val>
                                        </p:tav>
                                      </p:tavLst>
                                    </p:anim>
                                    <p:anim calcmode="lin" valueType="num">
                                      <p:cBhvr>
                                        <p:cTn id="103" dur="250" fill="hold"/>
                                        <p:tgtEl>
                                          <p:spTgt spid="93"/>
                                        </p:tgtEl>
                                        <p:attrNameLst>
                                          <p:attrName>ppt_y</p:attrName>
                                        </p:attrNameLst>
                                      </p:cBhvr>
                                      <p:tavLst>
                                        <p:tav tm="0">
                                          <p:val>
                                            <p:strVal val="#ppt_y+.1"/>
                                          </p:val>
                                        </p:tav>
                                        <p:tav tm="100000">
                                          <p:val>
                                            <p:strVal val="#ppt_y"/>
                                          </p:val>
                                        </p:tav>
                                      </p:tavLst>
                                    </p:anim>
                                  </p:childTnLst>
                                </p:cTn>
                              </p:par>
                            </p:childTnLst>
                          </p:cTn>
                        </p:par>
                        <p:par>
                          <p:cTn id="104" fill="hold">
                            <p:stCondLst>
                              <p:cond delay="4750"/>
                            </p:stCondLst>
                            <p:childTnLst>
                              <p:par>
                                <p:cTn id="105" presetID="42" presetClass="entr" presetSubtype="0" fill="hold" grpId="0" nodeType="afterEffect">
                                  <p:stCondLst>
                                    <p:cond delay="0"/>
                                  </p:stCondLst>
                                  <p:childTnLst>
                                    <p:set>
                                      <p:cBhvr>
                                        <p:cTn id="106" dur="1" fill="hold">
                                          <p:stCondLst>
                                            <p:cond delay="0"/>
                                          </p:stCondLst>
                                        </p:cTn>
                                        <p:tgtEl>
                                          <p:spTgt spid="94"/>
                                        </p:tgtEl>
                                        <p:attrNameLst>
                                          <p:attrName>style.visibility</p:attrName>
                                        </p:attrNameLst>
                                      </p:cBhvr>
                                      <p:to>
                                        <p:strVal val="visible"/>
                                      </p:to>
                                    </p:set>
                                    <p:animEffect transition="in" filter="fade">
                                      <p:cBhvr>
                                        <p:cTn id="107" dur="250"/>
                                        <p:tgtEl>
                                          <p:spTgt spid="94"/>
                                        </p:tgtEl>
                                      </p:cBhvr>
                                    </p:animEffect>
                                    <p:anim calcmode="lin" valueType="num">
                                      <p:cBhvr>
                                        <p:cTn id="108" dur="250" fill="hold"/>
                                        <p:tgtEl>
                                          <p:spTgt spid="94"/>
                                        </p:tgtEl>
                                        <p:attrNameLst>
                                          <p:attrName>ppt_x</p:attrName>
                                        </p:attrNameLst>
                                      </p:cBhvr>
                                      <p:tavLst>
                                        <p:tav tm="0">
                                          <p:val>
                                            <p:strVal val="#ppt_x"/>
                                          </p:val>
                                        </p:tav>
                                        <p:tav tm="100000">
                                          <p:val>
                                            <p:strVal val="#ppt_x"/>
                                          </p:val>
                                        </p:tav>
                                      </p:tavLst>
                                    </p:anim>
                                    <p:anim calcmode="lin" valueType="num">
                                      <p:cBhvr>
                                        <p:cTn id="109" dur="250" fill="hold"/>
                                        <p:tgtEl>
                                          <p:spTgt spid="94"/>
                                        </p:tgtEl>
                                        <p:attrNameLst>
                                          <p:attrName>ppt_y</p:attrName>
                                        </p:attrNameLst>
                                      </p:cBhvr>
                                      <p:tavLst>
                                        <p:tav tm="0">
                                          <p:val>
                                            <p:strVal val="#ppt_y+.1"/>
                                          </p:val>
                                        </p:tav>
                                        <p:tav tm="100000">
                                          <p:val>
                                            <p:strVal val="#ppt_y"/>
                                          </p:val>
                                        </p:tav>
                                      </p:tavLst>
                                    </p:anim>
                                  </p:childTnLst>
                                </p:cTn>
                              </p:par>
                            </p:childTnLst>
                          </p:cTn>
                        </p:par>
                        <p:par>
                          <p:cTn id="110" fill="hold">
                            <p:stCondLst>
                              <p:cond delay="5000"/>
                            </p:stCondLst>
                            <p:childTnLst>
                              <p:par>
                                <p:cTn id="111" presetID="42" presetClass="entr" presetSubtype="0" fill="hold" grpId="0" nodeType="afterEffect">
                                  <p:stCondLst>
                                    <p:cond delay="0"/>
                                  </p:stCondLst>
                                  <p:childTnLst>
                                    <p:set>
                                      <p:cBhvr>
                                        <p:cTn id="112" dur="1" fill="hold">
                                          <p:stCondLst>
                                            <p:cond delay="0"/>
                                          </p:stCondLst>
                                        </p:cTn>
                                        <p:tgtEl>
                                          <p:spTgt spid="95"/>
                                        </p:tgtEl>
                                        <p:attrNameLst>
                                          <p:attrName>style.visibility</p:attrName>
                                        </p:attrNameLst>
                                      </p:cBhvr>
                                      <p:to>
                                        <p:strVal val="visible"/>
                                      </p:to>
                                    </p:set>
                                    <p:animEffect transition="in" filter="fade">
                                      <p:cBhvr>
                                        <p:cTn id="113" dur="250"/>
                                        <p:tgtEl>
                                          <p:spTgt spid="95"/>
                                        </p:tgtEl>
                                      </p:cBhvr>
                                    </p:animEffect>
                                    <p:anim calcmode="lin" valueType="num">
                                      <p:cBhvr>
                                        <p:cTn id="114" dur="250" fill="hold"/>
                                        <p:tgtEl>
                                          <p:spTgt spid="95"/>
                                        </p:tgtEl>
                                        <p:attrNameLst>
                                          <p:attrName>ppt_x</p:attrName>
                                        </p:attrNameLst>
                                      </p:cBhvr>
                                      <p:tavLst>
                                        <p:tav tm="0">
                                          <p:val>
                                            <p:strVal val="#ppt_x"/>
                                          </p:val>
                                        </p:tav>
                                        <p:tav tm="100000">
                                          <p:val>
                                            <p:strVal val="#ppt_x"/>
                                          </p:val>
                                        </p:tav>
                                      </p:tavLst>
                                    </p:anim>
                                    <p:anim calcmode="lin" valueType="num">
                                      <p:cBhvr>
                                        <p:cTn id="115" dur="250" fill="hold"/>
                                        <p:tgtEl>
                                          <p:spTgt spid="95"/>
                                        </p:tgtEl>
                                        <p:attrNameLst>
                                          <p:attrName>ppt_y</p:attrName>
                                        </p:attrNameLst>
                                      </p:cBhvr>
                                      <p:tavLst>
                                        <p:tav tm="0">
                                          <p:val>
                                            <p:strVal val="#ppt_y+.1"/>
                                          </p:val>
                                        </p:tav>
                                        <p:tav tm="100000">
                                          <p:val>
                                            <p:strVal val="#ppt_y"/>
                                          </p:val>
                                        </p:tav>
                                      </p:tavLst>
                                    </p:anim>
                                  </p:childTnLst>
                                </p:cTn>
                              </p:par>
                            </p:childTnLst>
                          </p:cTn>
                        </p:par>
                        <p:par>
                          <p:cTn id="116" fill="hold">
                            <p:stCondLst>
                              <p:cond delay="5250"/>
                            </p:stCondLst>
                            <p:childTnLst>
                              <p:par>
                                <p:cTn id="117" presetID="42" presetClass="entr" presetSubtype="0" fill="hold" grpId="0" nodeType="afterEffect">
                                  <p:stCondLst>
                                    <p:cond delay="0"/>
                                  </p:stCondLst>
                                  <p:childTnLst>
                                    <p:set>
                                      <p:cBhvr>
                                        <p:cTn id="118" dur="1" fill="hold">
                                          <p:stCondLst>
                                            <p:cond delay="0"/>
                                          </p:stCondLst>
                                        </p:cTn>
                                        <p:tgtEl>
                                          <p:spTgt spid="96"/>
                                        </p:tgtEl>
                                        <p:attrNameLst>
                                          <p:attrName>style.visibility</p:attrName>
                                        </p:attrNameLst>
                                      </p:cBhvr>
                                      <p:to>
                                        <p:strVal val="visible"/>
                                      </p:to>
                                    </p:set>
                                    <p:animEffect transition="in" filter="fade">
                                      <p:cBhvr>
                                        <p:cTn id="119" dur="250"/>
                                        <p:tgtEl>
                                          <p:spTgt spid="96"/>
                                        </p:tgtEl>
                                      </p:cBhvr>
                                    </p:animEffect>
                                    <p:anim calcmode="lin" valueType="num">
                                      <p:cBhvr>
                                        <p:cTn id="120" dur="250" fill="hold"/>
                                        <p:tgtEl>
                                          <p:spTgt spid="96"/>
                                        </p:tgtEl>
                                        <p:attrNameLst>
                                          <p:attrName>ppt_x</p:attrName>
                                        </p:attrNameLst>
                                      </p:cBhvr>
                                      <p:tavLst>
                                        <p:tav tm="0">
                                          <p:val>
                                            <p:strVal val="#ppt_x"/>
                                          </p:val>
                                        </p:tav>
                                        <p:tav tm="100000">
                                          <p:val>
                                            <p:strVal val="#ppt_x"/>
                                          </p:val>
                                        </p:tav>
                                      </p:tavLst>
                                    </p:anim>
                                    <p:anim calcmode="lin" valueType="num">
                                      <p:cBhvr>
                                        <p:cTn id="121" dur="250" fill="hold"/>
                                        <p:tgtEl>
                                          <p:spTgt spid="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3" grpId="0" animBg="1"/>
      <p:bldP spid="74" grpId="0" animBg="1"/>
      <p:bldP spid="83" grpId="0" animBg="1"/>
      <p:bldP spid="84" grpId="0" animBg="1"/>
      <p:bldP spid="85" grpId="0" animBg="1"/>
      <p:bldP spid="86" grpId="0" animBg="1"/>
      <p:bldP spid="87" grpId="0" animBg="1"/>
      <p:bldP spid="88" grpId="0" animBg="1"/>
      <p:bldP spid="89" grpId="0"/>
      <p:bldP spid="90" grpId="0" animBg="1"/>
      <p:bldP spid="91" grpId="0"/>
      <p:bldP spid="92" grpId="0" animBg="1"/>
      <p:bldP spid="93" grpId="0"/>
      <p:bldP spid="94" grpId="0" animBg="1"/>
      <p:bldP spid="95" grpId="0"/>
      <p:bldP spid="9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rot="9488972" flipH="1" flipV="1">
            <a:off x="10187747" y="-4415780"/>
            <a:ext cx="4317696" cy="7608417"/>
            <a:chOff x="10532455" y="-3545336"/>
            <a:chExt cx="4317696" cy="7608417"/>
          </a:xfrm>
        </p:grpSpPr>
        <p:sp>
          <p:nvSpPr>
            <p:cNvPr id="26"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7"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8"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30" name="组合 29"/>
          <p:cNvGrpSpPr/>
          <p:nvPr/>
        </p:nvGrpSpPr>
        <p:grpSpPr>
          <a:xfrm rot="20313323" flipH="1" flipV="1">
            <a:off x="-2231532" y="3772205"/>
            <a:ext cx="4345075" cy="7608417"/>
            <a:chOff x="10505076" y="-3545336"/>
            <a:chExt cx="4345075" cy="7608417"/>
          </a:xfrm>
        </p:grpSpPr>
        <p:sp>
          <p:nvSpPr>
            <p:cNvPr id="31"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2"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3"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4" name="Freeform 9"/>
            <p:cNvSpPr>
              <a:spLocks/>
            </p:cNvSpPr>
            <p:nvPr/>
          </p:nvSpPr>
          <p:spPr bwMode="auto">
            <a:xfrm rot="18649502">
              <a:off x="9023009"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39" name="组合 38"/>
          <p:cNvGrpSpPr/>
          <p:nvPr/>
        </p:nvGrpSpPr>
        <p:grpSpPr>
          <a:xfrm rot="20313323" flipH="1" flipV="1">
            <a:off x="1461031" y="3178025"/>
            <a:ext cx="8414550" cy="14734248"/>
            <a:chOff x="10505077" y="-3545336"/>
            <a:chExt cx="4345074" cy="7608417"/>
          </a:xfrm>
          <a:noFill/>
        </p:grpSpPr>
        <p:sp>
          <p:nvSpPr>
            <p:cNvPr id="5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0"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1"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2" name="Freeform 9"/>
            <p:cNvSpPr>
              <a:spLocks/>
            </p:cNvSpPr>
            <p:nvPr/>
          </p:nvSpPr>
          <p:spPr bwMode="auto">
            <a:xfrm rot="18649502">
              <a:off x="9023010"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63" name="组合 62"/>
          <p:cNvGrpSpPr/>
          <p:nvPr/>
        </p:nvGrpSpPr>
        <p:grpSpPr>
          <a:xfrm rot="20313323">
            <a:off x="2498381" y="-11177598"/>
            <a:ext cx="8414550" cy="14734248"/>
            <a:chOff x="10505077" y="-3545336"/>
            <a:chExt cx="4345074" cy="7608417"/>
          </a:xfrm>
          <a:noFill/>
        </p:grpSpPr>
        <p:sp>
          <p:nvSpPr>
            <p:cNvPr id="64"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5"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6"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7" name="Freeform 9"/>
            <p:cNvSpPr>
              <a:spLocks/>
            </p:cNvSpPr>
            <p:nvPr/>
          </p:nvSpPr>
          <p:spPr bwMode="auto">
            <a:xfrm rot="18649502">
              <a:off x="9023010"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68" name="Group 10"/>
          <p:cNvGrpSpPr/>
          <p:nvPr/>
        </p:nvGrpSpPr>
        <p:grpSpPr>
          <a:xfrm>
            <a:off x="5494310" y="1551683"/>
            <a:ext cx="1217640" cy="1104102"/>
            <a:chOff x="5198831" y="10962735"/>
            <a:chExt cx="4496022" cy="1055749"/>
          </a:xfrm>
          <a:solidFill>
            <a:schemeClr val="accent1"/>
          </a:solidFill>
        </p:grpSpPr>
        <p:sp>
          <p:nvSpPr>
            <p:cNvPr id="69" name="Rectangle 11"/>
            <p:cNvSpPr/>
            <p:nvPr/>
          </p:nvSpPr>
          <p:spPr>
            <a:xfrm>
              <a:off x="5198831" y="10962735"/>
              <a:ext cx="4496022" cy="1055749"/>
            </a:xfrm>
            <a:prstGeom prst="rect">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accent5"/>
                </a:solidFill>
              </a:endParaRPr>
            </a:p>
          </p:txBody>
        </p:sp>
        <p:sp>
          <p:nvSpPr>
            <p:cNvPr id="70" name="TextBox 26"/>
            <p:cNvSpPr txBox="1"/>
            <p:nvPr/>
          </p:nvSpPr>
          <p:spPr>
            <a:xfrm>
              <a:off x="5563316" y="11101279"/>
              <a:ext cx="3771550" cy="794604"/>
            </a:xfrm>
            <a:prstGeom prst="rect">
              <a:avLst/>
            </a:prstGeom>
            <a:grpFill/>
            <a:ln>
              <a:noFill/>
            </a:ln>
          </p:spPr>
          <p:txBody>
            <a:bodyPr wrap="none" rtlCol="0">
              <a:spAutoFit/>
            </a:bodyPr>
            <a:lstStyle/>
            <a:p>
              <a:pPr algn="ctr"/>
              <a:r>
                <a:rPr lang="en-US" altLang="zh-CN" sz="4800" b="1" spc="300" dirty="0">
                  <a:solidFill>
                    <a:schemeClr val="bg1"/>
                  </a:solidFill>
                  <a:latin typeface="微软雅黑" pitchFamily="34" charset="-122"/>
                  <a:ea typeface="微软雅黑" pitchFamily="34" charset="-122"/>
                  <a:cs typeface="Montserrat Semi" charset="0"/>
                </a:rPr>
                <a:t>01</a:t>
              </a:r>
              <a:endParaRPr lang="en-US" sz="4800" b="1" spc="300" dirty="0">
                <a:solidFill>
                  <a:schemeClr val="bg1"/>
                </a:solidFill>
                <a:latin typeface="微软雅黑" pitchFamily="34" charset="-122"/>
                <a:ea typeface="微软雅黑" pitchFamily="34" charset="-122"/>
                <a:cs typeface="Montserrat Semi" charset="0"/>
              </a:endParaRPr>
            </a:p>
          </p:txBody>
        </p:sp>
      </p:grpSp>
      <p:sp>
        <p:nvSpPr>
          <p:cNvPr id="71" name="标题 1"/>
          <p:cNvSpPr txBox="1">
            <a:spLocks/>
          </p:cNvSpPr>
          <p:nvPr/>
        </p:nvSpPr>
        <p:spPr>
          <a:xfrm>
            <a:off x="2576159" y="2951161"/>
            <a:ext cx="7053942" cy="1193800"/>
          </a:xfrm>
          <a:prstGeom prst="rect">
            <a:avLst/>
          </a:prstGeom>
        </p:spPr>
        <p:txBody>
          <a:bodyPr rtlCol="0"/>
          <a:lstStyle>
            <a:lvl1pPr algn="ctr" defTabSz="1219170" rtl="0" eaLnBrk="1" latinLnBrk="0" hangingPunct="1">
              <a:spcBef>
                <a:spcPct val="0"/>
              </a:spcBef>
              <a:buNone/>
              <a:defRPr sz="5900" kern="1200">
                <a:solidFill>
                  <a:schemeClr val="tx1"/>
                </a:solidFill>
                <a:latin typeface="+mj-lt"/>
                <a:ea typeface="+mj-ea"/>
                <a:cs typeface="+mj-cs"/>
              </a:defRPr>
            </a:lvl1pPr>
          </a:lstStyle>
          <a:p>
            <a:pPr>
              <a:defRPr/>
            </a:pPr>
            <a:r>
              <a:rPr lang="zh-CN" altLang="en-US" sz="5400" b="1" spc="300" dirty="0">
                <a:solidFill>
                  <a:srgbClr val="4BC1DD"/>
                </a:solidFill>
                <a:latin typeface="微软雅黑" pitchFamily="34" charset="-122"/>
                <a:ea typeface="微软雅黑" pitchFamily="34" charset="-122"/>
              </a:rPr>
              <a:t>点击加入你标题</a:t>
            </a:r>
          </a:p>
        </p:txBody>
      </p:sp>
      <p:cxnSp>
        <p:nvCxnSpPr>
          <p:cNvPr id="72" name="直接连接符 71"/>
          <p:cNvCxnSpPr/>
          <p:nvPr/>
        </p:nvCxnSpPr>
        <p:spPr>
          <a:xfrm>
            <a:off x="2928130" y="4086023"/>
            <a:ext cx="6350000" cy="0"/>
          </a:xfrm>
          <a:prstGeom prst="line">
            <a:avLst/>
          </a:prstGeom>
          <a:ln w="3175">
            <a:solidFill>
              <a:srgbClr val="4BC1DD"/>
            </a:solidFill>
          </a:ln>
        </p:spPr>
        <p:style>
          <a:lnRef idx="1">
            <a:schemeClr val="accent1"/>
          </a:lnRef>
          <a:fillRef idx="0">
            <a:schemeClr val="accent1"/>
          </a:fillRef>
          <a:effectRef idx="0">
            <a:schemeClr val="accent1"/>
          </a:effectRef>
          <a:fontRef idx="minor">
            <a:schemeClr val="tx1"/>
          </a:fontRef>
        </p:style>
      </p:cxnSp>
      <p:sp>
        <p:nvSpPr>
          <p:cNvPr id="73" name="副标题 2"/>
          <p:cNvSpPr txBox="1">
            <a:spLocks/>
          </p:cNvSpPr>
          <p:nvPr/>
        </p:nvSpPr>
        <p:spPr>
          <a:xfrm>
            <a:off x="3133017" y="4342578"/>
            <a:ext cx="5940226" cy="519112"/>
          </a:xfrm>
          <a:prstGeom prst="rect">
            <a:avLst/>
          </a:prstGeom>
        </p:spPr>
        <p:txBody>
          <a:bodyPr rtlCol="0"/>
          <a:lst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algn="ctr">
              <a:defRPr/>
            </a:pPr>
            <a:r>
              <a:rPr lang="zh-CN" altLang="en-US" sz="1800" dirty="0">
                <a:solidFill>
                  <a:schemeClr val="bg1">
                    <a:lumMod val="65000"/>
                  </a:schemeClr>
                </a:solidFill>
                <a:latin typeface="微软雅黑" pitchFamily="34" charset="-122"/>
                <a:ea typeface="微软雅黑" pitchFamily="34" charset="-122"/>
              </a:rPr>
              <a:t>简洁大气</a:t>
            </a:r>
            <a:r>
              <a:rPr lang="en-US" altLang="zh-CN" sz="1800" dirty="0">
                <a:solidFill>
                  <a:schemeClr val="bg1">
                    <a:lumMod val="65000"/>
                  </a:schemeClr>
                </a:solidFill>
                <a:latin typeface="微软雅黑" pitchFamily="34" charset="-122"/>
                <a:ea typeface="微软雅黑" pitchFamily="34" charset="-122"/>
              </a:rPr>
              <a:t>|</a:t>
            </a:r>
            <a:r>
              <a:rPr lang="zh-CN" altLang="en-US" sz="1800" dirty="0">
                <a:solidFill>
                  <a:schemeClr val="bg1">
                    <a:lumMod val="65000"/>
                  </a:schemeClr>
                </a:solidFill>
                <a:latin typeface="微软雅黑" pitchFamily="34" charset="-122"/>
                <a:ea typeface="微软雅黑" pitchFamily="34" charset="-122"/>
              </a:rPr>
              <a:t>易编辑</a:t>
            </a:r>
            <a:r>
              <a:rPr lang="en-US" altLang="zh-CN" sz="1800" dirty="0">
                <a:solidFill>
                  <a:schemeClr val="bg1">
                    <a:lumMod val="65000"/>
                  </a:schemeClr>
                </a:solidFill>
                <a:latin typeface="微软雅黑" pitchFamily="34" charset="-122"/>
                <a:ea typeface="微软雅黑" pitchFamily="34" charset="-122"/>
              </a:rPr>
              <a:t>|</a:t>
            </a:r>
            <a:r>
              <a:rPr lang="zh-CN" altLang="en-US" sz="1800" dirty="0">
                <a:solidFill>
                  <a:schemeClr val="bg1">
                    <a:lumMod val="65000"/>
                  </a:schemeClr>
                </a:solidFill>
                <a:latin typeface="微软雅黑" pitchFamily="34" charset="-122"/>
                <a:ea typeface="微软雅黑" pitchFamily="34" charset="-122"/>
              </a:rPr>
              <a:t>任意替换内容</a:t>
            </a:r>
          </a:p>
        </p:txBody>
      </p:sp>
    </p:spTree>
    <p:extLst>
      <p:ext uri="{BB962C8B-B14F-4D97-AF65-F5344CB8AC3E}">
        <p14:creationId xmlns:p14="http://schemas.microsoft.com/office/powerpoint/2010/main" val="336702027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750" fill="hold"/>
                                        <p:tgtEl>
                                          <p:spTgt spid="63"/>
                                        </p:tgtEl>
                                        <p:attrNameLst>
                                          <p:attrName>ppt_x</p:attrName>
                                        </p:attrNameLst>
                                      </p:cBhvr>
                                      <p:tavLst>
                                        <p:tav tm="0">
                                          <p:val>
                                            <p:strVal val="1+#ppt_w/2"/>
                                          </p:val>
                                        </p:tav>
                                        <p:tav tm="100000">
                                          <p:val>
                                            <p:strVal val="#ppt_x"/>
                                          </p:val>
                                        </p:tav>
                                      </p:tavLst>
                                    </p:anim>
                                    <p:anim calcmode="lin" valueType="num">
                                      <p:cBhvr additive="base">
                                        <p:cTn id="8" dur="750" fill="hold"/>
                                        <p:tgtEl>
                                          <p:spTgt spid="63"/>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750" fill="hold"/>
                                        <p:tgtEl>
                                          <p:spTgt spid="39"/>
                                        </p:tgtEl>
                                        <p:attrNameLst>
                                          <p:attrName>ppt_x</p:attrName>
                                        </p:attrNameLst>
                                      </p:cBhvr>
                                      <p:tavLst>
                                        <p:tav tm="0">
                                          <p:val>
                                            <p:strVal val="0-#ppt_w/2"/>
                                          </p:val>
                                        </p:tav>
                                        <p:tav tm="100000">
                                          <p:val>
                                            <p:strVal val="#ppt_x"/>
                                          </p:val>
                                        </p:tav>
                                      </p:tavLst>
                                    </p:anim>
                                    <p:anim calcmode="lin" valueType="num">
                                      <p:cBhvr additive="base">
                                        <p:cTn id="12" dur="750" fill="hold"/>
                                        <p:tgtEl>
                                          <p:spTgt spid="39"/>
                                        </p:tgtEl>
                                        <p:attrNameLst>
                                          <p:attrName>ppt_y</p:attrName>
                                        </p:attrNameLst>
                                      </p:cBhvr>
                                      <p:tavLst>
                                        <p:tav tm="0">
                                          <p:val>
                                            <p:strVal val="1+#ppt_h/2"/>
                                          </p:val>
                                        </p:tav>
                                        <p:tav tm="100000">
                                          <p:val>
                                            <p:strVal val="#ppt_y"/>
                                          </p:val>
                                        </p:tav>
                                      </p:tavLst>
                                    </p:anim>
                                  </p:childTnLst>
                                </p:cTn>
                              </p:par>
                              <p:par>
                                <p:cTn id="13" presetID="2" presetClass="entr" presetSubtype="3" fill="hold"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750" fill="hold"/>
                                        <p:tgtEl>
                                          <p:spTgt spid="25"/>
                                        </p:tgtEl>
                                        <p:attrNameLst>
                                          <p:attrName>ppt_x</p:attrName>
                                        </p:attrNameLst>
                                      </p:cBhvr>
                                      <p:tavLst>
                                        <p:tav tm="0">
                                          <p:val>
                                            <p:strVal val="1+#ppt_w/2"/>
                                          </p:val>
                                        </p:tav>
                                        <p:tav tm="100000">
                                          <p:val>
                                            <p:strVal val="#ppt_x"/>
                                          </p:val>
                                        </p:tav>
                                      </p:tavLst>
                                    </p:anim>
                                    <p:anim calcmode="lin" valueType="num">
                                      <p:cBhvr additive="base">
                                        <p:cTn id="16" dur="750" fill="hold"/>
                                        <p:tgtEl>
                                          <p:spTgt spid="25"/>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5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750" fill="hold"/>
                                        <p:tgtEl>
                                          <p:spTgt spid="30"/>
                                        </p:tgtEl>
                                        <p:attrNameLst>
                                          <p:attrName>ppt_x</p:attrName>
                                        </p:attrNameLst>
                                      </p:cBhvr>
                                      <p:tavLst>
                                        <p:tav tm="0">
                                          <p:val>
                                            <p:strVal val="0-#ppt_w/2"/>
                                          </p:val>
                                        </p:tav>
                                        <p:tav tm="100000">
                                          <p:val>
                                            <p:strVal val="#ppt_x"/>
                                          </p:val>
                                        </p:tav>
                                      </p:tavLst>
                                    </p:anim>
                                    <p:anim calcmode="lin" valueType="num">
                                      <p:cBhvr additive="base">
                                        <p:cTn id="20" dur="750" fill="hold"/>
                                        <p:tgtEl>
                                          <p:spTgt spid="30"/>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42" presetClass="entr" presetSubtype="0" fill="hold" nodeType="after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500"/>
                                        <p:tgtEl>
                                          <p:spTgt spid="68"/>
                                        </p:tgtEl>
                                      </p:cBhvr>
                                    </p:animEffect>
                                    <p:anim calcmode="lin" valueType="num">
                                      <p:cBhvr>
                                        <p:cTn id="25" dur="500" fill="hold"/>
                                        <p:tgtEl>
                                          <p:spTgt spid="68"/>
                                        </p:tgtEl>
                                        <p:attrNameLst>
                                          <p:attrName>ppt_x</p:attrName>
                                        </p:attrNameLst>
                                      </p:cBhvr>
                                      <p:tavLst>
                                        <p:tav tm="0">
                                          <p:val>
                                            <p:strVal val="#ppt_x"/>
                                          </p:val>
                                        </p:tav>
                                        <p:tav tm="100000">
                                          <p:val>
                                            <p:strVal val="#ppt_x"/>
                                          </p:val>
                                        </p:tav>
                                      </p:tavLst>
                                    </p:anim>
                                    <p:anim calcmode="lin" valueType="num">
                                      <p:cBhvr>
                                        <p:cTn id="26" dur="500" fill="hold"/>
                                        <p:tgtEl>
                                          <p:spTgt spid="68"/>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42" presetClass="entr" presetSubtype="0"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500"/>
                                        <p:tgtEl>
                                          <p:spTgt spid="71"/>
                                        </p:tgtEl>
                                      </p:cBhvr>
                                    </p:animEffect>
                                    <p:anim calcmode="lin" valueType="num">
                                      <p:cBhvr>
                                        <p:cTn id="31" dur="500" fill="hold"/>
                                        <p:tgtEl>
                                          <p:spTgt spid="71"/>
                                        </p:tgtEl>
                                        <p:attrNameLst>
                                          <p:attrName>ppt_x</p:attrName>
                                        </p:attrNameLst>
                                      </p:cBhvr>
                                      <p:tavLst>
                                        <p:tav tm="0">
                                          <p:val>
                                            <p:strVal val="#ppt_x"/>
                                          </p:val>
                                        </p:tav>
                                        <p:tav tm="100000">
                                          <p:val>
                                            <p:strVal val="#ppt_x"/>
                                          </p:val>
                                        </p:tav>
                                      </p:tavLst>
                                    </p:anim>
                                    <p:anim calcmode="lin" valueType="num">
                                      <p:cBhvr>
                                        <p:cTn id="32" dur="500" fill="hold"/>
                                        <p:tgtEl>
                                          <p:spTgt spid="71"/>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42" presetClass="entr" presetSubtype="0" fill="hold"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fade">
                                      <p:cBhvr>
                                        <p:cTn id="36" dur="500"/>
                                        <p:tgtEl>
                                          <p:spTgt spid="72"/>
                                        </p:tgtEl>
                                      </p:cBhvr>
                                    </p:animEffect>
                                    <p:anim calcmode="lin" valueType="num">
                                      <p:cBhvr>
                                        <p:cTn id="37" dur="500" fill="hold"/>
                                        <p:tgtEl>
                                          <p:spTgt spid="72"/>
                                        </p:tgtEl>
                                        <p:attrNameLst>
                                          <p:attrName>ppt_x</p:attrName>
                                        </p:attrNameLst>
                                      </p:cBhvr>
                                      <p:tavLst>
                                        <p:tav tm="0">
                                          <p:val>
                                            <p:strVal val="#ppt_x"/>
                                          </p:val>
                                        </p:tav>
                                        <p:tav tm="100000">
                                          <p:val>
                                            <p:strVal val="#ppt_x"/>
                                          </p:val>
                                        </p:tav>
                                      </p:tavLst>
                                    </p:anim>
                                    <p:anim calcmode="lin" valueType="num">
                                      <p:cBhvr>
                                        <p:cTn id="38" dur="500" fill="hold"/>
                                        <p:tgtEl>
                                          <p:spTgt spid="72"/>
                                        </p:tgtEl>
                                        <p:attrNameLst>
                                          <p:attrName>ppt_y</p:attrName>
                                        </p:attrNameLst>
                                      </p:cBhvr>
                                      <p:tavLst>
                                        <p:tav tm="0">
                                          <p:val>
                                            <p:strVal val="#ppt_y+.1"/>
                                          </p:val>
                                        </p:tav>
                                        <p:tav tm="100000">
                                          <p:val>
                                            <p:strVal val="#ppt_y"/>
                                          </p:val>
                                        </p:tav>
                                      </p:tavLst>
                                    </p:anim>
                                  </p:childTnLst>
                                </p:cTn>
                              </p:par>
                            </p:childTnLst>
                          </p:cTn>
                        </p:par>
                        <p:par>
                          <p:cTn id="39" fill="hold">
                            <p:stCondLst>
                              <p:cond delay="2750"/>
                            </p:stCondLst>
                            <p:childTnLst>
                              <p:par>
                                <p:cTn id="40" presetID="42" presetClass="entr" presetSubtype="0" fill="hold" grpId="0"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anim calcmode="lin" valueType="num">
                                      <p:cBhvr>
                                        <p:cTn id="43" dur="500" fill="hold"/>
                                        <p:tgtEl>
                                          <p:spTgt spid="73"/>
                                        </p:tgtEl>
                                        <p:attrNameLst>
                                          <p:attrName>ppt_x</p:attrName>
                                        </p:attrNameLst>
                                      </p:cBhvr>
                                      <p:tavLst>
                                        <p:tav tm="0">
                                          <p:val>
                                            <p:strVal val="#ppt_x"/>
                                          </p:val>
                                        </p:tav>
                                        <p:tav tm="100000">
                                          <p:val>
                                            <p:strVal val="#ppt_x"/>
                                          </p:val>
                                        </p:tav>
                                      </p:tavLst>
                                    </p:anim>
                                    <p:anim calcmode="lin" valueType="num">
                                      <p:cBhvr>
                                        <p:cTn id="44" dur="5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sp>
        <p:nvSpPr>
          <p:cNvPr id="16" name="Freeform 18"/>
          <p:cNvSpPr/>
          <p:nvPr/>
        </p:nvSpPr>
        <p:spPr>
          <a:xfrm flipV="1">
            <a:off x="5907748" y="4315591"/>
            <a:ext cx="1832955" cy="712526"/>
          </a:xfrm>
          <a:custGeom>
            <a:avLst/>
            <a:gdLst>
              <a:gd name="connsiteX0" fmla="*/ 0 w 1832955"/>
              <a:gd name="connsiteY0" fmla="*/ 712526 h 712526"/>
              <a:gd name="connsiteX1" fmla="*/ 1832955 w 1832955"/>
              <a:gd name="connsiteY1" fmla="*/ 712526 h 712526"/>
              <a:gd name="connsiteX2" fmla="*/ 1774465 w 1832955"/>
              <a:gd name="connsiteY2" fmla="*/ 631630 h 712526"/>
              <a:gd name="connsiteX3" fmla="*/ 1564542 w 1832955"/>
              <a:gd name="connsiteY3" fmla="*/ 429154 h 712526"/>
              <a:gd name="connsiteX4" fmla="*/ 1488042 w 1832955"/>
              <a:gd name="connsiteY4" fmla="*/ 377392 h 712526"/>
              <a:gd name="connsiteX5" fmla="*/ 1399324 w 1832955"/>
              <a:gd name="connsiteY5" fmla="*/ 0 h 712526"/>
              <a:gd name="connsiteX6" fmla="*/ 433628 w 1832955"/>
              <a:gd name="connsiteY6" fmla="*/ 0 h 712526"/>
              <a:gd name="connsiteX7" fmla="*/ 344910 w 1832955"/>
              <a:gd name="connsiteY7" fmla="*/ 377393 h 712526"/>
              <a:gd name="connsiteX8" fmla="*/ 268413 w 1832955"/>
              <a:gd name="connsiteY8" fmla="*/ 429154 h 712526"/>
              <a:gd name="connsiteX9" fmla="*/ 58490 w 1832955"/>
              <a:gd name="connsiteY9" fmla="*/ 631630 h 71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32955" h="712526">
                <a:moveTo>
                  <a:pt x="0" y="712526"/>
                </a:moveTo>
                <a:lnTo>
                  <a:pt x="1832955" y="712526"/>
                </a:lnTo>
                <a:lnTo>
                  <a:pt x="1774465" y="631630"/>
                </a:lnTo>
                <a:cubicBezTo>
                  <a:pt x="1712103" y="555210"/>
                  <a:pt x="1641623" y="487154"/>
                  <a:pt x="1564542" y="429154"/>
                </a:cubicBezTo>
                <a:lnTo>
                  <a:pt x="1488042" y="377392"/>
                </a:lnTo>
                <a:lnTo>
                  <a:pt x="1399324" y="0"/>
                </a:lnTo>
                <a:lnTo>
                  <a:pt x="433628" y="0"/>
                </a:lnTo>
                <a:lnTo>
                  <a:pt x="344910" y="377393"/>
                </a:lnTo>
                <a:lnTo>
                  <a:pt x="268413" y="429154"/>
                </a:lnTo>
                <a:cubicBezTo>
                  <a:pt x="191332" y="487154"/>
                  <a:pt x="120852" y="555210"/>
                  <a:pt x="58490" y="631630"/>
                </a:cubicBezTo>
                <a:close/>
              </a:path>
            </a:pathLst>
          </a:cu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a:solidFill>
                <a:schemeClr val="bg1">
                  <a:lumMod val="50000"/>
                </a:schemeClr>
              </a:solidFill>
            </a:endParaRPr>
          </a:p>
        </p:txBody>
      </p:sp>
      <p:sp>
        <p:nvSpPr>
          <p:cNvPr id="17" name="Freeform 20"/>
          <p:cNvSpPr/>
          <p:nvPr/>
        </p:nvSpPr>
        <p:spPr>
          <a:xfrm flipV="1">
            <a:off x="5715576" y="3841875"/>
            <a:ext cx="2217296" cy="416566"/>
          </a:xfrm>
          <a:custGeom>
            <a:avLst/>
            <a:gdLst>
              <a:gd name="connsiteX0" fmla="*/ 0 w 2217296"/>
              <a:gd name="connsiteY0" fmla="*/ 416566 h 416566"/>
              <a:gd name="connsiteX1" fmla="*/ 2217296 w 2217296"/>
              <a:gd name="connsiteY1" fmla="*/ 416566 h 416566"/>
              <a:gd name="connsiteX2" fmla="*/ 2187350 w 2217296"/>
              <a:gd name="connsiteY2" fmla="*/ 313762 h 416566"/>
              <a:gd name="connsiteX3" fmla="*/ 2053902 w 2217296"/>
              <a:gd name="connsiteY3" fmla="*/ 39799 h 416566"/>
              <a:gd name="connsiteX4" fmla="*/ 2025126 w 2217296"/>
              <a:gd name="connsiteY4" fmla="*/ 0 h 416566"/>
              <a:gd name="connsiteX5" fmla="*/ 192171 w 2217296"/>
              <a:gd name="connsiteY5" fmla="*/ 0 h 416566"/>
              <a:gd name="connsiteX6" fmla="*/ 163395 w 2217296"/>
              <a:gd name="connsiteY6" fmla="*/ 39799 h 416566"/>
              <a:gd name="connsiteX7" fmla="*/ 29946 w 2217296"/>
              <a:gd name="connsiteY7" fmla="*/ 313762 h 41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17296" h="416566">
                <a:moveTo>
                  <a:pt x="0" y="416566"/>
                </a:moveTo>
                <a:lnTo>
                  <a:pt x="2217296" y="416566"/>
                </a:lnTo>
                <a:lnTo>
                  <a:pt x="2187350" y="313762"/>
                </a:lnTo>
                <a:cubicBezTo>
                  <a:pt x="2152755" y="216047"/>
                  <a:pt x="2107767" y="124162"/>
                  <a:pt x="2053902" y="39799"/>
                </a:cubicBezTo>
                <a:lnTo>
                  <a:pt x="2025126" y="0"/>
                </a:lnTo>
                <a:lnTo>
                  <a:pt x="192171" y="0"/>
                </a:lnTo>
                <a:lnTo>
                  <a:pt x="163395" y="39799"/>
                </a:lnTo>
                <a:cubicBezTo>
                  <a:pt x="109530" y="124162"/>
                  <a:pt x="64541" y="216047"/>
                  <a:pt x="29946" y="313762"/>
                </a:cubicBez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a:p>
        </p:txBody>
      </p:sp>
      <p:sp>
        <p:nvSpPr>
          <p:cNvPr id="18" name="Freeform 22"/>
          <p:cNvSpPr/>
          <p:nvPr/>
        </p:nvSpPr>
        <p:spPr>
          <a:xfrm flipV="1">
            <a:off x="5665123" y="3060769"/>
            <a:ext cx="2318202" cy="718384"/>
          </a:xfrm>
          <a:custGeom>
            <a:avLst/>
            <a:gdLst>
              <a:gd name="connsiteX0" fmla="*/ 42429 w 2318202"/>
              <a:gd name="connsiteY0" fmla="*/ 718384 h 718384"/>
              <a:gd name="connsiteX1" fmla="*/ 2275774 w 2318202"/>
              <a:gd name="connsiteY1" fmla="*/ 718384 h 718384"/>
              <a:gd name="connsiteX2" fmla="*/ 2294653 w 2318202"/>
              <a:gd name="connsiteY2" fmla="*/ 636603 h 718384"/>
              <a:gd name="connsiteX3" fmla="*/ 2318202 w 2318202"/>
              <a:gd name="connsiteY3" fmla="*/ 376425 h 718384"/>
              <a:gd name="connsiteX4" fmla="*/ 2281711 w 2318202"/>
              <a:gd name="connsiteY4" fmla="*/ 53788 h 718384"/>
              <a:gd name="connsiteX5" fmla="*/ 2266043 w 2318202"/>
              <a:gd name="connsiteY5" fmla="*/ 0 h 718384"/>
              <a:gd name="connsiteX6" fmla="*/ 52160 w 2318202"/>
              <a:gd name="connsiteY6" fmla="*/ 0 h 718384"/>
              <a:gd name="connsiteX7" fmla="*/ 36492 w 2318202"/>
              <a:gd name="connsiteY7" fmla="*/ 53788 h 718384"/>
              <a:gd name="connsiteX8" fmla="*/ 0 w 2318202"/>
              <a:gd name="connsiteY8" fmla="*/ 376425 h 718384"/>
              <a:gd name="connsiteX9" fmla="*/ 23549 w 2318202"/>
              <a:gd name="connsiteY9" fmla="*/ 636603 h 71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8202" h="718384">
                <a:moveTo>
                  <a:pt x="42429" y="718384"/>
                </a:moveTo>
                <a:lnTo>
                  <a:pt x="2275774" y="718384"/>
                </a:lnTo>
                <a:lnTo>
                  <a:pt x="2294653" y="636603"/>
                </a:lnTo>
                <a:cubicBezTo>
                  <a:pt x="2310094" y="552563"/>
                  <a:pt x="2318202" y="465549"/>
                  <a:pt x="2318202" y="376425"/>
                </a:cubicBezTo>
                <a:cubicBezTo>
                  <a:pt x="2318202" y="265020"/>
                  <a:pt x="2305533" y="156911"/>
                  <a:pt x="2281711" y="53788"/>
                </a:cubicBezTo>
                <a:lnTo>
                  <a:pt x="2266043" y="0"/>
                </a:lnTo>
                <a:lnTo>
                  <a:pt x="52160" y="0"/>
                </a:lnTo>
                <a:lnTo>
                  <a:pt x="36492" y="53788"/>
                </a:lnTo>
                <a:cubicBezTo>
                  <a:pt x="12670" y="156911"/>
                  <a:pt x="0" y="265020"/>
                  <a:pt x="0" y="376425"/>
                </a:cubicBezTo>
                <a:cubicBezTo>
                  <a:pt x="0" y="465549"/>
                  <a:pt x="8109" y="552563"/>
                  <a:pt x="23549" y="636603"/>
                </a:cubicBezTo>
                <a:close/>
              </a:path>
            </a:pathLst>
          </a:cu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a:p>
        </p:txBody>
      </p:sp>
      <p:sp>
        <p:nvSpPr>
          <p:cNvPr id="22" name="Freeform 24"/>
          <p:cNvSpPr/>
          <p:nvPr/>
        </p:nvSpPr>
        <p:spPr>
          <a:xfrm flipV="1">
            <a:off x="5698935" y="2558621"/>
            <a:ext cx="2250581" cy="448039"/>
          </a:xfrm>
          <a:custGeom>
            <a:avLst/>
            <a:gdLst>
              <a:gd name="connsiteX0" fmla="*/ 184869 w 2250581"/>
              <a:gd name="connsiteY0" fmla="*/ 448039 h 448039"/>
              <a:gd name="connsiteX1" fmla="*/ 2065712 w 2250581"/>
              <a:gd name="connsiteY1" fmla="*/ 448039 h 448039"/>
              <a:gd name="connsiteX2" fmla="*/ 2086435 w 2250581"/>
              <a:gd name="connsiteY2" fmla="*/ 417173 h 448039"/>
              <a:gd name="connsiteX3" fmla="*/ 2232280 w 2250581"/>
              <a:gd name="connsiteY3" fmla="*/ 79270 h 448039"/>
              <a:gd name="connsiteX4" fmla="*/ 2250581 w 2250581"/>
              <a:gd name="connsiteY4" fmla="*/ 0 h 448039"/>
              <a:gd name="connsiteX5" fmla="*/ 0 w 2250581"/>
              <a:gd name="connsiteY5" fmla="*/ 0 h 448039"/>
              <a:gd name="connsiteX6" fmla="*/ 18300 w 2250581"/>
              <a:gd name="connsiteY6" fmla="*/ 79270 h 448039"/>
              <a:gd name="connsiteX7" fmla="*/ 164145 w 2250581"/>
              <a:gd name="connsiteY7" fmla="*/ 417173 h 448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0581" h="448039">
                <a:moveTo>
                  <a:pt x="184869" y="448039"/>
                </a:moveTo>
                <a:lnTo>
                  <a:pt x="2065712" y="448039"/>
                </a:lnTo>
                <a:lnTo>
                  <a:pt x="2086435" y="417173"/>
                </a:lnTo>
                <a:cubicBezTo>
                  <a:pt x="2148925" y="314152"/>
                  <a:pt x="2198414" y="200544"/>
                  <a:pt x="2232280" y="79270"/>
                </a:cubicBezTo>
                <a:lnTo>
                  <a:pt x="2250581" y="0"/>
                </a:lnTo>
                <a:lnTo>
                  <a:pt x="0" y="0"/>
                </a:lnTo>
                <a:lnTo>
                  <a:pt x="18300" y="79270"/>
                </a:lnTo>
                <a:cubicBezTo>
                  <a:pt x="52167" y="200544"/>
                  <a:pt x="101656" y="314152"/>
                  <a:pt x="164145" y="417173"/>
                </a:cubicBez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a:p>
        </p:txBody>
      </p:sp>
      <p:sp>
        <p:nvSpPr>
          <p:cNvPr id="23" name="Freeform 26"/>
          <p:cNvSpPr/>
          <p:nvPr/>
        </p:nvSpPr>
        <p:spPr>
          <a:xfrm flipV="1">
            <a:off x="5883352" y="1974583"/>
            <a:ext cx="1881744" cy="538988"/>
          </a:xfrm>
          <a:custGeom>
            <a:avLst/>
            <a:gdLst>
              <a:gd name="connsiteX0" fmla="*/ 940872 w 1881744"/>
              <a:gd name="connsiteY0" fmla="*/ 538988 h 538988"/>
              <a:gd name="connsiteX1" fmla="*/ 1835291 w 1881744"/>
              <a:gd name="connsiteY1" fmla="*/ 69189 h 538988"/>
              <a:gd name="connsiteX2" fmla="*/ 1881744 w 1881744"/>
              <a:gd name="connsiteY2" fmla="*/ 0 h 538988"/>
              <a:gd name="connsiteX3" fmla="*/ 0 w 1881744"/>
              <a:gd name="connsiteY3" fmla="*/ 0 h 538988"/>
              <a:gd name="connsiteX4" fmla="*/ 46453 w 1881744"/>
              <a:gd name="connsiteY4" fmla="*/ 69189 h 538988"/>
              <a:gd name="connsiteX5" fmla="*/ 940872 w 1881744"/>
              <a:gd name="connsiteY5" fmla="*/ 538988 h 53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1744" h="538988">
                <a:moveTo>
                  <a:pt x="940872" y="538988"/>
                </a:moveTo>
                <a:cubicBezTo>
                  <a:pt x="1300959" y="538988"/>
                  <a:pt x="1622695" y="356107"/>
                  <a:pt x="1835291" y="69189"/>
                </a:cubicBezTo>
                <a:lnTo>
                  <a:pt x="1881744" y="0"/>
                </a:lnTo>
                <a:lnTo>
                  <a:pt x="0" y="0"/>
                </a:lnTo>
                <a:lnTo>
                  <a:pt x="46453" y="69189"/>
                </a:lnTo>
                <a:cubicBezTo>
                  <a:pt x="259050" y="356107"/>
                  <a:pt x="580785" y="538988"/>
                  <a:pt x="940872" y="538988"/>
                </a:cubicBezTo>
                <a:close/>
              </a:path>
            </a:pathLst>
          </a:cu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a:solidFill>
                <a:schemeClr val="bg1">
                  <a:lumMod val="50000"/>
                </a:schemeClr>
              </a:solidFill>
            </a:endParaRPr>
          </a:p>
        </p:txBody>
      </p:sp>
      <p:sp>
        <p:nvSpPr>
          <p:cNvPr id="24" name="Freeform 27"/>
          <p:cNvSpPr/>
          <p:nvPr/>
        </p:nvSpPr>
        <p:spPr>
          <a:xfrm>
            <a:off x="6292221" y="5133172"/>
            <a:ext cx="1064006" cy="1031311"/>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5" name="TextBox 13"/>
          <p:cNvSpPr txBox="1"/>
          <p:nvPr/>
        </p:nvSpPr>
        <p:spPr>
          <a:xfrm>
            <a:off x="6553230" y="4517965"/>
            <a:ext cx="595035" cy="338554"/>
          </a:xfrm>
          <a:prstGeom prst="rect">
            <a:avLst/>
          </a:prstGeom>
          <a:noFill/>
        </p:spPr>
        <p:txBody>
          <a:bodyPr wrap="none" rtlCol="0">
            <a:spAutoFit/>
          </a:bodyPr>
          <a:lstStyle/>
          <a:p>
            <a:r>
              <a:rPr lang="en-US" sz="16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25%</a:t>
            </a:r>
          </a:p>
        </p:txBody>
      </p:sp>
      <p:sp>
        <p:nvSpPr>
          <p:cNvPr id="26" name="TextBox 14"/>
          <p:cNvSpPr txBox="1"/>
          <p:nvPr/>
        </p:nvSpPr>
        <p:spPr>
          <a:xfrm>
            <a:off x="6553230" y="3904882"/>
            <a:ext cx="595035" cy="338554"/>
          </a:xfrm>
          <a:prstGeom prst="rect">
            <a:avLst/>
          </a:prstGeom>
          <a:noFill/>
        </p:spPr>
        <p:txBody>
          <a:bodyPr wrap="none" rtlCol="0">
            <a:spAutoFit/>
          </a:bodyPr>
          <a:lstStyle/>
          <a:p>
            <a:r>
              <a:rPr lang="en-US"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10%</a:t>
            </a:r>
          </a:p>
        </p:txBody>
      </p:sp>
      <p:sp>
        <p:nvSpPr>
          <p:cNvPr id="32" name="TextBox 15"/>
          <p:cNvSpPr txBox="1"/>
          <p:nvPr/>
        </p:nvSpPr>
        <p:spPr>
          <a:xfrm>
            <a:off x="6553230" y="3168724"/>
            <a:ext cx="595035" cy="338554"/>
          </a:xfrm>
          <a:prstGeom prst="rect">
            <a:avLst/>
          </a:prstGeom>
          <a:noFill/>
        </p:spPr>
        <p:txBody>
          <a:bodyPr wrap="none" rtlCol="0">
            <a:spAutoFit/>
          </a:bodyPr>
          <a:lstStyle/>
          <a:p>
            <a:r>
              <a:rPr lang="en-US" sz="16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p:txBody>
      </p:sp>
      <p:sp>
        <p:nvSpPr>
          <p:cNvPr id="33" name="TextBox 16"/>
          <p:cNvSpPr txBox="1"/>
          <p:nvPr/>
        </p:nvSpPr>
        <p:spPr>
          <a:xfrm>
            <a:off x="6553230" y="2626027"/>
            <a:ext cx="595035" cy="338554"/>
          </a:xfrm>
          <a:prstGeom prst="rect">
            <a:avLst/>
          </a:prstGeom>
          <a:noFill/>
        </p:spPr>
        <p:txBody>
          <a:bodyPr wrap="none" rtlCol="0">
            <a:spAutoFit/>
          </a:bodyPr>
          <a:lstStyle/>
          <a:p>
            <a:r>
              <a:rPr lang="en-US" sz="16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a:t>
            </a:r>
          </a:p>
        </p:txBody>
      </p:sp>
      <p:sp>
        <p:nvSpPr>
          <p:cNvPr id="34" name="TextBox 17"/>
          <p:cNvSpPr txBox="1"/>
          <p:nvPr/>
        </p:nvSpPr>
        <p:spPr>
          <a:xfrm>
            <a:off x="6553230" y="2135908"/>
            <a:ext cx="595035" cy="338554"/>
          </a:xfrm>
          <a:prstGeom prst="rect">
            <a:avLst/>
          </a:prstGeom>
          <a:noFill/>
        </p:spPr>
        <p:txBody>
          <a:bodyPr wrap="none" rtlCol="0">
            <a:spAutoFit/>
          </a:bodyPr>
          <a:lstStyle/>
          <a:p>
            <a:r>
              <a:rPr lang="en-US"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15%</a:t>
            </a:r>
          </a:p>
        </p:txBody>
      </p:sp>
      <p:sp>
        <p:nvSpPr>
          <p:cNvPr id="35" name="TextBox 18"/>
          <p:cNvSpPr txBox="1"/>
          <p:nvPr/>
        </p:nvSpPr>
        <p:spPr>
          <a:xfrm>
            <a:off x="9289385" y="2196840"/>
            <a:ext cx="2681602" cy="415498"/>
          </a:xfrm>
          <a:prstGeom prst="rect">
            <a:avLst/>
          </a:prstGeom>
          <a:noFill/>
        </p:spPr>
        <p:txBody>
          <a:bodyPr wrap="square" rtlCol="0">
            <a:spAutoFit/>
          </a:bodyPr>
          <a:lstStyle/>
          <a:p>
            <a:r>
              <a:rPr lang="en-US" sz="1050" b="1"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05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5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5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5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5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5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5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36" name="Oval 37"/>
          <p:cNvSpPr/>
          <p:nvPr/>
        </p:nvSpPr>
        <p:spPr>
          <a:xfrm>
            <a:off x="8699786" y="2183935"/>
            <a:ext cx="449969" cy="449969"/>
          </a:xfrm>
          <a:prstGeom prst="ellipse">
            <a:avLst/>
          </a:pr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lumMod val="50000"/>
                  </a:schemeClr>
                </a:solidFill>
                <a:latin typeface="方正细圆简体" panose="03000509000000000000" pitchFamily="65" charset="-122"/>
                <a:ea typeface="方正细圆简体" panose="03000509000000000000" pitchFamily="65" charset="-122"/>
              </a:rPr>
              <a:t></a:t>
            </a:r>
          </a:p>
        </p:txBody>
      </p:sp>
      <p:sp>
        <p:nvSpPr>
          <p:cNvPr id="37" name="TextBox 20"/>
          <p:cNvSpPr txBox="1"/>
          <p:nvPr/>
        </p:nvSpPr>
        <p:spPr>
          <a:xfrm>
            <a:off x="9289385" y="3049728"/>
            <a:ext cx="2681602" cy="415498"/>
          </a:xfrm>
          <a:prstGeom prst="rect">
            <a:avLst/>
          </a:prstGeom>
          <a:noFill/>
        </p:spPr>
        <p:txBody>
          <a:bodyPr wrap="square" rtlCol="0">
            <a:spAutoFit/>
          </a:bodyPr>
          <a:lstStyle/>
          <a:p>
            <a:r>
              <a:rPr lang="en-US" sz="1050" b="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05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a:t>
            </a:r>
          </a:p>
        </p:txBody>
      </p:sp>
      <p:sp>
        <p:nvSpPr>
          <p:cNvPr id="38" name="Oval 41"/>
          <p:cNvSpPr/>
          <p:nvPr/>
        </p:nvSpPr>
        <p:spPr>
          <a:xfrm>
            <a:off x="8699786" y="3036823"/>
            <a:ext cx="449969" cy="44996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lumMod val="50000"/>
                  </a:schemeClr>
                </a:solidFill>
                <a:latin typeface="方正细圆简体" panose="03000509000000000000" pitchFamily="65" charset="-122"/>
                <a:ea typeface="方正细圆简体" panose="03000509000000000000" pitchFamily="65" charset="-122"/>
              </a:rPr>
              <a:t></a:t>
            </a:r>
          </a:p>
        </p:txBody>
      </p:sp>
      <p:sp>
        <p:nvSpPr>
          <p:cNvPr id="39" name="TextBox 22"/>
          <p:cNvSpPr txBox="1"/>
          <p:nvPr/>
        </p:nvSpPr>
        <p:spPr>
          <a:xfrm>
            <a:off x="9289385" y="3902616"/>
            <a:ext cx="2681602" cy="415498"/>
          </a:xfrm>
          <a:prstGeom prst="rect">
            <a:avLst/>
          </a:prstGeom>
          <a:noFill/>
        </p:spPr>
        <p:txBody>
          <a:bodyPr wrap="square" rtlCol="0">
            <a:spAutoFit/>
          </a:bodyPr>
          <a:lstStyle/>
          <a:p>
            <a:r>
              <a:rPr lang="en-US" sz="1050" b="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05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a:t>
            </a:r>
          </a:p>
        </p:txBody>
      </p:sp>
      <p:sp>
        <p:nvSpPr>
          <p:cNvPr id="40" name="Oval 44"/>
          <p:cNvSpPr/>
          <p:nvPr/>
        </p:nvSpPr>
        <p:spPr>
          <a:xfrm>
            <a:off x="8699786" y="3889711"/>
            <a:ext cx="449969" cy="449969"/>
          </a:xfrm>
          <a:prstGeom prst="ellipse">
            <a:avLst/>
          </a:pr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bg1">
                    <a:lumMod val="50000"/>
                  </a:schemeClr>
                </a:solidFill>
                <a:latin typeface="方正细圆简体" panose="03000509000000000000" pitchFamily="65" charset="-122"/>
                <a:ea typeface="方正细圆简体" panose="03000509000000000000" pitchFamily="65" charset="-122"/>
              </a:rPr>
              <a:t></a:t>
            </a:r>
          </a:p>
        </p:txBody>
      </p:sp>
      <p:sp>
        <p:nvSpPr>
          <p:cNvPr id="41" name="TextBox 24"/>
          <p:cNvSpPr txBox="1"/>
          <p:nvPr/>
        </p:nvSpPr>
        <p:spPr>
          <a:xfrm>
            <a:off x="9289385" y="4755504"/>
            <a:ext cx="2681602" cy="415498"/>
          </a:xfrm>
          <a:prstGeom prst="rect">
            <a:avLst/>
          </a:prstGeom>
          <a:noFill/>
        </p:spPr>
        <p:txBody>
          <a:bodyPr wrap="square" rtlCol="0">
            <a:spAutoFit/>
          </a:bodyPr>
          <a:lstStyle/>
          <a:p>
            <a:r>
              <a:rPr lang="en-US" sz="1050" b="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05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a:t>
            </a:r>
          </a:p>
        </p:txBody>
      </p:sp>
      <p:sp>
        <p:nvSpPr>
          <p:cNvPr id="42" name="Oval 47"/>
          <p:cNvSpPr/>
          <p:nvPr/>
        </p:nvSpPr>
        <p:spPr>
          <a:xfrm>
            <a:off x="8699786" y="4742599"/>
            <a:ext cx="449969" cy="44996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bg1">
                    <a:lumMod val="50000"/>
                  </a:schemeClr>
                </a:solidFill>
                <a:latin typeface="方正细圆简体" panose="03000509000000000000" pitchFamily="65" charset="-122"/>
                <a:ea typeface="方正细圆简体" panose="03000509000000000000" pitchFamily="65" charset="-122"/>
              </a:rPr>
              <a:t></a:t>
            </a:r>
          </a:p>
        </p:txBody>
      </p:sp>
      <p:sp>
        <p:nvSpPr>
          <p:cNvPr id="43" name="TextBox 26"/>
          <p:cNvSpPr txBox="1"/>
          <p:nvPr/>
        </p:nvSpPr>
        <p:spPr>
          <a:xfrm>
            <a:off x="9289385" y="5608392"/>
            <a:ext cx="2681602" cy="415498"/>
          </a:xfrm>
          <a:prstGeom prst="rect">
            <a:avLst/>
          </a:prstGeom>
          <a:noFill/>
        </p:spPr>
        <p:txBody>
          <a:bodyPr wrap="square" rtlCol="0">
            <a:spAutoFit/>
          </a:bodyPr>
          <a:lstStyle/>
          <a:p>
            <a:r>
              <a:rPr lang="en-US" sz="1050" b="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105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a:t>
            </a:r>
          </a:p>
        </p:txBody>
      </p:sp>
      <p:sp>
        <p:nvSpPr>
          <p:cNvPr id="44" name="Oval 50"/>
          <p:cNvSpPr/>
          <p:nvPr/>
        </p:nvSpPr>
        <p:spPr>
          <a:xfrm>
            <a:off x="8699786" y="5595487"/>
            <a:ext cx="449969" cy="449969"/>
          </a:xfrm>
          <a:prstGeom prst="ellipse">
            <a:avLst/>
          </a:pr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bg1">
                    <a:lumMod val="50000"/>
                  </a:schemeClr>
                </a:solidFill>
                <a:latin typeface="方正细圆简体" panose="03000509000000000000" pitchFamily="65" charset="-122"/>
                <a:ea typeface="方正细圆简体" panose="03000509000000000000" pitchFamily="65" charset="-122"/>
              </a:rPr>
              <a:t></a:t>
            </a:r>
          </a:p>
        </p:txBody>
      </p:sp>
      <p:sp>
        <p:nvSpPr>
          <p:cNvPr id="45" name="矩形 44"/>
          <p:cNvSpPr/>
          <p:nvPr/>
        </p:nvSpPr>
        <p:spPr>
          <a:xfrm>
            <a:off x="549687" y="1848445"/>
            <a:ext cx="4522524" cy="4254315"/>
          </a:xfrm>
          <a:prstGeom prst="rect">
            <a:avLst/>
          </a:prstGeom>
          <a:blipFill dpi="0" rotWithShape="1">
            <a:blip r:embed="rId3"/>
            <a:srcRect/>
            <a:tile tx="0" ty="0" sx="63000" sy="63000" flip="none" algn="l"/>
          </a:blip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ndParaRPr>
          </a:p>
        </p:txBody>
      </p:sp>
    </p:spTree>
    <p:extLst>
      <p:ext uri="{BB962C8B-B14F-4D97-AF65-F5344CB8AC3E}">
        <p14:creationId xmlns:p14="http://schemas.microsoft.com/office/powerpoint/2010/main" val="1135502704"/>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nodePh="1">
                                  <p:stCondLst>
                                    <p:cond delay="0"/>
                                  </p:stCondLst>
                                  <p:endCondLst>
                                    <p:cond evt="begin" delay="0">
                                      <p:tn val="16"/>
                                    </p:cond>
                                  </p:end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nodePh="1">
                                  <p:stCondLst>
                                    <p:cond delay="0"/>
                                  </p:stCondLst>
                                  <p:endCondLst>
                                    <p:cond evt="begin" delay="0">
                                      <p:tn val="21"/>
                                    </p:cond>
                                  </p:end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nodePh="1">
                                  <p:stCondLst>
                                    <p:cond delay="0"/>
                                  </p:stCondLst>
                                  <p:endCondLst>
                                    <p:cond evt="begin" delay="0">
                                      <p:tn val="26"/>
                                    </p:cond>
                                  </p:end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anim calcmode="lin" valueType="num">
                                      <p:cBhvr>
                                        <p:cTn id="34" dur="1000" fill="hold"/>
                                        <p:tgtEl>
                                          <p:spTgt spid="23"/>
                                        </p:tgtEl>
                                        <p:attrNameLst>
                                          <p:attrName>ppt_x</p:attrName>
                                        </p:attrNameLst>
                                      </p:cBhvr>
                                      <p:tavLst>
                                        <p:tav tm="0">
                                          <p:val>
                                            <p:strVal val="#ppt_x"/>
                                          </p:val>
                                        </p:tav>
                                        <p:tav tm="100000">
                                          <p:val>
                                            <p:strVal val="#ppt_x"/>
                                          </p:val>
                                        </p:tav>
                                      </p:tavLst>
                                    </p:anim>
                                    <p:anim calcmode="lin" valueType="num">
                                      <p:cBhvr>
                                        <p:cTn id="35" dur="1000" fill="hold"/>
                                        <p:tgtEl>
                                          <p:spTgt spid="2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1000"/>
                                        <p:tgtEl>
                                          <p:spTgt spid="25"/>
                                        </p:tgtEl>
                                      </p:cBhvr>
                                    </p:animEffect>
                                    <p:anim calcmode="lin" valueType="num">
                                      <p:cBhvr>
                                        <p:cTn id="44" dur="1000" fill="hold"/>
                                        <p:tgtEl>
                                          <p:spTgt spid="25"/>
                                        </p:tgtEl>
                                        <p:attrNameLst>
                                          <p:attrName>ppt_x</p:attrName>
                                        </p:attrNameLst>
                                      </p:cBhvr>
                                      <p:tavLst>
                                        <p:tav tm="0">
                                          <p:val>
                                            <p:strVal val="#ppt_x"/>
                                          </p:val>
                                        </p:tav>
                                        <p:tav tm="100000">
                                          <p:val>
                                            <p:strVal val="#ppt_x"/>
                                          </p:val>
                                        </p:tav>
                                      </p:tavLst>
                                    </p:anim>
                                    <p:anim calcmode="lin" valueType="num">
                                      <p:cBhvr>
                                        <p:cTn id="45" dur="1000" fill="hold"/>
                                        <p:tgtEl>
                                          <p:spTgt spid="2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1000"/>
                                        <p:tgtEl>
                                          <p:spTgt spid="26"/>
                                        </p:tgtEl>
                                      </p:cBhvr>
                                    </p:animEffect>
                                    <p:anim calcmode="lin" valueType="num">
                                      <p:cBhvr>
                                        <p:cTn id="49" dur="1000" fill="hold"/>
                                        <p:tgtEl>
                                          <p:spTgt spid="26"/>
                                        </p:tgtEl>
                                        <p:attrNameLst>
                                          <p:attrName>ppt_x</p:attrName>
                                        </p:attrNameLst>
                                      </p:cBhvr>
                                      <p:tavLst>
                                        <p:tav tm="0">
                                          <p:val>
                                            <p:strVal val="#ppt_x"/>
                                          </p:val>
                                        </p:tav>
                                        <p:tav tm="100000">
                                          <p:val>
                                            <p:strVal val="#ppt_x"/>
                                          </p:val>
                                        </p:tav>
                                      </p:tavLst>
                                    </p:anim>
                                    <p:anim calcmode="lin" valueType="num">
                                      <p:cBhvr>
                                        <p:cTn id="50" dur="1000" fill="hold"/>
                                        <p:tgtEl>
                                          <p:spTgt spid="2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1000"/>
                                        <p:tgtEl>
                                          <p:spTgt spid="32"/>
                                        </p:tgtEl>
                                      </p:cBhvr>
                                    </p:animEffect>
                                    <p:anim calcmode="lin" valueType="num">
                                      <p:cBhvr>
                                        <p:cTn id="54" dur="1000" fill="hold"/>
                                        <p:tgtEl>
                                          <p:spTgt spid="32"/>
                                        </p:tgtEl>
                                        <p:attrNameLst>
                                          <p:attrName>ppt_x</p:attrName>
                                        </p:attrNameLst>
                                      </p:cBhvr>
                                      <p:tavLst>
                                        <p:tav tm="0">
                                          <p:val>
                                            <p:strVal val="#ppt_x"/>
                                          </p:val>
                                        </p:tav>
                                        <p:tav tm="100000">
                                          <p:val>
                                            <p:strVal val="#ppt_x"/>
                                          </p:val>
                                        </p:tav>
                                      </p:tavLst>
                                    </p:anim>
                                    <p:anim calcmode="lin" valueType="num">
                                      <p:cBhvr>
                                        <p:cTn id="55" dur="1000" fill="hold"/>
                                        <p:tgtEl>
                                          <p:spTgt spid="3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1000"/>
                                        <p:tgtEl>
                                          <p:spTgt spid="33"/>
                                        </p:tgtEl>
                                      </p:cBhvr>
                                    </p:animEffect>
                                    <p:anim calcmode="lin" valueType="num">
                                      <p:cBhvr>
                                        <p:cTn id="59" dur="1000" fill="hold"/>
                                        <p:tgtEl>
                                          <p:spTgt spid="33"/>
                                        </p:tgtEl>
                                        <p:attrNameLst>
                                          <p:attrName>ppt_x</p:attrName>
                                        </p:attrNameLst>
                                      </p:cBhvr>
                                      <p:tavLst>
                                        <p:tav tm="0">
                                          <p:val>
                                            <p:strVal val="#ppt_x"/>
                                          </p:val>
                                        </p:tav>
                                        <p:tav tm="100000">
                                          <p:val>
                                            <p:strVal val="#ppt_x"/>
                                          </p:val>
                                        </p:tav>
                                      </p:tavLst>
                                    </p:anim>
                                    <p:anim calcmode="lin" valueType="num">
                                      <p:cBhvr>
                                        <p:cTn id="60" dur="1000" fill="hold"/>
                                        <p:tgtEl>
                                          <p:spTgt spid="33"/>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1000"/>
                                        <p:tgtEl>
                                          <p:spTgt spid="34"/>
                                        </p:tgtEl>
                                      </p:cBhvr>
                                    </p:animEffect>
                                    <p:anim calcmode="lin" valueType="num">
                                      <p:cBhvr>
                                        <p:cTn id="64" dur="1000" fill="hold"/>
                                        <p:tgtEl>
                                          <p:spTgt spid="34"/>
                                        </p:tgtEl>
                                        <p:attrNameLst>
                                          <p:attrName>ppt_x</p:attrName>
                                        </p:attrNameLst>
                                      </p:cBhvr>
                                      <p:tavLst>
                                        <p:tav tm="0">
                                          <p:val>
                                            <p:strVal val="#ppt_x"/>
                                          </p:val>
                                        </p:tav>
                                        <p:tav tm="100000">
                                          <p:val>
                                            <p:strVal val="#ppt_x"/>
                                          </p:val>
                                        </p:tav>
                                      </p:tavLst>
                                    </p:anim>
                                    <p:anim calcmode="lin" valueType="num">
                                      <p:cBhvr>
                                        <p:cTn id="65" dur="1000" fill="hold"/>
                                        <p:tgtEl>
                                          <p:spTgt spid="34"/>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1000"/>
                                        <p:tgtEl>
                                          <p:spTgt spid="35"/>
                                        </p:tgtEl>
                                      </p:cBhvr>
                                    </p:animEffect>
                                    <p:anim calcmode="lin" valueType="num">
                                      <p:cBhvr>
                                        <p:cTn id="69" dur="1000" fill="hold"/>
                                        <p:tgtEl>
                                          <p:spTgt spid="35"/>
                                        </p:tgtEl>
                                        <p:attrNameLst>
                                          <p:attrName>ppt_x</p:attrName>
                                        </p:attrNameLst>
                                      </p:cBhvr>
                                      <p:tavLst>
                                        <p:tav tm="0">
                                          <p:val>
                                            <p:strVal val="#ppt_x"/>
                                          </p:val>
                                        </p:tav>
                                        <p:tav tm="100000">
                                          <p:val>
                                            <p:strVal val="#ppt_x"/>
                                          </p:val>
                                        </p:tav>
                                      </p:tavLst>
                                    </p:anim>
                                    <p:anim calcmode="lin" valueType="num">
                                      <p:cBhvr>
                                        <p:cTn id="70" dur="1000" fill="hold"/>
                                        <p:tgtEl>
                                          <p:spTgt spid="3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1000"/>
                                        <p:tgtEl>
                                          <p:spTgt spid="36"/>
                                        </p:tgtEl>
                                      </p:cBhvr>
                                    </p:animEffect>
                                    <p:anim calcmode="lin" valueType="num">
                                      <p:cBhvr>
                                        <p:cTn id="74" dur="1000" fill="hold"/>
                                        <p:tgtEl>
                                          <p:spTgt spid="36"/>
                                        </p:tgtEl>
                                        <p:attrNameLst>
                                          <p:attrName>ppt_x</p:attrName>
                                        </p:attrNameLst>
                                      </p:cBhvr>
                                      <p:tavLst>
                                        <p:tav tm="0">
                                          <p:val>
                                            <p:strVal val="#ppt_x"/>
                                          </p:val>
                                        </p:tav>
                                        <p:tav tm="100000">
                                          <p:val>
                                            <p:strVal val="#ppt_x"/>
                                          </p:val>
                                        </p:tav>
                                      </p:tavLst>
                                    </p:anim>
                                    <p:anim calcmode="lin" valueType="num">
                                      <p:cBhvr>
                                        <p:cTn id="75" dur="1000" fill="hold"/>
                                        <p:tgtEl>
                                          <p:spTgt spid="3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1000"/>
                                        <p:tgtEl>
                                          <p:spTgt spid="37"/>
                                        </p:tgtEl>
                                      </p:cBhvr>
                                    </p:animEffect>
                                    <p:anim calcmode="lin" valueType="num">
                                      <p:cBhvr>
                                        <p:cTn id="79" dur="1000" fill="hold"/>
                                        <p:tgtEl>
                                          <p:spTgt spid="37"/>
                                        </p:tgtEl>
                                        <p:attrNameLst>
                                          <p:attrName>ppt_x</p:attrName>
                                        </p:attrNameLst>
                                      </p:cBhvr>
                                      <p:tavLst>
                                        <p:tav tm="0">
                                          <p:val>
                                            <p:strVal val="#ppt_x"/>
                                          </p:val>
                                        </p:tav>
                                        <p:tav tm="100000">
                                          <p:val>
                                            <p:strVal val="#ppt_x"/>
                                          </p:val>
                                        </p:tav>
                                      </p:tavLst>
                                    </p:anim>
                                    <p:anim calcmode="lin" valueType="num">
                                      <p:cBhvr>
                                        <p:cTn id="80" dur="1000" fill="hold"/>
                                        <p:tgtEl>
                                          <p:spTgt spid="3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fade">
                                      <p:cBhvr>
                                        <p:cTn id="83" dur="1000"/>
                                        <p:tgtEl>
                                          <p:spTgt spid="38"/>
                                        </p:tgtEl>
                                      </p:cBhvr>
                                    </p:animEffect>
                                    <p:anim calcmode="lin" valueType="num">
                                      <p:cBhvr>
                                        <p:cTn id="84" dur="1000" fill="hold"/>
                                        <p:tgtEl>
                                          <p:spTgt spid="38"/>
                                        </p:tgtEl>
                                        <p:attrNameLst>
                                          <p:attrName>ppt_x</p:attrName>
                                        </p:attrNameLst>
                                      </p:cBhvr>
                                      <p:tavLst>
                                        <p:tav tm="0">
                                          <p:val>
                                            <p:strVal val="#ppt_x"/>
                                          </p:val>
                                        </p:tav>
                                        <p:tav tm="100000">
                                          <p:val>
                                            <p:strVal val="#ppt_x"/>
                                          </p:val>
                                        </p:tav>
                                      </p:tavLst>
                                    </p:anim>
                                    <p:anim calcmode="lin" valueType="num">
                                      <p:cBhvr>
                                        <p:cTn id="85" dur="1000" fill="hold"/>
                                        <p:tgtEl>
                                          <p:spTgt spid="3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9"/>
                                        </p:tgtEl>
                                        <p:attrNameLst>
                                          <p:attrName>style.visibility</p:attrName>
                                        </p:attrNameLst>
                                      </p:cBhvr>
                                      <p:to>
                                        <p:strVal val="visible"/>
                                      </p:to>
                                    </p:set>
                                    <p:animEffect transition="in" filter="fade">
                                      <p:cBhvr>
                                        <p:cTn id="88" dur="1000"/>
                                        <p:tgtEl>
                                          <p:spTgt spid="39"/>
                                        </p:tgtEl>
                                      </p:cBhvr>
                                    </p:animEffect>
                                    <p:anim calcmode="lin" valueType="num">
                                      <p:cBhvr>
                                        <p:cTn id="89" dur="1000" fill="hold"/>
                                        <p:tgtEl>
                                          <p:spTgt spid="39"/>
                                        </p:tgtEl>
                                        <p:attrNameLst>
                                          <p:attrName>ppt_x</p:attrName>
                                        </p:attrNameLst>
                                      </p:cBhvr>
                                      <p:tavLst>
                                        <p:tav tm="0">
                                          <p:val>
                                            <p:strVal val="#ppt_x"/>
                                          </p:val>
                                        </p:tav>
                                        <p:tav tm="100000">
                                          <p:val>
                                            <p:strVal val="#ppt_x"/>
                                          </p:val>
                                        </p:tav>
                                      </p:tavLst>
                                    </p:anim>
                                    <p:anim calcmode="lin" valueType="num">
                                      <p:cBhvr>
                                        <p:cTn id="90" dur="1000" fill="hold"/>
                                        <p:tgtEl>
                                          <p:spTgt spid="3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fade">
                                      <p:cBhvr>
                                        <p:cTn id="93" dur="1000"/>
                                        <p:tgtEl>
                                          <p:spTgt spid="40"/>
                                        </p:tgtEl>
                                      </p:cBhvr>
                                    </p:animEffect>
                                    <p:anim calcmode="lin" valueType="num">
                                      <p:cBhvr>
                                        <p:cTn id="94" dur="1000" fill="hold"/>
                                        <p:tgtEl>
                                          <p:spTgt spid="40"/>
                                        </p:tgtEl>
                                        <p:attrNameLst>
                                          <p:attrName>ppt_x</p:attrName>
                                        </p:attrNameLst>
                                      </p:cBhvr>
                                      <p:tavLst>
                                        <p:tav tm="0">
                                          <p:val>
                                            <p:strVal val="#ppt_x"/>
                                          </p:val>
                                        </p:tav>
                                        <p:tav tm="100000">
                                          <p:val>
                                            <p:strVal val="#ppt_x"/>
                                          </p:val>
                                        </p:tav>
                                      </p:tavLst>
                                    </p:anim>
                                    <p:anim calcmode="lin" valueType="num">
                                      <p:cBhvr>
                                        <p:cTn id="95" dur="1000" fill="hold"/>
                                        <p:tgtEl>
                                          <p:spTgt spid="40"/>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41"/>
                                        </p:tgtEl>
                                        <p:attrNameLst>
                                          <p:attrName>style.visibility</p:attrName>
                                        </p:attrNameLst>
                                      </p:cBhvr>
                                      <p:to>
                                        <p:strVal val="visible"/>
                                      </p:to>
                                    </p:set>
                                    <p:animEffect transition="in" filter="fade">
                                      <p:cBhvr>
                                        <p:cTn id="98" dur="1000"/>
                                        <p:tgtEl>
                                          <p:spTgt spid="41"/>
                                        </p:tgtEl>
                                      </p:cBhvr>
                                    </p:animEffect>
                                    <p:anim calcmode="lin" valueType="num">
                                      <p:cBhvr>
                                        <p:cTn id="99" dur="1000" fill="hold"/>
                                        <p:tgtEl>
                                          <p:spTgt spid="41"/>
                                        </p:tgtEl>
                                        <p:attrNameLst>
                                          <p:attrName>ppt_x</p:attrName>
                                        </p:attrNameLst>
                                      </p:cBhvr>
                                      <p:tavLst>
                                        <p:tav tm="0">
                                          <p:val>
                                            <p:strVal val="#ppt_x"/>
                                          </p:val>
                                        </p:tav>
                                        <p:tav tm="100000">
                                          <p:val>
                                            <p:strVal val="#ppt_x"/>
                                          </p:val>
                                        </p:tav>
                                      </p:tavLst>
                                    </p:anim>
                                    <p:anim calcmode="lin" valueType="num">
                                      <p:cBhvr>
                                        <p:cTn id="100" dur="1000" fill="hold"/>
                                        <p:tgtEl>
                                          <p:spTgt spid="41"/>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42"/>
                                        </p:tgtEl>
                                        <p:attrNameLst>
                                          <p:attrName>style.visibility</p:attrName>
                                        </p:attrNameLst>
                                      </p:cBhvr>
                                      <p:to>
                                        <p:strVal val="visible"/>
                                      </p:to>
                                    </p:set>
                                    <p:animEffect transition="in" filter="fade">
                                      <p:cBhvr>
                                        <p:cTn id="103" dur="1000"/>
                                        <p:tgtEl>
                                          <p:spTgt spid="42"/>
                                        </p:tgtEl>
                                      </p:cBhvr>
                                    </p:animEffect>
                                    <p:anim calcmode="lin" valueType="num">
                                      <p:cBhvr>
                                        <p:cTn id="104" dur="1000" fill="hold"/>
                                        <p:tgtEl>
                                          <p:spTgt spid="42"/>
                                        </p:tgtEl>
                                        <p:attrNameLst>
                                          <p:attrName>ppt_x</p:attrName>
                                        </p:attrNameLst>
                                      </p:cBhvr>
                                      <p:tavLst>
                                        <p:tav tm="0">
                                          <p:val>
                                            <p:strVal val="#ppt_x"/>
                                          </p:val>
                                        </p:tav>
                                        <p:tav tm="100000">
                                          <p:val>
                                            <p:strVal val="#ppt_x"/>
                                          </p:val>
                                        </p:tav>
                                      </p:tavLst>
                                    </p:anim>
                                    <p:anim calcmode="lin" valueType="num">
                                      <p:cBhvr>
                                        <p:cTn id="105" dur="1000" fill="hold"/>
                                        <p:tgtEl>
                                          <p:spTgt spid="42"/>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43"/>
                                        </p:tgtEl>
                                        <p:attrNameLst>
                                          <p:attrName>style.visibility</p:attrName>
                                        </p:attrNameLst>
                                      </p:cBhvr>
                                      <p:to>
                                        <p:strVal val="visible"/>
                                      </p:to>
                                    </p:set>
                                    <p:animEffect transition="in" filter="fade">
                                      <p:cBhvr>
                                        <p:cTn id="108" dur="1000"/>
                                        <p:tgtEl>
                                          <p:spTgt spid="43"/>
                                        </p:tgtEl>
                                      </p:cBhvr>
                                    </p:animEffect>
                                    <p:anim calcmode="lin" valueType="num">
                                      <p:cBhvr>
                                        <p:cTn id="109" dur="1000" fill="hold"/>
                                        <p:tgtEl>
                                          <p:spTgt spid="43"/>
                                        </p:tgtEl>
                                        <p:attrNameLst>
                                          <p:attrName>ppt_x</p:attrName>
                                        </p:attrNameLst>
                                      </p:cBhvr>
                                      <p:tavLst>
                                        <p:tav tm="0">
                                          <p:val>
                                            <p:strVal val="#ppt_x"/>
                                          </p:val>
                                        </p:tav>
                                        <p:tav tm="100000">
                                          <p:val>
                                            <p:strVal val="#ppt_x"/>
                                          </p:val>
                                        </p:tav>
                                      </p:tavLst>
                                    </p:anim>
                                    <p:anim calcmode="lin" valueType="num">
                                      <p:cBhvr>
                                        <p:cTn id="110" dur="1000" fill="hold"/>
                                        <p:tgtEl>
                                          <p:spTgt spid="43"/>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fade">
                                      <p:cBhvr>
                                        <p:cTn id="113" dur="1000"/>
                                        <p:tgtEl>
                                          <p:spTgt spid="44"/>
                                        </p:tgtEl>
                                      </p:cBhvr>
                                    </p:animEffect>
                                    <p:anim calcmode="lin" valueType="num">
                                      <p:cBhvr>
                                        <p:cTn id="114" dur="1000" fill="hold"/>
                                        <p:tgtEl>
                                          <p:spTgt spid="44"/>
                                        </p:tgtEl>
                                        <p:attrNameLst>
                                          <p:attrName>ppt_x</p:attrName>
                                        </p:attrNameLst>
                                      </p:cBhvr>
                                      <p:tavLst>
                                        <p:tav tm="0">
                                          <p:val>
                                            <p:strVal val="#ppt_x"/>
                                          </p:val>
                                        </p:tav>
                                        <p:tav tm="100000">
                                          <p:val>
                                            <p:strVal val="#ppt_x"/>
                                          </p:val>
                                        </p:tav>
                                      </p:tavLst>
                                    </p:anim>
                                    <p:anim calcmode="lin" valueType="num">
                                      <p:cBhvr>
                                        <p:cTn id="115" dur="1000" fill="hold"/>
                                        <p:tgtEl>
                                          <p:spTgt spid="44"/>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45"/>
                                        </p:tgtEl>
                                        <p:attrNameLst>
                                          <p:attrName>style.visibility</p:attrName>
                                        </p:attrNameLst>
                                      </p:cBhvr>
                                      <p:to>
                                        <p:strVal val="visible"/>
                                      </p:to>
                                    </p:set>
                                    <p:animEffect transition="in" filter="fade">
                                      <p:cBhvr>
                                        <p:cTn id="118" dur="1000"/>
                                        <p:tgtEl>
                                          <p:spTgt spid="45"/>
                                        </p:tgtEl>
                                      </p:cBhvr>
                                    </p:animEffect>
                                    <p:anim calcmode="lin" valueType="num">
                                      <p:cBhvr>
                                        <p:cTn id="119" dur="1000" fill="hold"/>
                                        <p:tgtEl>
                                          <p:spTgt spid="45"/>
                                        </p:tgtEl>
                                        <p:attrNameLst>
                                          <p:attrName>ppt_x</p:attrName>
                                        </p:attrNameLst>
                                      </p:cBhvr>
                                      <p:tavLst>
                                        <p:tav tm="0">
                                          <p:val>
                                            <p:strVal val="#ppt_x"/>
                                          </p:val>
                                        </p:tav>
                                        <p:tav tm="100000">
                                          <p:val>
                                            <p:strVal val="#ppt_x"/>
                                          </p:val>
                                        </p:tav>
                                      </p:tavLst>
                                    </p:anim>
                                    <p:anim calcmode="lin" valueType="num">
                                      <p:cBhvr>
                                        <p:cTn id="120"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2" grpId="0" animBg="1"/>
      <p:bldP spid="23" grpId="0" animBg="1"/>
      <p:bldP spid="24" grpId="0" animBg="1"/>
      <p:bldP spid="25" grpId="0"/>
      <p:bldP spid="26" grpId="0"/>
      <p:bldP spid="32" grpId="0"/>
      <p:bldP spid="33" grpId="0"/>
      <p:bldP spid="34" grpId="0"/>
      <p:bldP spid="35" grpId="0"/>
      <p:bldP spid="36" grpId="0" animBg="1"/>
      <p:bldP spid="37" grpId="0"/>
      <p:bldP spid="38" grpId="0" animBg="1"/>
      <p:bldP spid="39" grpId="0"/>
      <p:bldP spid="40" grpId="0" animBg="1"/>
      <p:bldP spid="41" grpId="0"/>
      <p:bldP spid="42" grpId="0" animBg="1"/>
      <p:bldP spid="43" grpId="0"/>
      <p:bldP spid="44" grpId="0" animBg="1"/>
      <p:bldP spid="4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sp>
        <p:nvSpPr>
          <p:cNvPr id="16" name="矩形​​ 5"/>
          <p:cNvSpPr>
            <a:spLocks noChangeArrowheads="1"/>
          </p:cNvSpPr>
          <p:nvPr/>
        </p:nvSpPr>
        <p:spPr bwMode="auto">
          <a:xfrm>
            <a:off x="74377" y="1651990"/>
            <a:ext cx="12020779" cy="2982716"/>
          </a:xfrm>
          <a:prstGeom prst="rect">
            <a:avLst/>
          </a:pr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solidFill>
                <a:schemeClr val="lt1"/>
              </a:solidFill>
              <a:sym typeface="Arial" pitchFamily="34" charset="0"/>
            </a:endParaRPr>
          </a:p>
        </p:txBody>
      </p:sp>
      <p:sp>
        <p:nvSpPr>
          <p:cNvPr id="17" name="TextBox 6"/>
          <p:cNvSpPr txBox="1"/>
          <p:nvPr/>
        </p:nvSpPr>
        <p:spPr>
          <a:xfrm>
            <a:off x="462723" y="1848850"/>
            <a:ext cx="11348958" cy="2970044"/>
          </a:xfrm>
          <a:prstGeom prst="rect">
            <a:avLst/>
          </a:prstGeom>
          <a:noFill/>
        </p:spPr>
        <p:txBody>
          <a:bodyPr wrap="square" rtlCol="0">
            <a:spAutoFit/>
          </a:bodyPr>
          <a:lstStyle/>
          <a:p>
            <a:pPr>
              <a:lnSpc>
                <a:spcPct val="150000"/>
              </a:lnSpc>
            </a:pPr>
            <a:r>
              <a:rPr lang="en-US" altLang="zh-CN" sz="2200" dirty="0">
                <a:solidFill>
                  <a:schemeClr val="bg1">
                    <a:lumMod val="50000"/>
                  </a:schemeClr>
                </a:solidFill>
                <a:latin typeface="微软雅黑" pitchFamily="34" charset="-122"/>
                <a:ea typeface="微软雅黑" pitchFamily="34" charset="-122"/>
              </a:rPr>
              <a:t>       </a:t>
            </a:r>
            <a:r>
              <a:rPr lang="zh-CN" altLang="zh-CN" sz="2200" dirty="0">
                <a:solidFill>
                  <a:schemeClr val="bg1">
                    <a:lumMod val="50000"/>
                  </a:schemeClr>
                </a:solidFill>
                <a:latin typeface="微软雅黑" pitchFamily="34" charset="-122"/>
                <a:ea typeface="微软雅黑" pitchFamily="34" charset="-122"/>
              </a:rPr>
              <a:t>回首过去，激情满怀，展望未来，任重道远。站在新的历史起点上，我们必须清醒地看到前进中的困难与挑战，正视自身存在的差距与不足，以更加坚定的信念、更加饱满的热情、更加务实的作风、更加强大的合力，共同谱写公司发展的新篇章，为集团公司油气主业发展提供强有力的金融服务与支持。共同谱写公司发展的新篇章，为集团公司油气主业发展提供强有力的金融服务与支持。</a:t>
            </a:r>
            <a:endParaRPr lang="zh-CN" altLang="en-US" sz="2200" dirty="0">
              <a:solidFill>
                <a:schemeClr val="bg1">
                  <a:lumMod val="50000"/>
                </a:schemeClr>
              </a:solidFill>
              <a:latin typeface="微软雅黑" pitchFamily="34" charset="-122"/>
              <a:ea typeface="微软雅黑" pitchFamily="34" charset="-122"/>
            </a:endParaRPr>
          </a:p>
          <a:p>
            <a:endParaRPr lang="zh-CN" altLang="en-US" sz="2200" dirty="0">
              <a:solidFill>
                <a:schemeClr val="bg1">
                  <a:lumMod val="50000"/>
                </a:schemeClr>
              </a:solidFill>
              <a:latin typeface="微软雅黑" pitchFamily="34" charset="-122"/>
              <a:ea typeface="微软雅黑" pitchFamily="34" charset="-122"/>
            </a:endParaRPr>
          </a:p>
        </p:txBody>
      </p:sp>
      <p:sp>
        <p:nvSpPr>
          <p:cNvPr id="18" name="Rectangle 12"/>
          <p:cNvSpPr>
            <a:spLocks noChangeArrowheads="1"/>
          </p:cNvSpPr>
          <p:nvPr/>
        </p:nvSpPr>
        <p:spPr bwMode="auto">
          <a:xfrm>
            <a:off x="3029966" y="4761746"/>
            <a:ext cx="2963921" cy="1818421"/>
          </a:xfrm>
          <a:prstGeom prst="rect">
            <a:avLst/>
          </a:prstGeom>
          <a:blipFill dpi="0" rotWithShape="1">
            <a:blip r:embed="rId3"/>
            <a:srcRect/>
            <a:tile tx="0" ty="0" sx="35000" sy="35000" flip="none" algn="ctr"/>
          </a:blipFill>
          <a:ln>
            <a:noFill/>
          </a:ln>
          <a:extLst/>
        </p:spPr>
        <p:txBody>
          <a:bodyPr lIns="45720" rIns="45720" anchor="b"/>
          <a:lstStyle/>
          <a:p>
            <a:pPr algn="ctr"/>
            <a:endParaRPr lang="zh-CN" altLang="en-US"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22" name="Rectangle 12"/>
          <p:cNvSpPr>
            <a:spLocks noChangeArrowheads="1"/>
          </p:cNvSpPr>
          <p:nvPr/>
        </p:nvSpPr>
        <p:spPr bwMode="auto">
          <a:xfrm>
            <a:off x="6110166" y="4761745"/>
            <a:ext cx="2963921" cy="1818421"/>
          </a:xfrm>
          <a:prstGeom prst="rect">
            <a:avLst/>
          </a:prstGeom>
          <a:blipFill dpi="0" rotWithShape="1">
            <a:blip r:embed="rId4"/>
            <a:srcRect/>
            <a:tile tx="0" ty="190500" sx="35000" sy="35000" flip="none" algn="ctr"/>
          </a:blipFill>
          <a:ln>
            <a:noFill/>
          </a:ln>
          <a:extLst/>
        </p:spPr>
        <p:txBody>
          <a:bodyPr lIns="45720" rIns="45720" anchor="b"/>
          <a:lstStyle/>
          <a:p>
            <a:pPr algn="ctr"/>
            <a:endParaRPr lang="zh-CN" altLang="en-US"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23" name="Rectangle 12"/>
          <p:cNvSpPr>
            <a:spLocks noChangeArrowheads="1"/>
          </p:cNvSpPr>
          <p:nvPr/>
        </p:nvSpPr>
        <p:spPr bwMode="auto">
          <a:xfrm>
            <a:off x="9211271" y="4761744"/>
            <a:ext cx="2883886" cy="1818421"/>
          </a:xfrm>
          <a:prstGeom prst="rect">
            <a:avLst/>
          </a:prstGeom>
          <a:blipFill dpi="0" rotWithShape="1">
            <a:blip r:embed="rId5"/>
            <a:srcRect/>
            <a:stretch>
              <a:fillRect/>
            </a:stretch>
          </a:blipFill>
          <a:ln>
            <a:noFill/>
          </a:ln>
          <a:extLst/>
        </p:spPr>
        <p:txBody>
          <a:bodyPr lIns="45720" rIns="45720" anchor="b"/>
          <a:lstStyle/>
          <a:p>
            <a:pPr algn="ctr"/>
            <a:endParaRPr lang="zh-CN" altLang="en-US"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24" name="Rectangle 12"/>
          <p:cNvSpPr>
            <a:spLocks noChangeArrowheads="1"/>
          </p:cNvSpPr>
          <p:nvPr/>
        </p:nvSpPr>
        <p:spPr bwMode="auto">
          <a:xfrm>
            <a:off x="74377" y="4761744"/>
            <a:ext cx="2832678" cy="1818421"/>
          </a:xfrm>
          <a:prstGeom prst="rect">
            <a:avLst/>
          </a:prstGeom>
          <a:blipFill dpi="0" rotWithShape="1">
            <a:blip r:embed="rId6"/>
            <a:srcRect/>
            <a:stretch>
              <a:fillRect/>
            </a:stretch>
          </a:blipFill>
          <a:ln>
            <a:noFill/>
          </a:ln>
          <a:extLst/>
        </p:spPr>
        <p:txBody>
          <a:bodyPr lIns="45720" rIns="45720" anchor="b"/>
          <a:lstStyle/>
          <a:p>
            <a:pPr algn="ctr"/>
            <a:endParaRPr lang="zh-CN" altLang="en-US" dirty="0">
              <a:solidFill>
                <a:schemeClr val="bg1"/>
              </a:solidFill>
              <a:latin typeface="微软雅黑" panose="020B0503020204020204" pitchFamily="34" charset="-122"/>
              <a:ea typeface="微软雅黑" panose="020B0503020204020204" pitchFamily="34" charset="-122"/>
              <a:cs typeface="Arial" pitchFamily="34" charset="0"/>
            </a:endParaRPr>
          </a:p>
        </p:txBody>
      </p:sp>
    </p:spTree>
    <p:extLst>
      <p:ext uri="{BB962C8B-B14F-4D97-AF65-F5344CB8AC3E}">
        <p14:creationId xmlns:p14="http://schemas.microsoft.com/office/powerpoint/2010/main" val="366611483"/>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nodePh="1">
                                  <p:stCondLst>
                                    <p:cond delay="0"/>
                                  </p:stCondLst>
                                  <p:endCondLst>
                                    <p:cond evt="begin" delay="0">
                                      <p:tn val="11"/>
                                    </p:cond>
                                  </p:end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300"/>
                                        <p:tgtEl>
                                          <p:spTgt spid="16"/>
                                        </p:tgtEl>
                                      </p:cBhvr>
                                    </p:animEffect>
                                  </p:childTnLst>
                                </p:cTn>
                              </p:par>
                              <p:par>
                                <p:cTn id="14" presetID="2" presetClass="entr" presetSubtype="9" fill="hold" grpId="1" nodeType="withEffect" nodePh="1">
                                  <p:stCondLst>
                                    <p:cond delay="0"/>
                                  </p:stCondLst>
                                  <p:endCondLst>
                                    <p:cond evt="begin" delay="0">
                                      <p:tn val="14"/>
                                    </p:cond>
                                  </p:end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1000" fill="hold"/>
                                        <p:tgtEl>
                                          <p:spTgt spid="16"/>
                                        </p:tgtEl>
                                        <p:attrNameLst>
                                          <p:attrName>ppt_x</p:attrName>
                                        </p:attrNameLst>
                                      </p:cBhvr>
                                      <p:tavLst>
                                        <p:tav tm="0">
                                          <p:val>
                                            <p:strVal val="0-#ppt_w/2"/>
                                          </p:val>
                                        </p:tav>
                                        <p:tav tm="100000">
                                          <p:val>
                                            <p:strVal val="#ppt_x"/>
                                          </p:val>
                                        </p:tav>
                                      </p:tavLst>
                                    </p:anim>
                                    <p:anim calcmode="lin" valueType="num">
                                      <p:cBhvr additive="base">
                                        <p:cTn id="17" dur="1000" fill="hold"/>
                                        <p:tgtEl>
                                          <p:spTgt spid="16"/>
                                        </p:tgtEl>
                                        <p:attrNameLst>
                                          <p:attrName>ppt_y</p:attrName>
                                        </p:attrNameLst>
                                      </p:cBhvr>
                                      <p:tavLst>
                                        <p:tav tm="0">
                                          <p:val>
                                            <p:strVal val="0-#ppt_h/2"/>
                                          </p:val>
                                        </p:tav>
                                        <p:tav tm="100000">
                                          <p:val>
                                            <p:strVal val="#ppt_y"/>
                                          </p:val>
                                        </p:tav>
                                      </p:tavLst>
                                    </p:anim>
                                  </p:childTnLst>
                                </p:cTn>
                              </p:par>
                            </p:childTnLst>
                          </p:cTn>
                        </p:par>
                        <p:par>
                          <p:cTn id="18" fill="hold">
                            <p:stCondLst>
                              <p:cond delay="2050"/>
                            </p:stCondLst>
                            <p:childTnLst>
                              <p:par>
                                <p:cTn id="19" presetID="41" presetClass="entr" presetSubtype="0" fill="hold" grpId="0" nodeType="afterEffect">
                                  <p:stCondLst>
                                    <p:cond delay="0"/>
                                  </p:stCondLst>
                                  <p:iterate type="lt">
                                    <p:tmPct val="1818"/>
                                  </p:iterate>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7"/>
                                        </p:tgtEl>
                                        <p:attrNameLst>
                                          <p:attrName>ppt_y</p:attrName>
                                        </p:attrNameLst>
                                      </p:cBhvr>
                                      <p:tavLst>
                                        <p:tav tm="0">
                                          <p:val>
                                            <p:strVal val="#ppt_y"/>
                                          </p:val>
                                        </p:tav>
                                        <p:tav tm="100000">
                                          <p:val>
                                            <p:strVal val="#ppt_y"/>
                                          </p:val>
                                        </p:tav>
                                      </p:tavLst>
                                    </p:anim>
                                    <p:anim calcmode="lin" valueType="num">
                                      <p:cBhvr>
                                        <p:cTn id="23"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7"/>
                                        </p:tgtEl>
                                      </p:cBhvr>
                                    </p:animEffect>
                                  </p:childTnLst>
                                </p:cTn>
                              </p:par>
                            </p:childTnLst>
                          </p:cTn>
                        </p:par>
                        <p:par>
                          <p:cTn id="26" fill="hold">
                            <p:stCondLst>
                              <p:cond delay="4095"/>
                            </p:stCondLst>
                            <p:childTnLst>
                              <p:par>
                                <p:cTn id="27" presetID="2" presetClass="entr" presetSubtype="2" decel="10000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ppt_x</p:attrName>
                                        </p:attrNameLst>
                                      </p:cBhvr>
                                      <p:tavLst>
                                        <p:tav tm="0">
                                          <p:val>
                                            <p:strVal val="1+#ppt_w/2"/>
                                          </p:val>
                                        </p:tav>
                                        <p:tav tm="100000">
                                          <p:val>
                                            <p:strVal val="#ppt_x"/>
                                          </p:val>
                                        </p:tav>
                                      </p:tavLst>
                                    </p:anim>
                                    <p:anim calcmode="lin" valueType="num">
                                      <p:cBhvr>
                                        <p:cTn id="30" dur="500" fill="hold"/>
                                        <p:tgtEl>
                                          <p:spTgt spid="18"/>
                                        </p:tgtEl>
                                        <p:attrNameLst>
                                          <p:attrName>ppt_y</p:attrName>
                                        </p:attrNameLst>
                                      </p:cBhvr>
                                      <p:tavLst>
                                        <p:tav tm="0">
                                          <p:val>
                                            <p:strVal val="#ppt_y"/>
                                          </p:val>
                                        </p:tav>
                                        <p:tav tm="100000">
                                          <p:val>
                                            <p:strVal val="#ppt_y"/>
                                          </p:val>
                                        </p:tav>
                                      </p:tavLst>
                                    </p:anim>
                                  </p:childTnLst>
                                </p:cTn>
                              </p:par>
                            </p:childTnLst>
                          </p:cTn>
                        </p:par>
                        <p:par>
                          <p:cTn id="31" fill="hold">
                            <p:stCondLst>
                              <p:cond delay="4595"/>
                            </p:stCondLst>
                            <p:childTnLst>
                              <p:par>
                                <p:cTn id="32" presetID="2" presetClass="entr" presetSubtype="2" decel="10000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ppt_x</p:attrName>
                                        </p:attrNameLst>
                                      </p:cBhvr>
                                      <p:tavLst>
                                        <p:tav tm="0">
                                          <p:val>
                                            <p:strVal val="1+#ppt_w/2"/>
                                          </p:val>
                                        </p:tav>
                                        <p:tav tm="100000">
                                          <p:val>
                                            <p:strVal val="#ppt_x"/>
                                          </p:val>
                                        </p:tav>
                                      </p:tavLst>
                                    </p:anim>
                                    <p:anim calcmode="lin" valueType="num">
                                      <p:cBhvr>
                                        <p:cTn id="35" dur="500" fill="hold"/>
                                        <p:tgtEl>
                                          <p:spTgt spid="22"/>
                                        </p:tgtEl>
                                        <p:attrNameLst>
                                          <p:attrName>ppt_y</p:attrName>
                                        </p:attrNameLst>
                                      </p:cBhvr>
                                      <p:tavLst>
                                        <p:tav tm="0">
                                          <p:val>
                                            <p:strVal val="#ppt_y"/>
                                          </p:val>
                                        </p:tav>
                                        <p:tav tm="100000">
                                          <p:val>
                                            <p:strVal val="#ppt_y"/>
                                          </p:val>
                                        </p:tav>
                                      </p:tavLst>
                                    </p:anim>
                                  </p:childTnLst>
                                </p:cTn>
                              </p:par>
                            </p:childTnLst>
                          </p:cTn>
                        </p:par>
                        <p:par>
                          <p:cTn id="36" fill="hold">
                            <p:stCondLst>
                              <p:cond delay="5095"/>
                            </p:stCondLst>
                            <p:childTnLst>
                              <p:par>
                                <p:cTn id="37" presetID="2" presetClass="entr" presetSubtype="2" decel="10000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ppt_x</p:attrName>
                                        </p:attrNameLst>
                                      </p:cBhvr>
                                      <p:tavLst>
                                        <p:tav tm="0">
                                          <p:val>
                                            <p:strVal val="1+#ppt_w/2"/>
                                          </p:val>
                                        </p:tav>
                                        <p:tav tm="100000">
                                          <p:val>
                                            <p:strVal val="#ppt_x"/>
                                          </p:val>
                                        </p:tav>
                                      </p:tavLst>
                                    </p:anim>
                                    <p:anim calcmode="lin" valueType="num">
                                      <p:cBhvr>
                                        <p:cTn id="40" dur="500" fill="hold"/>
                                        <p:tgtEl>
                                          <p:spTgt spid="23"/>
                                        </p:tgtEl>
                                        <p:attrNameLst>
                                          <p:attrName>ppt_y</p:attrName>
                                        </p:attrNameLst>
                                      </p:cBhvr>
                                      <p:tavLst>
                                        <p:tav tm="0">
                                          <p:val>
                                            <p:strVal val="#ppt_y"/>
                                          </p:val>
                                        </p:tav>
                                        <p:tav tm="100000">
                                          <p:val>
                                            <p:strVal val="#ppt_y"/>
                                          </p:val>
                                        </p:tav>
                                      </p:tavLst>
                                    </p:anim>
                                  </p:childTnLst>
                                </p:cTn>
                              </p:par>
                            </p:childTnLst>
                          </p:cTn>
                        </p:par>
                        <p:par>
                          <p:cTn id="41" fill="hold">
                            <p:stCondLst>
                              <p:cond delay="5595"/>
                            </p:stCondLst>
                            <p:childTnLst>
                              <p:par>
                                <p:cTn id="42" presetID="2" presetClass="entr" presetSubtype="2" decel="100000"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ppt_x</p:attrName>
                                        </p:attrNameLst>
                                      </p:cBhvr>
                                      <p:tavLst>
                                        <p:tav tm="0">
                                          <p:val>
                                            <p:strVal val="1+#ppt_w/2"/>
                                          </p:val>
                                        </p:tav>
                                        <p:tav tm="100000">
                                          <p:val>
                                            <p:strVal val="#ppt_x"/>
                                          </p:val>
                                        </p:tav>
                                      </p:tavLst>
                                    </p:anim>
                                    <p:anim calcmode="lin" valueType="num">
                                      <p:cBhvr>
                                        <p:cTn id="45"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p:bldP spid="18" grpId="0" animBg="1"/>
      <p:bldP spid="22" grpId="0" animBg="1"/>
      <p:bldP spid="23" grpId="0" animBg="1"/>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sp>
        <p:nvSpPr>
          <p:cNvPr id="16" name="Oval 4"/>
          <p:cNvSpPr/>
          <p:nvPr/>
        </p:nvSpPr>
        <p:spPr>
          <a:xfrm>
            <a:off x="7143175" y="1974083"/>
            <a:ext cx="2841368" cy="286978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endParaRPr>
          </a:p>
        </p:txBody>
      </p:sp>
      <p:sp>
        <p:nvSpPr>
          <p:cNvPr id="17" name="Oval 7"/>
          <p:cNvSpPr/>
          <p:nvPr/>
        </p:nvSpPr>
        <p:spPr>
          <a:xfrm>
            <a:off x="5659344" y="1974083"/>
            <a:ext cx="1940693" cy="1960098"/>
          </a:xfrm>
          <a:prstGeom prst="ellipse">
            <a:avLst/>
          </a:pr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endParaRPr>
          </a:p>
        </p:txBody>
      </p:sp>
      <p:sp>
        <p:nvSpPr>
          <p:cNvPr id="18" name="Oval 8"/>
          <p:cNvSpPr/>
          <p:nvPr/>
        </p:nvSpPr>
        <p:spPr>
          <a:xfrm>
            <a:off x="2207457" y="2330919"/>
            <a:ext cx="2134762" cy="2156108"/>
          </a:xfrm>
          <a:prstGeom prst="ellipse">
            <a:avLst/>
          </a:pr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endParaRPr>
          </a:p>
        </p:txBody>
      </p:sp>
      <p:sp>
        <p:nvSpPr>
          <p:cNvPr id="22" name="Oval 5"/>
          <p:cNvSpPr/>
          <p:nvPr/>
        </p:nvSpPr>
        <p:spPr>
          <a:xfrm>
            <a:off x="3818198" y="2954132"/>
            <a:ext cx="2583062" cy="2608891"/>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endParaRPr>
          </a:p>
        </p:txBody>
      </p:sp>
      <p:grpSp>
        <p:nvGrpSpPr>
          <p:cNvPr id="23" name="Group 11"/>
          <p:cNvGrpSpPr/>
          <p:nvPr/>
        </p:nvGrpSpPr>
        <p:grpSpPr>
          <a:xfrm flipH="1">
            <a:off x="4213719" y="3969712"/>
            <a:ext cx="1792020" cy="1129382"/>
            <a:chOff x="9968706" y="2761849"/>
            <a:chExt cx="1792020" cy="1129382"/>
          </a:xfrm>
        </p:grpSpPr>
        <p:sp>
          <p:nvSpPr>
            <p:cNvPr id="24" name="TextBox 13"/>
            <p:cNvSpPr txBox="1"/>
            <p:nvPr/>
          </p:nvSpPr>
          <p:spPr>
            <a:xfrm>
              <a:off x="10451782" y="2761849"/>
              <a:ext cx="825868" cy="369332"/>
            </a:xfrm>
            <a:prstGeom prst="rect">
              <a:avLst/>
            </a:prstGeom>
            <a:noFill/>
          </p:spPr>
          <p:txBody>
            <a:bodyPr wrap="none" rtlCol="0">
              <a:spAutoFit/>
            </a:bodyPr>
            <a:lstStyle/>
            <a:p>
              <a:pPr algn="ctr"/>
              <a:r>
                <a:rPr lang="en-US" b="1">
                  <a:solidFill>
                    <a:schemeClr val="bg1">
                      <a:lumMod val="50000"/>
                    </a:schemeClr>
                  </a:solidFill>
                </a:rPr>
                <a:t>Design</a:t>
              </a:r>
              <a:endParaRPr lang="en-GB" b="1">
                <a:solidFill>
                  <a:schemeClr val="bg1">
                    <a:lumMod val="50000"/>
                  </a:schemeClr>
                </a:solidFill>
              </a:endParaRPr>
            </a:p>
          </p:txBody>
        </p:sp>
        <p:sp>
          <p:nvSpPr>
            <p:cNvPr id="25" name="Rectangle 13"/>
            <p:cNvSpPr/>
            <p:nvPr/>
          </p:nvSpPr>
          <p:spPr>
            <a:xfrm>
              <a:off x="9968706" y="3060234"/>
              <a:ext cx="1792020" cy="830997"/>
            </a:xfrm>
            <a:prstGeom prst="rect">
              <a:avLst/>
            </a:prstGeom>
          </p:spPr>
          <p:txBody>
            <a:bodyPr wrap="square">
              <a:spAutoFit/>
            </a:bodyPr>
            <a:lstStyle/>
            <a:p>
              <a:pPr algn="ctr"/>
              <a:r>
                <a:rPr lang="en-GB" sz="1200">
                  <a:solidFill>
                    <a:schemeClr val="bg1">
                      <a:lumMod val="50000"/>
                    </a:schemeClr>
                  </a:solidFill>
                </a:rPr>
                <a:t>Lorem ipsum dolor sit amet, consectetuer adipiscing elit, sed diam nonummy</a:t>
              </a:r>
            </a:p>
          </p:txBody>
        </p:sp>
      </p:grpSp>
      <p:sp>
        <p:nvSpPr>
          <p:cNvPr id="26" name="TextBox 15"/>
          <p:cNvSpPr txBox="1"/>
          <p:nvPr/>
        </p:nvSpPr>
        <p:spPr>
          <a:xfrm>
            <a:off x="4707718" y="3494825"/>
            <a:ext cx="811441" cy="523220"/>
          </a:xfrm>
          <a:prstGeom prst="rect">
            <a:avLst/>
          </a:prstGeom>
          <a:noFill/>
        </p:spPr>
        <p:txBody>
          <a:bodyPr wrap="none" rtlCol="0">
            <a:spAutoFit/>
          </a:bodyPr>
          <a:lstStyle/>
          <a:p>
            <a:pPr algn="ctr"/>
            <a:r>
              <a:rPr lang="en-US" sz="2800" b="1">
                <a:solidFill>
                  <a:schemeClr val="bg1">
                    <a:lumMod val="50000"/>
                  </a:schemeClr>
                </a:solidFill>
                <a:latin typeface="+mj-lt"/>
              </a:rPr>
              <a:t>72%</a:t>
            </a:r>
            <a:endParaRPr lang="en-GB" sz="2800" b="1">
              <a:solidFill>
                <a:schemeClr val="bg1">
                  <a:lumMod val="50000"/>
                </a:schemeClr>
              </a:solidFill>
              <a:latin typeface="+mj-lt"/>
            </a:endParaRPr>
          </a:p>
        </p:txBody>
      </p:sp>
      <p:sp>
        <p:nvSpPr>
          <p:cNvPr id="32" name="TextBox 16"/>
          <p:cNvSpPr txBox="1"/>
          <p:nvPr/>
        </p:nvSpPr>
        <p:spPr>
          <a:xfrm>
            <a:off x="2873538" y="3494825"/>
            <a:ext cx="811441" cy="523220"/>
          </a:xfrm>
          <a:prstGeom prst="rect">
            <a:avLst/>
          </a:prstGeom>
          <a:noFill/>
        </p:spPr>
        <p:txBody>
          <a:bodyPr wrap="none" rtlCol="0">
            <a:spAutoFit/>
          </a:bodyPr>
          <a:lstStyle/>
          <a:p>
            <a:pPr algn="ctr"/>
            <a:r>
              <a:rPr lang="en-US" sz="2800" b="1">
                <a:solidFill>
                  <a:schemeClr val="bg1">
                    <a:lumMod val="50000"/>
                  </a:schemeClr>
                </a:solidFill>
                <a:latin typeface="+mj-lt"/>
              </a:rPr>
              <a:t>54%</a:t>
            </a:r>
            <a:endParaRPr lang="en-GB" sz="2800" b="1">
              <a:solidFill>
                <a:schemeClr val="bg1">
                  <a:lumMod val="50000"/>
                </a:schemeClr>
              </a:solidFill>
              <a:latin typeface="+mj-lt"/>
            </a:endParaRPr>
          </a:p>
        </p:txBody>
      </p:sp>
      <p:sp>
        <p:nvSpPr>
          <p:cNvPr id="33" name="TextBox 17"/>
          <p:cNvSpPr txBox="1"/>
          <p:nvPr/>
        </p:nvSpPr>
        <p:spPr>
          <a:xfrm>
            <a:off x="6223969" y="3014990"/>
            <a:ext cx="811441" cy="523220"/>
          </a:xfrm>
          <a:prstGeom prst="rect">
            <a:avLst/>
          </a:prstGeom>
          <a:noFill/>
        </p:spPr>
        <p:txBody>
          <a:bodyPr wrap="none" rtlCol="0">
            <a:spAutoFit/>
          </a:bodyPr>
          <a:lstStyle/>
          <a:p>
            <a:pPr algn="ctr"/>
            <a:r>
              <a:rPr lang="en-US" sz="2800" b="1">
                <a:solidFill>
                  <a:schemeClr val="bg1">
                    <a:lumMod val="50000"/>
                  </a:schemeClr>
                </a:solidFill>
                <a:latin typeface="+mj-lt"/>
              </a:rPr>
              <a:t>56%</a:t>
            </a:r>
            <a:endParaRPr lang="en-GB" sz="2800" b="1">
              <a:solidFill>
                <a:schemeClr val="bg1">
                  <a:lumMod val="50000"/>
                </a:schemeClr>
              </a:solidFill>
              <a:latin typeface="+mj-lt"/>
            </a:endParaRPr>
          </a:p>
        </p:txBody>
      </p:sp>
      <p:sp>
        <p:nvSpPr>
          <p:cNvPr id="34" name="TextBox 18"/>
          <p:cNvSpPr txBox="1"/>
          <p:nvPr/>
        </p:nvSpPr>
        <p:spPr>
          <a:xfrm>
            <a:off x="8158138" y="2616624"/>
            <a:ext cx="811441" cy="523220"/>
          </a:xfrm>
          <a:prstGeom prst="rect">
            <a:avLst/>
          </a:prstGeom>
          <a:noFill/>
        </p:spPr>
        <p:txBody>
          <a:bodyPr wrap="none" rtlCol="0">
            <a:spAutoFit/>
          </a:bodyPr>
          <a:lstStyle/>
          <a:p>
            <a:pPr algn="ctr"/>
            <a:r>
              <a:rPr lang="en-US" sz="2800" b="1">
                <a:solidFill>
                  <a:schemeClr val="bg1">
                    <a:lumMod val="50000"/>
                  </a:schemeClr>
                </a:solidFill>
                <a:latin typeface="+mj-lt"/>
              </a:rPr>
              <a:t>88%</a:t>
            </a:r>
            <a:endParaRPr lang="en-GB" sz="2800" b="1">
              <a:solidFill>
                <a:schemeClr val="bg1">
                  <a:lumMod val="50000"/>
                </a:schemeClr>
              </a:solidFill>
              <a:latin typeface="+mj-lt"/>
            </a:endParaRPr>
          </a:p>
        </p:txBody>
      </p:sp>
      <p:grpSp>
        <p:nvGrpSpPr>
          <p:cNvPr id="35" name="Group 18"/>
          <p:cNvGrpSpPr/>
          <p:nvPr/>
        </p:nvGrpSpPr>
        <p:grpSpPr>
          <a:xfrm flipH="1">
            <a:off x="7667848" y="3191744"/>
            <a:ext cx="1792020" cy="1129382"/>
            <a:chOff x="9968706" y="2761849"/>
            <a:chExt cx="1792020" cy="1129382"/>
          </a:xfrm>
        </p:grpSpPr>
        <p:sp>
          <p:nvSpPr>
            <p:cNvPr id="36" name="TextBox 20"/>
            <p:cNvSpPr txBox="1"/>
            <p:nvPr/>
          </p:nvSpPr>
          <p:spPr>
            <a:xfrm>
              <a:off x="10451782" y="2761849"/>
              <a:ext cx="825868" cy="369332"/>
            </a:xfrm>
            <a:prstGeom prst="rect">
              <a:avLst/>
            </a:prstGeom>
            <a:noFill/>
          </p:spPr>
          <p:txBody>
            <a:bodyPr wrap="none" rtlCol="0">
              <a:spAutoFit/>
            </a:bodyPr>
            <a:lstStyle/>
            <a:p>
              <a:pPr algn="ctr"/>
              <a:r>
                <a:rPr lang="en-US" b="1">
                  <a:solidFill>
                    <a:schemeClr val="bg1">
                      <a:lumMod val="50000"/>
                    </a:schemeClr>
                  </a:solidFill>
                </a:rPr>
                <a:t>Design</a:t>
              </a:r>
              <a:endParaRPr lang="en-GB" b="1">
                <a:solidFill>
                  <a:schemeClr val="bg1">
                    <a:lumMod val="50000"/>
                  </a:schemeClr>
                </a:solidFill>
              </a:endParaRPr>
            </a:p>
          </p:txBody>
        </p:sp>
        <p:sp>
          <p:nvSpPr>
            <p:cNvPr id="37" name="Rectangle 20"/>
            <p:cNvSpPr/>
            <p:nvPr/>
          </p:nvSpPr>
          <p:spPr>
            <a:xfrm>
              <a:off x="9968706" y="3060234"/>
              <a:ext cx="1792020" cy="830997"/>
            </a:xfrm>
            <a:prstGeom prst="rect">
              <a:avLst/>
            </a:prstGeom>
          </p:spPr>
          <p:txBody>
            <a:bodyPr wrap="square">
              <a:spAutoFit/>
            </a:bodyPr>
            <a:lstStyle/>
            <a:p>
              <a:pPr algn="ctr"/>
              <a:r>
                <a:rPr lang="en-GB" sz="1200">
                  <a:solidFill>
                    <a:schemeClr val="bg1">
                      <a:lumMod val="50000"/>
                    </a:schemeClr>
                  </a:solidFill>
                </a:rPr>
                <a:t>Lorem ipsum dolor sit amet, consectetuer adipiscing elit, sed diam nonummy</a:t>
              </a:r>
            </a:p>
          </p:txBody>
        </p:sp>
      </p:grpSp>
      <p:grpSp>
        <p:nvGrpSpPr>
          <p:cNvPr id="38" name="Group 21"/>
          <p:cNvGrpSpPr/>
          <p:nvPr/>
        </p:nvGrpSpPr>
        <p:grpSpPr>
          <a:xfrm flipH="1">
            <a:off x="2378828" y="2578880"/>
            <a:ext cx="1792020" cy="944716"/>
            <a:chOff x="9968706" y="2761849"/>
            <a:chExt cx="1792020" cy="944716"/>
          </a:xfrm>
        </p:grpSpPr>
        <p:sp>
          <p:nvSpPr>
            <p:cNvPr id="39" name="TextBox 23"/>
            <p:cNvSpPr txBox="1"/>
            <p:nvPr/>
          </p:nvSpPr>
          <p:spPr>
            <a:xfrm>
              <a:off x="10451782" y="2761849"/>
              <a:ext cx="825868" cy="369332"/>
            </a:xfrm>
            <a:prstGeom prst="rect">
              <a:avLst/>
            </a:prstGeom>
            <a:noFill/>
          </p:spPr>
          <p:txBody>
            <a:bodyPr wrap="none" rtlCol="0">
              <a:spAutoFit/>
            </a:bodyPr>
            <a:lstStyle/>
            <a:p>
              <a:pPr algn="ctr"/>
              <a:r>
                <a:rPr lang="en-US" b="1">
                  <a:solidFill>
                    <a:schemeClr val="bg1">
                      <a:lumMod val="50000"/>
                    </a:schemeClr>
                  </a:solidFill>
                </a:rPr>
                <a:t>Design</a:t>
              </a:r>
              <a:endParaRPr lang="en-GB" b="1">
                <a:solidFill>
                  <a:schemeClr val="bg1">
                    <a:lumMod val="50000"/>
                  </a:schemeClr>
                </a:solidFill>
              </a:endParaRPr>
            </a:p>
          </p:txBody>
        </p:sp>
        <p:sp>
          <p:nvSpPr>
            <p:cNvPr id="40" name="Rectangle 23"/>
            <p:cNvSpPr/>
            <p:nvPr/>
          </p:nvSpPr>
          <p:spPr>
            <a:xfrm>
              <a:off x="9968706" y="3060234"/>
              <a:ext cx="1792020" cy="646331"/>
            </a:xfrm>
            <a:prstGeom prst="rect">
              <a:avLst/>
            </a:prstGeom>
          </p:spPr>
          <p:txBody>
            <a:bodyPr wrap="square">
              <a:spAutoFit/>
            </a:bodyPr>
            <a:lstStyle/>
            <a:p>
              <a:pPr algn="ctr"/>
              <a:r>
                <a:rPr lang="en-GB" sz="1200">
                  <a:solidFill>
                    <a:schemeClr val="bg1">
                      <a:lumMod val="50000"/>
                    </a:schemeClr>
                  </a:solidFill>
                </a:rPr>
                <a:t>Lorem ipsum dolor sit amet, consectetuer adipiscing elit</a:t>
              </a:r>
            </a:p>
          </p:txBody>
        </p:sp>
      </p:grpSp>
      <p:grpSp>
        <p:nvGrpSpPr>
          <p:cNvPr id="41" name="Group 24"/>
          <p:cNvGrpSpPr/>
          <p:nvPr/>
        </p:nvGrpSpPr>
        <p:grpSpPr>
          <a:xfrm flipH="1">
            <a:off x="5733679" y="2216507"/>
            <a:ext cx="1792020" cy="760050"/>
            <a:chOff x="9968706" y="2761849"/>
            <a:chExt cx="1792020" cy="760050"/>
          </a:xfrm>
        </p:grpSpPr>
        <p:sp>
          <p:nvSpPr>
            <p:cNvPr id="42" name="TextBox 26"/>
            <p:cNvSpPr txBox="1"/>
            <p:nvPr/>
          </p:nvSpPr>
          <p:spPr>
            <a:xfrm>
              <a:off x="10451782" y="2761849"/>
              <a:ext cx="825868" cy="369332"/>
            </a:xfrm>
            <a:prstGeom prst="rect">
              <a:avLst/>
            </a:prstGeom>
            <a:noFill/>
          </p:spPr>
          <p:txBody>
            <a:bodyPr wrap="none" rtlCol="0">
              <a:spAutoFit/>
            </a:bodyPr>
            <a:lstStyle/>
            <a:p>
              <a:pPr algn="ctr"/>
              <a:r>
                <a:rPr lang="en-US" b="1">
                  <a:solidFill>
                    <a:schemeClr val="bg1">
                      <a:lumMod val="50000"/>
                    </a:schemeClr>
                  </a:solidFill>
                </a:rPr>
                <a:t>Design</a:t>
              </a:r>
              <a:endParaRPr lang="en-GB" b="1">
                <a:solidFill>
                  <a:schemeClr val="bg1">
                    <a:lumMod val="50000"/>
                  </a:schemeClr>
                </a:solidFill>
              </a:endParaRPr>
            </a:p>
          </p:txBody>
        </p:sp>
        <p:sp>
          <p:nvSpPr>
            <p:cNvPr id="43" name="Rectangle 26"/>
            <p:cNvSpPr/>
            <p:nvPr/>
          </p:nvSpPr>
          <p:spPr>
            <a:xfrm>
              <a:off x="9968706" y="3060234"/>
              <a:ext cx="1792020" cy="461665"/>
            </a:xfrm>
            <a:prstGeom prst="rect">
              <a:avLst/>
            </a:prstGeom>
          </p:spPr>
          <p:txBody>
            <a:bodyPr wrap="square">
              <a:spAutoFit/>
            </a:bodyPr>
            <a:lstStyle/>
            <a:p>
              <a:pPr algn="ctr"/>
              <a:r>
                <a:rPr lang="en-GB" sz="1200">
                  <a:solidFill>
                    <a:schemeClr val="bg1">
                      <a:lumMod val="50000"/>
                    </a:schemeClr>
                  </a:solidFill>
                </a:rPr>
                <a:t>Lorem ipsum dolor sit consectetuer</a:t>
              </a:r>
            </a:p>
          </p:txBody>
        </p:sp>
      </p:grpSp>
      <p:sp>
        <p:nvSpPr>
          <p:cNvPr id="44" name="TextBox 28"/>
          <p:cNvSpPr txBox="1"/>
          <p:nvPr/>
        </p:nvSpPr>
        <p:spPr>
          <a:xfrm>
            <a:off x="445537" y="4879686"/>
            <a:ext cx="1209818" cy="400110"/>
          </a:xfrm>
          <a:prstGeom prst="rect">
            <a:avLst/>
          </a:prstGeom>
          <a:noFill/>
        </p:spPr>
        <p:txBody>
          <a:bodyPr wrap="none" rtlCol="0">
            <a:spAutoFit/>
          </a:bodyPr>
          <a:lstStyle/>
          <a:p>
            <a:r>
              <a:rPr lang="en-US" sz="2000" dirty="0">
                <a:solidFill>
                  <a:schemeClr val="bg1">
                    <a:lumMod val="50000"/>
                  </a:schemeClr>
                </a:solidFill>
                <a:latin typeface="+mj-lt"/>
              </a:rPr>
              <a:t>Year 2016</a:t>
            </a:r>
            <a:endParaRPr lang="en-GB" sz="2000" dirty="0">
              <a:solidFill>
                <a:schemeClr val="bg1">
                  <a:lumMod val="50000"/>
                </a:schemeClr>
              </a:solidFill>
              <a:latin typeface="+mj-lt"/>
            </a:endParaRPr>
          </a:p>
        </p:txBody>
      </p:sp>
      <p:sp>
        <p:nvSpPr>
          <p:cNvPr id="45" name="Rectangle 28"/>
          <p:cNvSpPr/>
          <p:nvPr/>
        </p:nvSpPr>
        <p:spPr>
          <a:xfrm>
            <a:off x="445538" y="5261243"/>
            <a:ext cx="4012778" cy="1200329"/>
          </a:xfrm>
          <a:prstGeom prst="rect">
            <a:avLst/>
          </a:prstGeom>
        </p:spPr>
        <p:txBody>
          <a:bodyPr wrap="square">
            <a:spAutoFit/>
          </a:bodyPr>
          <a:lstStyle/>
          <a:p>
            <a:r>
              <a:rPr lang="en-GB" sz="1200" dirty="0" err="1">
                <a:solidFill>
                  <a:schemeClr val="bg1">
                    <a:lumMod val="50000"/>
                  </a:schemeClr>
                </a:solidFill>
              </a:rPr>
              <a:t>Lorem</a:t>
            </a:r>
            <a:r>
              <a:rPr lang="en-GB" sz="1200" dirty="0">
                <a:solidFill>
                  <a:schemeClr val="bg1">
                    <a:lumMod val="50000"/>
                  </a:schemeClr>
                </a:solidFill>
              </a:rPr>
              <a:t> </a:t>
            </a:r>
            <a:r>
              <a:rPr lang="en-GB" sz="1200" dirty="0" err="1">
                <a:solidFill>
                  <a:schemeClr val="bg1">
                    <a:lumMod val="50000"/>
                  </a:schemeClr>
                </a:solidFill>
              </a:rPr>
              <a:t>ipsum</a:t>
            </a:r>
            <a:r>
              <a:rPr lang="en-GB" sz="1200" dirty="0">
                <a:solidFill>
                  <a:schemeClr val="bg1">
                    <a:lumMod val="50000"/>
                  </a:schemeClr>
                </a:solidFill>
              </a:rPr>
              <a:t> </a:t>
            </a:r>
            <a:r>
              <a:rPr lang="en-GB" sz="1200" dirty="0" err="1">
                <a:solidFill>
                  <a:schemeClr val="bg1">
                    <a:lumMod val="50000"/>
                  </a:schemeClr>
                </a:solidFill>
              </a:rPr>
              <a:t>dolor</a:t>
            </a:r>
            <a:r>
              <a:rPr lang="en-GB" sz="1200" dirty="0">
                <a:solidFill>
                  <a:schemeClr val="bg1">
                    <a:lumMod val="50000"/>
                  </a:schemeClr>
                </a:solidFill>
              </a:rPr>
              <a:t> sit </a:t>
            </a:r>
            <a:r>
              <a:rPr lang="en-GB" sz="1200" dirty="0" err="1">
                <a:solidFill>
                  <a:schemeClr val="bg1">
                    <a:lumMod val="50000"/>
                  </a:schemeClr>
                </a:solidFill>
              </a:rPr>
              <a:t>amet</a:t>
            </a:r>
            <a:r>
              <a:rPr lang="en-GB" sz="1200" dirty="0">
                <a:solidFill>
                  <a:schemeClr val="bg1">
                    <a:lumMod val="50000"/>
                  </a:schemeClr>
                </a:solidFill>
              </a:rPr>
              <a:t>, </a:t>
            </a:r>
            <a:r>
              <a:rPr lang="en-GB" sz="1200" dirty="0" err="1">
                <a:solidFill>
                  <a:schemeClr val="bg1">
                    <a:lumMod val="50000"/>
                  </a:schemeClr>
                </a:solidFill>
              </a:rPr>
              <a:t>consectetur</a:t>
            </a:r>
            <a:r>
              <a:rPr lang="en-GB" sz="1200" dirty="0">
                <a:solidFill>
                  <a:schemeClr val="bg1">
                    <a:lumMod val="50000"/>
                  </a:schemeClr>
                </a:solidFill>
              </a:rPr>
              <a:t> </a:t>
            </a:r>
            <a:r>
              <a:rPr lang="en-GB" sz="1200" dirty="0" err="1">
                <a:solidFill>
                  <a:schemeClr val="bg1">
                    <a:lumMod val="50000"/>
                  </a:schemeClr>
                </a:solidFill>
              </a:rPr>
              <a:t>adipiscing</a:t>
            </a:r>
            <a:r>
              <a:rPr lang="en-GB" sz="1200" dirty="0">
                <a:solidFill>
                  <a:schemeClr val="bg1">
                    <a:lumMod val="50000"/>
                  </a:schemeClr>
                </a:solidFill>
              </a:rPr>
              <a:t> </a:t>
            </a:r>
            <a:r>
              <a:rPr lang="en-GB" sz="1200" dirty="0" err="1">
                <a:solidFill>
                  <a:schemeClr val="bg1">
                    <a:lumMod val="50000"/>
                  </a:schemeClr>
                </a:solidFill>
              </a:rPr>
              <a:t>elit</a:t>
            </a:r>
            <a:r>
              <a:rPr lang="en-GB" sz="1200" dirty="0">
                <a:solidFill>
                  <a:schemeClr val="bg1">
                    <a:lumMod val="50000"/>
                  </a:schemeClr>
                </a:solidFill>
              </a:rPr>
              <a:t>. Integer </a:t>
            </a:r>
            <a:r>
              <a:rPr lang="en-GB" sz="1200" dirty="0" err="1">
                <a:solidFill>
                  <a:schemeClr val="bg1">
                    <a:lumMod val="50000"/>
                  </a:schemeClr>
                </a:solidFill>
              </a:rPr>
              <a:t>dolor</a:t>
            </a:r>
            <a:r>
              <a:rPr lang="en-GB" sz="1200" dirty="0">
                <a:solidFill>
                  <a:schemeClr val="bg1">
                    <a:lumMod val="50000"/>
                  </a:schemeClr>
                </a:solidFill>
              </a:rPr>
              <a:t> quam, </a:t>
            </a:r>
            <a:r>
              <a:rPr lang="en-GB" sz="1200" dirty="0" err="1">
                <a:solidFill>
                  <a:schemeClr val="bg1">
                    <a:lumMod val="50000"/>
                  </a:schemeClr>
                </a:solidFill>
              </a:rPr>
              <a:t>pretium</a:t>
            </a:r>
            <a:r>
              <a:rPr lang="en-GB" sz="1200" dirty="0">
                <a:solidFill>
                  <a:schemeClr val="bg1">
                    <a:lumMod val="50000"/>
                  </a:schemeClr>
                </a:solidFill>
              </a:rPr>
              <a:t> </a:t>
            </a:r>
            <a:r>
              <a:rPr lang="en-GB" sz="1200" dirty="0" err="1">
                <a:solidFill>
                  <a:schemeClr val="bg1">
                    <a:lumMod val="50000"/>
                  </a:schemeClr>
                </a:solidFill>
              </a:rPr>
              <a:t>eu</a:t>
            </a:r>
            <a:r>
              <a:rPr lang="en-GB" sz="1200" dirty="0">
                <a:solidFill>
                  <a:schemeClr val="bg1">
                    <a:lumMod val="50000"/>
                  </a:schemeClr>
                </a:solidFill>
              </a:rPr>
              <a:t> </a:t>
            </a:r>
            <a:r>
              <a:rPr lang="en-GB" sz="1200" dirty="0" err="1">
                <a:solidFill>
                  <a:schemeClr val="bg1">
                    <a:lumMod val="50000"/>
                  </a:schemeClr>
                </a:solidFill>
              </a:rPr>
              <a:t>placerat</a:t>
            </a:r>
            <a:r>
              <a:rPr lang="en-GB" sz="1200" dirty="0">
                <a:solidFill>
                  <a:schemeClr val="bg1">
                    <a:lumMod val="50000"/>
                  </a:schemeClr>
                </a:solidFill>
              </a:rPr>
              <a:t> </a:t>
            </a:r>
            <a:r>
              <a:rPr lang="en-GB" sz="1200" dirty="0" err="1">
                <a:solidFill>
                  <a:schemeClr val="bg1">
                    <a:lumMod val="50000"/>
                  </a:schemeClr>
                </a:solidFill>
              </a:rPr>
              <a:t>eu</a:t>
            </a:r>
            <a:r>
              <a:rPr lang="en-GB" sz="1200" dirty="0">
                <a:solidFill>
                  <a:schemeClr val="bg1">
                    <a:lumMod val="50000"/>
                  </a:schemeClr>
                </a:solidFill>
              </a:rPr>
              <a:t> semper et </a:t>
            </a:r>
            <a:r>
              <a:rPr lang="en-GB" sz="1200" dirty="0" err="1">
                <a:solidFill>
                  <a:schemeClr val="bg1">
                    <a:lumMod val="50000"/>
                  </a:schemeClr>
                </a:solidFill>
              </a:rPr>
              <a:t>nunc</a:t>
            </a:r>
            <a:r>
              <a:rPr lang="en-GB" sz="1200" dirty="0">
                <a:solidFill>
                  <a:schemeClr val="bg1">
                    <a:lumMod val="50000"/>
                  </a:schemeClr>
                </a:solidFill>
              </a:rPr>
              <a:t>. </a:t>
            </a:r>
            <a:r>
              <a:rPr lang="en-GB" sz="1200" dirty="0" err="1">
                <a:solidFill>
                  <a:schemeClr val="bg1">
                    <a:lumMod val="50000"/>
                  </a:schemeClr>
                </a:solidFill>
              </a:rPr>
              <a:t>Nullam</a:t>
            </a:r>
            <a:r>
              <a:rPr lang="en-GB" sz="1200" dirty="0">
                <a:solidFill>
                  <a:schemeClr val="bg1">
                    <a:lumMod val="50000"/>
                  </a:schemeClr>
                </a:solidFill>
              </a:rPr>
              <a:t> </a:t>
            </a:r>
            <a:r>
              <a:rPr lang="en-GB" sz="1200" dirty="0" err="1">
                <a:solidFill>
                  <a:schemeClr val="bg1">
                    <a:lumMod val="50000"/>
                  </a:schemeClr>
                </a:solidFill>
              </a:rPr>
              <a:t>ut</a:t>
            </a:r>
            <a:r>
              <a:rPr lang="en-GB" sz="1200" dirty="0">
                <a:solidFill>
                  <a:schemeClr val="bg1">
                    <a:lumMod val="50000"/>
                  </a:schemeClr>
                </a:solidFill>
              </a:rPr>
              <a:t> </a:t>
            </a:r>
            <a:r>
              <a:rPr lang="en-GB" sz="1200" dirty="0" err="1">
                <a:solidFill>
                  <a:schemeClr val="bg1">
                    <a:lumMod val="50000"/>
                  </a:schemeClr>
                </a:solidFill>
              </a:rPr>
              <a:t>turpis</a:t>
            </a:r>
            <a:r>
              <a:rPr lang="en-GB" sz="1200" dirty="0">
                <a:solidFill>
                  <a:schemeClr val="bg1">
                    <a:lumMod val="50000"/>
                  </a:schemeClr>
                </a:solidFill>
              </a:rPr>
              <a:t> dictum </a:t>
            </a:r>
            <a:r>
              <a:rPr lang="en-GB" sz="1200" dirty="0" err="1">
                <a:solidFill>
                  <a:schemeClr val="bg1">
                    <a:lumMod val="50000"/>
                  </a:schemeClr>
                </a:solidFill>
              </a:rPr>
              <a:t>luctus</a:t>
            </a:r>
            <a:r>
              <a:rPr lang="en-GB" sz="1200" dirty="0">
                <a:solidFill>
                  <a:schemeClr val="bg1">
                    <a:lumMod val="50000"/>
                  </a:schemeClr>
                </a:solidFill>
              </a:rPr>
              <a:t> mi </a:t>
            </a:r>
            <a:r>
              <a:rPr lang="en-GB" sz="1200" dirty="0" err="1">
                <a:solidFill>
                  <a:schemeClr val="bg1">
                    <a:lumMod val="50000"/>
                  </a:schemeClr>
                </a:solidFill>
              </a:rPr>
              <a:t>quis</a:t>
            </a:r>
            <a:r>
              <a:rPr lang="en-GB" sz="1200" dirty="0">
                <a:solidFill>
                  <a:schemeClr val="bg1">
                    <a:lumMod val="50000"/>
                  </a:schemeClr>
                </a:solidFill>
              </a:rPr>
              <a:t> </a:t>
            </a:r>
            <a:r>
              <a:rPr lang="en-GB" sz="1200" dirty="0" err="1">
                <a:solidFill>
                  <a:schemeClr val="bg1">
                    <a:lumMod val="50000"/>
                  </a:schemeClr>
                </a:solidFill>
              </a:rPr>
              <a:t>luctus</a:t>
            </a:r>
            <a:r>
              <a:rPr lang="en-GB" sz="1200" dirty="0">
                <a:solidFill>
                  <a:schemeClr val="bg1">
                    <a:lumMod val="50000"/>
                  </a:schemeClr>
                </a:solidFill>
              </a:rPr>
              <a:t> </a:t>
            </a:r>
            <a:r>
              <a:rPr lang="en-GB" sz="1200" dirty="0" err="1">
                <a:solidFill>
                  <a:schemeClr val="bg1">
                    <a:lumMod val="50000"/>
                  </a:schemeClr>
                </a:solidFill>
              </a:rPr>
              <a:t>lorem</a:t>
            </a:r>
            <a:r>
              <a:rPr lang="en-GB" sz="1200" dirty="0">
                <a:solidFill>
                  <a:schemeClr val="bg1">
                    <a:lumMod val="50000"/>
                  </a:schemeClr>
                </a:solidFill>
              </a:rPr>
              <a:t>.</a:t>
            </a:r>
          </a:p>
          <a:p>
            <a:endParaRPr lang="en-GB" sz="1200" dirty="0">
              <a:solidFill>
                <a:schemeClr val="bg1">
                  <a:lumMod val="50000"/>
                </a:schemeClr>
              </a:solidFill>
            </a:endParaRPr>
          </a:p>
          <a:p>
            <a:r>
              <a:rPr lang="en-GB" sz="1200" dirty="0">
                <a:solidFill>
                  <a:schemeClr val="bg1">
                    <a:lumMod val="50000"/>
                  </a:schemeClr>
                </a:solidFill>
              </a:rPr>
              <a:t> </a:t>
            </a:r>
            <a:r>
              <a:rPr lang="en-GB" sz="1200" dirty="0" err="1">
                <a:solidFill>
                  <a:schemeClr val="bg1">
                    <a:lumMod val="50000"/>
                  </a:schemeClr>
                </a:solidFill>
              </a:rPr>
              <a:t>Nullam</a:t>
            </a:r>
            <a:r>
              <a:rPr lang="en-GB" sz="1200" dirty="0">
                <a:solidFill>
                  <a:schemeClr val="bg1">
                    <a:lumMod val="50000"/>
                  </a:schemeClr>
                </a:solidFill>
              </a:rPr>
              <a:t> </a:t>
            </a:r>
            <a:r>
              <a:rPr lang="en-GB" sz="1200" dirty="0" err="1">
                <a:solidFill>
                  <a:schemeClr val="bg1">
                    <a:lumMod val="50000"/>
                  </a:schemeClr>
                </a:solidFill>
              </a:rPr>
              <a:t>porttitor</a:t>
            </a:r>
            <a:r>
              <a:rPr lang="en-GB" sz="1200" dirty="0">
                <a:solidFill>
                  <a:schemeClr val="bg1">
                    <a:lumMod val="50000"/>
                  </a:schemeClr>
                </a:solidFill>
              </a:rPr>
              <a:t> </a:t>
            </a:r>
            <a:r>
              <a:rPr lang="en-GB" sz="1200" dirty="0" err="1">
                <a:solidFill>
                  <a:schemeClr val="bg1">
                    <a:lumMod val="50000"/>
                  </a:schemeClr>
                </a:solidFill>
              </a:rPr>
              <a:t>consectetur</a:t>
            </a:r>
            <a:r>
              <a:rPr lang="en-GB" sz="1200" dirty="0">
                <a:solidFill>
                  <a:schemeClr val="bg1">
                    <a:lumMod val="50000"/>
                  </a:schemeClr>
                </a:solidFill>
              </a:rPr>
              <a:t> </a:t>
            </a:r>
            <a:r>
              <a:rPr lang="en-GB" sz="1200" dirty="0" err="1">
                <a:solidFill>
                  <a:schemeClr val="bg1">
                    <a:lumMod val="50000"/>
                  </a:schemeClr>
                </a:solidFill>
              </a:rPr>
              <a:t>nunc</a:t>
            </a:r>
            <a:r>
              <a:rPr lang="en-GB" sz="1200" dirty="0">
                <a:solidFill>
                  <a:schemeClr val="bg1">
                    <a:lumMod val="50000"/>
                  </a:schemeClr>
                </a:solidFill>
              </a:rPr>
              <a:t> in </a:t>
            </a:r>
            <a:r>
              <a:rPr lang="en-GB" sz="1200" dirty="0" err="1">
                <a:solidFill>
                  <a:schemeClr val="bg1">
                    <a:lumMod val="50000"/>
                  </a:schemeClr>
                </a:solidFill>
              </a:rPr>
              <a:t>tempor</a:t>
            </a:r>
            <a:r>
              <a:rPr lang="en-GB" sz="1200" dirty="0">
                <a:solidFill>
                  <a:schemeClr val="bg1">
                    <a:lumMod val="50000"/>
                  </a:schemeClr>
                </a:solidFill>
              </a:rPr>
              <a:t>. </a:t>
            </a:r>
            <a:r>
              <a:rPr lang="en-GB" sz="1200" dirty="0" err="1">
                <a:solidFill>
                  <a:schemeClr val="bg1">
                    <a:lumMod val="50000"/>
                  </a:schemeClr>
                </a:solidFill>
              </a:rPr>
              <a:t>Cras</a:t>
            </a:r>
            <a:r>
              <a:rPr lang="en-GB" sz="1200" dirty="0">
                <a:solidFill>
                  <a:schemeClr val="bg1">
                    <a:lumMod val="50000"/>
                  </a:schemeClr>
                </a:solidFill>
              </a:rPr>
              <a:t> vitae </a:t>
            </a:r>
            <a:r>
              <a:rPr lang="en-GB" sz="1200" dirty="0" err="1">
                <a:solidFill>
                  <a:schemeClr val="bg1">
                    <a:lumMod val="50000"/>
                  </a:schemeClr>
                </a:solidFill>
              </a:rPr>
              <a:t>venenatis</a:t>
            </a:r>
            <a:r>
              <a:rPr lang="en-GB" sz="1200" dirty="0">
                <a:solidFill>
                  <a:schemeClr val="bg1">
                    <a:lumMod val="50000"/>
                  </a:schemeClr>
                </a:solidFill>
              </a:rPr>
              <a:t> </a:t>
            </a:r>
            <a:r>
              <a:rPr lang="en-GB" sz="1200" dirty="0" err="1">
                <a:solidFill>
                  <a:schemeClr val="bg1">
                    <a:lumMod val="50000"/>
                  </a:schemeClr>
                </a:solidFill>
              </a:rPr>
              <a:t>sem</a:t>
            </a:r>
            <a:r>
              <a:rPr lang="en-GB" sz="1200" dirty="0">
                <a:solidFill>
                  <a:schemeClr val="bg1">
                    <a:lumMod val="50000"/>
                  </a:schemeClr>
                </a:solidFill>
              </a:rPr>
              <a:t> at </a:t>
            </a:r>
            <a:r>
              <a:rPr lang="en-GB" sz="1200" dirty="0" err="1">
                <a:solidFill>
                  <a:schemeClr val="bg1">
                    <a:lumMod val="50000"/>
                  </a:schemeClr>
                </a:solidFill>
              </a:rPr>
              <a:t>pretium</a:t>
            </a:r>
            <a:r>
              <a:rPr lang="en-GB" sz="1200" dirty="0">
                <a:solidFill>
                  <a:schemeClr val="bg1">
                    <a:lumMod val="50000"/>
                  </a:schemeClr>
                </a:solidFill>
              </a:rPr>
              <a:t> </a:t>
            </a:r>
            <a:r>
              <a:rPr lang="en-GB" sz="1200" dirty="0" err="1">
                <a:solidFill>
                  <a:schemeClr val="bg1">
                    <a:lumMod val="50000"/>
                  </a:schemeClr>
                </a:solidFill>
              </a:rPr>
              <a:t>arcu</a:t>
            </a:r>
            <a:r>
              <a:rPr lang="en-GB" sz="1200" dirty="0">
                <a:solidFill>
                  <a:schemeClr val="bg1">
                    <a:lumMod val="50000"/>
                  </a:schemeClr>
                </a:solidFill>
              </a:rPr>
              <a:t>. </a:t>
            </a:r>
          </a:p>
        </p:txBody>
      </p:sp>
      <p:sp>
        <p:nvSpPr>
          <p:cNvPr id="46" name="TextBox 30"/>
          <p:cNvSpPr txBox="1"/>
          <p:nvPr/>
        </p:nvSpPr>
        <p:spPr>
          <a:xfrm>
            <a:off x="10591607" y="4879686"/>
            <a:ext cx="1209818" cy="400110"/>
          </a:xfrm>
          <a:prstGeom prst="rect">
            <a:avLst/>
          </a:prstGeom>
          <a:noFill/>
        </p:spPr>
        <p:txBody>
          <a:bodyPr wrap="none" rtlCol="0">
            <a:spAutoFit/>
          </a:bodyPr>
          <a:lstStyle/>
          <a:p>
            <a:pPr algn="r"/>
            <a:r>
              <a:rPr lang="en-US" sz="2000" dirty="0">
                <a:solidFill>
                  <a:schemeClr val="bg1">
                    <a:lumMod val="50000"/>
                  </a:schemeClr>
                </a:solidFill>
                <a:latin typeface="+mj-lt"/>
              </a:rPr>
              <a:t>Year 2017</a:t>
            </a:r>
            <a:endParaRPr lang="en-GB" sz="2000" dirty="0">
              <a:solidFill>
                <a:schemeClr val="bg1">
                  <a:lumMod val="50000"/>
                </a:schemeClr>
              </a:solidFill>
              <a:latin typeface="+mj-lt"/>
            </a:endParaRPr>
          </a:p>
        </p:txBody>
      </p:sp>
      <p:sp>
        <p:nvSpPr>
          <p:cNvPr id="47" name="Rectangle 30"/>
          <p:cNvSpPr/>
          <p:nvPr/>
        </p:nvSpPr>
        <p:spPr>
          <a:xfrm>
            <a:off x="7788647" y="5261243"/>
            <a:ext cx="4012778" cy="1200329"/>
          </a:xfrm>
          <a:prstGeom prst="rect">
            <a:avLst/>
          </a:prstGeom>
        </p:spPr>
        <p:txBody>
          <a:bodyPr wrap="square">
            <a:spAutoFit/>
          </a:bodyPr>
          <a:lstStyle/>
          <a:p>
            <a:pPr algn="r"/>
            <a:r>
              <a:rPr lang="en-GB" sz="1200">
                <a:solidFill>
                  <a:schemeClr val="bg1">
                    <a:lumMod val="50000"/>
                  </a:schemeClr>
                </a:solidFill>
              </a:rPr>
              <a:t>Lorem ipsum dolor sit amet, consectetur adipiscing elit. Integer dolor quam, pretium eu placerat eu semper et nunc. Nullam ut turpis dictum luctus mi quis luctus lorem.</a:t>
            </a:r>
          </a:p>
          <a:p>
            <a:pPr algn="r"/>
            <a:endParaRPr lang="en-GB" sz="1200">
              <a:solidFill>
                <a:schemeClr val="bg1">
                  <a:lumMod val="50000"/>
                </a:schemeClr>
              </a:solidFill>
            </a:endParaRPr>
          </a:p>
          <a:p>
            <a:pPr algn="r"/>
            <a:r>
              <a:rPr lang="en-GB" sz="1200">
                <a:solidFill>
                  <a:schemeClr val="bg1">
                    <a:lumMod val="50000"/>
                  </a:schemeClr>
                </a:solidFill>
              </a:rPr>
              <a:t> Nullam porttitor consectetur nunc in tempor. Cras vitae venenatis sem at pretium arcu. </a:t>
            </a:r>
          </a:p>
        </p:txBody>
      </p:sp>
    </p:spTree>
    <p:extLst>
      <p:ext uri="{BB962C8B-B14F-4D97-AF65-F5344CB8AC3E}">
        <p14:creationId xmlns:p14="http://schemas.microsoft.com/office/powerpoint/2010/main" val="379252239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250"/>
                                        <p:tgtEl>
                                          <p:spTgt spid="44"/>
                                        </p:tgtEl>
                                      </p:cBhvr>
                                    </p:animEffect>
                                    <p:anim calcmode="lin" valueType="num">
                                      <p:cBhvr>
                                        <p:cTn id="14" dur="250" fill="hold"/>
                                        <p:tgtEl>
                                          <p:spTgt spid="44"/>
                                        </p:tgtEl>
                                        <p:attrNameLst>
                                          <p:attrName>ppt_x</p:attrName>
                                        </p:attrNameLst>
                                      </p:cBhvr>
                                      <p:tavLst>
                                        <p:tav tm="0">
                                          <p:val>
                                            <p:strVal val="#ppt_x"/>
                                          </p:val>
                                        </p:tav>
                                        <p:tav tm="100000">
                                          <p:val>
                                            <p:strVal val="#ppt_x"/>
                                          </p:val>
                                        </p:tav>
                                      </p:tavLst>
                                    </p:anim>
                                    <p:anim calcmode="lin" valueType="num">
                                      <p:cBhvr>
                                        <p:cTn id="15" dur="250" fill="hold"/>
                                        <p:tgtEl>
                                          <p:spTgt spid="4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250"/>
                                        <p:tgtEl>
                                          <p:spTgt spid="45"/>
                                        </p:tgtEl>
                                      </p:cBhvr>
                                    </p:animEffect>
                                    <p:anim calcmode="lin" valueType="num">
                                      <p:cBhvr>
                                        <p:cTn id="20" dur="250" fill="hold"/>
                                        <p:tgtEl>
                                          <p:spTgt spid="45"/>
                                        </p:tgtEl>
                                        <p:attrNameLst>
                                          <p:attrName>ppt_x</p:attrName>
                                        </p:attrNameLst>
                                      </p:cBhvr>
                                      <p:tavLst>
                                        <p:tav tm="0">
                                          <p:val>
                                            <p:strVal val="#ppt_x"/>
                                          </p:val>
                                        </p:tav>
                                        <p:tav tm="100000">
                                          <p:val>
                                            <p:strVal val="#ppt_x"/>
                                          </p:val>
                                        </p:tav>
                                      </p:tavLst>
                                    </p:anim>
                                    <p:anim calcmode="lin" valueType="num">
                                      <p:cBhvr>
                                        <p:cTn id="21" dur="250" fill="hold"/>
                                        <p:tgtEl>
                                          <p:spTgt spid="45"/>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250"/>
                                        <p:tgtEl>
                                          <p:spTgt spid="46"/>
                                        </p:tgtEl>
                                      </p:cBhvr>
                                    </p:animEffect>
                                    <p:anim calcmode="lin" valueType="num">
                                      <p:cBhvr>
                                        <p:cTn id="26" dur="250" fill="hold"/>
                                        <p:tgtEl>
                                          <p:spTgt spid="46"/>
                                        </p:tgtEl>
                                        <p:attrNameLst>
                                          <p:attrName>ppt_x</p:attrName>
                                        </p:attrNameLst>
                                      </p:cBhvr>
                                      <p:tavLst>
                                        <p:tav tm="0">
                                          <p:val>
                                            <p:strVal val="#ppt_x"/>
                                          </p:val>
                                        </p:tav>
                                        <p:tav tm="100000">
                                          <p:val>
                                            <p:strVal val="#ppt_x"/>
                                          </p:val>
                                        </p:tav>
                                      </p:tavLst>
                                    </p:anim>
                                    <p:anim calcmode="lin" valueType="num">
                                      <p:cBhvr>
                                        <p:cTn id="27" dur="250" fill="hold"/>
                                        <p:tgtEl>
                                          <p:spTgt spid="46"/>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250"/>
                                        <p:tgtEl>
                                          <p:spTgt spid="47"/>
                                        </p:tgtEl>
                                      </p:cBhvr>
                                    </p:animEffect>
                                    <p:anim calcmode="lin" valueType="num">
                                      <p:cBhvr>
                                        <p:cTn id="32" dur="250" fill="hold"/>
                                        <p:tgtEl>
                                          <p:spTgt spid="47"/>
                                        </p:tgtEl>
                                        <p:attrNameLst>
                                          <p:attrName>ppt_x</p:attrName>
                                        </p:attrNameLst>
                                      </p:cBhvr>
                                      <p:tavLst>
                                        <p:tav tm="0">
                                          <p:val>
                                            <p:strVal val="#ppt_x"/>
                                          </p:val>
                                        </p:tav>
                                        <p:tav tm="100000">
                                          <p:val>
                                            <p:strVal val="#ppt_x"/>
                                          </p:val>
                                        </p:tav>
                                      </p:tavLst>
                                    </p:anim>
                                    <p:anim calcmode="lin" valueType="num">
                                      <p:cBhvr>
                                        <p:cTn id="33" dur="250" fill="hold"/>
                                        <p:tgtEl>
                                          <p:spTgt spid="47"/>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250"/>
                                        <p:tgtEl>
                                          <p:spTgt spid="22"/>
                                        </p:tgtEl>
                                      </p:cBhvr>
                                    </p:animEffect>
                                    <p:anim calcmode="lin" valueType="num">
                                      <p:cBhvr>
                                        <p:cTn id="56" dur="250" fill="hold"/>
                                        <p:tgtEl>
                                          <p:spTgt spid="22"/>
                                        </p:tgtEl>
                                        <p:attrNameLst>
                                          <p:attrName>ppt_x</p:attrName>
                                        </p:attrNameLst>
                                      </p:cBhvr>
                                      <p:tavLst>
                                        <p:tav tm="0">
                                          <p:val>
                                            <p:strVal val="#ppt_x"/>
                                          </p:val>
                                        </p:tav>
                                        <p:tav tm="100000">
                                          <p:val>
                                            <p:strVal val="#ppt_x"/>
                                          </p:val>
                                        </p:tav>
                                      </p:tavLst>
                                    </p:anim>
                                    <p:anim calcmode="lin" valueType="num">
                                      <p:cBhvr>
                                        <p:cTn id="57" dur="250" fill="hold"/>
                                        <p:tgtEl>
                                          <p:spTgt spid="22"/>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250"/>
                                        <p:tgtEl>
                                          <p:spTgt spid="23"/>
                                        </p:tgtEl>
                                      </p:cBhvr>
                                    </p:animEffect>
                                    <p:anim calcmode="lin" valueType="num">
                                      <p:cBhvr>
                                        <p:cTn id="62" dur="250" fill="hold"/>
                                        <p:tgtEl>
                                          <p:spTgt spid="23"/>
                                        </p:tgtEl>
                                        <p:attrNameLst>
                                          <p:attrName>ppt_x</p:attrName>
                                        </p:attrNameLst>
                                      </p:cBhvr>
                                      <p:tavLst>
                                        <p:tav tm="0">
                                          <p:val>
                                            <p:strVal val="#ppt_x"/>
                                          </p:val>
                                        </p:tav>
                                        <p:tav tm="100000">
                                          <p:val>
                                            <p:strVal val="#ppt_x"/>
                                          </p:val>
                                        </p:tav>
                                      </p:tavLst>
                                    </p:anim>
                                    <p:anim calcmode="lin" valueType="num">
                                      <p:cBhvr>
                                        <p:cTn id="63" dur="250" fill="hold"/>
                                        <p:tgtEl>
                                          <p:spTgt spid="23"/>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250"/>
                                        <p:tgtEl>
                                          <p:spTgt spid="26"/>
                                        </p:tgtEl>
                                      </p:cBhvr>
                                    </p:animEffect>
                                    <p:anim calcmode="lin" valueType="num">
                                      <p:cBhvr>
                                        <p:cTn id="68" dur="250" fill="hold"/>
                                        <p:tgtEl>
                                          <p:spTgt spid="26"/>
                                        </p:tgtEl>
                                        <p:attrNameLst>
                                          <p:attrName>ppt_x</p:attrName>
                                        </p:attrNameLst>
                                      </p:cBhvr>
                                      <p:tavLst>
                                        <p:tav tm="0">
                                          <p:val>
                                            <p:strVal val="#ppt_x"/>
                                          </p:val>
                                        </p:tav>
                                        <p:tav tm="100000">
                                          <p:val>
                                            <p:strVal val="#ppt_x"/>
                                          </p:val>
                                        </p:tav>
                                      </p:tavLst>
                                    </p:anim>
                                    <p:anim calcmode="lin" valueType="num">
                                      <p:cBhvr>
                                        <p:cTn id="69" dur="250" fill="hold"/>
                                        <p:tgtEl>
                                          <p:spTgt spid="26"/>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250"/>
                                        <p:tgtEl>
                                          <p:spTgt spid="32"/>
                                        </p:tgtEl>
                                      </p:cBhvr>
                                    </p:animEffect>
                                    <p:anim calcmode="lin" valueType="num">
                                      <p:cBhvr>
                                        <p:cTn id="74" dur="250" fill="hold"/>
                                        <p:tgtEl>
                                          <p:spTgt spid="32"/>
                                        </p:tgtEl>
                                        <p:attrNameLst>
                                          <p:attrName>ppt_x</p:attrName>
                                        </p:attrNameLst>
                                      </p:cBhvr>
                                      <p:tavLst>
                                        <p:tav tm="0">
                                          <p:val>
                                            <p:strVal val="#ppt_x"/>
                                          </p:val>
                                        </p:tav>
                                        <p:tav tm="100000">
                                          <p:val>
                                            <p:strVal val="#ppt_x"/>
                                          </p:val>
                                        </p:tav>
                                      </p:tavLst>
                                    </p:anim>
                                    <p:anim calcmode="lin" valueType="num">
                                      <p:cBhvr>
                                        <p:cTn id="75" dur="250" fill="hold"/>
                                        <p:tgtEl>
                                          <p:spTgt spid="32"/>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250"/>
                                        <p:tgtEl>
                                          <p:spTgt spid="33"/>
                                        </p:tgtEl>
                                      </p:cBhvr>
                                    </p:animEffect>
                                    <p:anim calcmode="lin" valueType="num">
                                      <p:cBhvr>
                                        <p:cTn id="80" dur="250" fill="hold"/>
                                        <p:tgtEl>
                                          <p:spTgt spid="33"/>
                                        </p:tgtEl>
                                        <p:attrNameLst>
                                          <p:attrName>ppt_x</p:attrName>
                                        </p:attrNameLst>
                                      </p:cBhvr>
                                      <p:tavLst>
                                        <p:tav tm="0">
                                          <p:val>
                                            <p:strVal val="#ppt_x"/>
                                          </p:val>
                                        </p:tav>
                                        <p:tav tm="100000">
                                          <p:val>
                                            <p:strVal val="#ppt_x"/>
                                          </p:val>
                                        </p:tav>
                                      </p:tavLst>
                                    </p:anim>
                                    <p:anim calcmode="lin" valueType="num">
                                      <p:cBhvr>
                                        <p:cTn id="81" dur="250" fill="hold"/>
                                        <p:tgtEl>
                                          <p:spTgt spid="33"/>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250"/>
                                        <p:tgtEl>
                                          <p:spTgt spid="34"/>
                                        </p:tgtEl>
                                      </p:cBhvr>
                                    </p:animEffect>
                                    <p:anim calcmode="lin" valueType="num">
                                      <p:cBhvr>
                                        <p:cTn id="86" dur="250" fill="hold"/>
                                        <p:tgtEl>
                                          <p:spTgt spid="34"/>
                                        </p:tgtEl>
                                        <p:attrNameLst>
                                          <p:attrName>ppt_x</p:attrName>
                                        </p:attrNameLst>
                                      </p:cBhvr>
                                      <p:tavLst>
                                        <p:tav tm="0">
                                          <p:val>
                                            <p:strVal val="#ppt_x"/>
                                          </p:val>
                                        </p:tav>
                                        <p:tav tm="100000">
                                          <p:val>
                                            <p:strVal val="#ppt_x"/>
                                          </p:val>
                                        </p:tav>
                                      </p:tavLst>
                                    </p:anim>
                                    <p:anim calcmode="lin" valueType="num">
                                      <p:cBhvr>
                                        <p:cTn id="87" dur="25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nodeType="after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250"/>
                                        <p:tgtEl>
                                          <p:spTgt spid="35"/>
                                        </p:tgtEl>
                                      </p:cBhvr>
                                    </p:animEffect>
                                    <p:anim calcmode="lin" valueType="num">
                                      <p:cBhvr>
                                        <p:cTn id="92" dur="250" fill="hold"/>
                                        <p:tgtEl>
                                          <p:spTgt spid="35"/>
                                        </p:tgtEl>
                                        <p:attrNameLst>
                                          <p:attrName>ppt_x</p:attrName>
                                        </p:attrNameLst>
                                      </p:cBhvr>
                                      <p:tavLst>
                                        <p:tav tm="0">
                                          <p:val>
                                            <p:strVal val="#ppt_x"/>
                                          </p:val>
                                        </p:tav>
                                        <p:tav tm="100000">
                                          <p:val>
                                            <p:strVal val="#ppt_x"/>
                                          </p:val>
                                        </p:tav>
                                      </p:tavLst>
                                    </p:anim>
                                    <p:anim calcmode="lin" valueType="num">
                                      <p:cBhvr>
                                        <p:cTn id="93" dur="250" fill="hold"/>
                                        <p:tgtEl>
                                          <p:spTgt spid="35"/>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nodeType="afterEffect">
                                  <p:stCondLst>
                                    <p:cond delay="0"/>
                                  </p:stCondLst>
                                  <p:childTnLst>
                                    <p:set>
                                      <p:cBhvr>
                                        <p:cTn id="96" dur="1" fill="hold">
                                          <p:stCondLst>
                                            <p:cond delay="0"/>
                                          </p:stCondLst>
                                        </p:cTn>
                                        <p:tgtEl>
                                          <p:spTgt spid="38"/>
                                        </p:tgtEl>
                                        <p:attrNameLst>
                                          <p:attrName>style.visibility</p:attrName>
                                        </p:attrNameLst>
                                      </p:cBhvr>
                                      <p:to>
                                        <p:strVal val="visible"/>
                                      </p:to>
                                    </p:set>
                                    <p:animEffect transition="in" filter="fade">
                                      <p:cBhvr>
                                        <p:cTn id="97" dur="250"/>
                                        <p:tgtEl>
                                          <p:spTgt spid="38"/>
                                        </p:tgtEl>
                                      </p:cBhvr>
                                    </p:animEffect>
                                    <p:anim calcmode="lin" valueType="num">
                                      <p:cBhvr>
                                        <p:cTn id="98" dur="250" fill="hold"/>
                                        <p:tgtEl>
                                          <p:spTgt spid="38"/>
                                        </p:tgtEl>
                                        <p:attrNameLst>
                                          <p:attrName>ppt_x</p:attrName>
                                        </p:attrNameLst>
                                      </p:cBhvr>
                                      <p:tavLst>
                                        <p:tav tm="0">
                                          <p:val>
                                            <p:strVal val="#ppt_x"/>
                                          </p:val>
                                        </p:tav>
                                        <p:tav tm="100000">
                                          <p:val>
                                            <p:strVal val="#ppt_x"/>
                                          </p:val>
                                        </p:tav>
                                      </p:tavLst>
                                    </p:anim>
                                    <p:anim calcmode="lin" valueType="num">
                                      <p:cBhvr>
                                        <p:cTn id="99" dur="250" fill="hold"/>
                                        <p:tgtEl>
                                          <p:spTgt spid="38"/>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nodeType="afterEffect">
                                  <p:stCondLst>
                                    <p:cond delay="0"/>
                                  </p:stCondLst>
                                  <p:childTnLst>
                                    <p:set>
                                      <p:cBhvr>
                                        <p:cTn id="102" dur="1" fill="hold">
                                          <p:stCondLst>
                                            <p:cond delay="0"/>
                                          </p:stCondLst>
                                        </p:cTn>
                                        <p:tgtEl>
                                          <p:spTgt spid="41"/>
                                        </p:tgtEl>
                                        <p:attrNameLst>
                                          <p:attrName>style.visibility</p:attrName>
                                        </p:attrNameLst>
                                      </p:cBhvr>
                                      <p:to>
                                        <p:strVal val="visible"/>
                                      </p:to>
                                    </p:set>
                                    <p:animEffect transition="in" filter="fade">
                                      <p:cBhvr>
                                        <p:cTn id="103" dur="250"/>
                                        <p:tgtEl>
                                          <p:spTgt spid="41"/>
                                        </p:tgtEl>
                                      </p:cBhvr>
                                    </p:animEffect>
                                    <p:anim calcmode="lin" valueType="num">
                                      <p:cBhvr>
                                        <p:cTn id="104" dur="250" fill="hold"/>
                                        <p:tgtEl>
                                          <p:spTgt spid="41"/>
                                        </p:tgtEl>
                                        <p:attrNameLst>
                                          <p:attrName>ppt_x</p:attrName>
                                        </p:attrNameLst>
                                      </p:cBhvr>
                                      <p:tavLst>
                                        <p:tav tm="0">
                                          <p:val>
                                            <p:strVal val="#ppt_x"/>
                                          </p:val>
                                        </p:tav>
                                        <p:tav tm="100000">
                                          <p:val>
                                            <p:strVal val="#ppt_x"/>
                                          </p:val>
                                        </p:tav>
                                      </p:tavLst>
                                    </p:anim>
                                    <p:anim calcmode="lin" valueType="num">
                                      <p:cBhvr>
                                        <p:cTn id="105" dur="25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2" grpId="0" animBg="1"/>
      <p:bldP spid="26" grpId="0"/>
      <p:bldP spid="32" grpId="0"/>
      <p:bldP spid="33" grpId="0"/>
      <p:bldP spid="34" grpId="0"/>
      <p:bldP spid="44" grpId="0"/>
      <p:bldP spid="45" grpId="0"/>
      <p:bldP spid="46" grpId="0"/>
      <p:bldP spid="4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grpSp>
        <p:nvGrpSpPr>
          <p:cNvPr id="16" name="组合 15"/>
          <p:cNvGrpSpPr/>
          <p:nvPr/>
        </p:nvGrpSpPr>
        <p:grpSpPr>
          <a:xfrm>
            <a:off x="1005983" y="2076039"/>
            <a:ext cx="10556896" cy="4075215"/>
            <a:chOff x="971600" y="1228970"/>
            <a:chExt cx="7272808" cy="2807478"/>
          </a:xfrm>
        </p:grpSpPr>
        <p:grpSp>
          <p:nvGrpSpPr>
            <p:cNvPr id="17" name="淘宝店chenying0907出品 6"/>
            <p:cNvGrpSpPr/>
            <p:nvPr/>
          </p:nvGrpSpPr>
          <p:grpSpPr>
            <a:xfrm>
              <a:off x="3131840" y="2162488"/>
              <a:ext cx="1367061" cy="1021557"/>
              <a:chOff x="3202305" y="2114476"/>
              <a:chExt cx="1367061" cy="1021557"/>
            </a:xfrm>
          </p:grpSpPr>
          <p:sp>
            <p:nvSpPr>
              <p:cNvPr id="50" name="MH_Other_5"/>
              <p:cNvSpPr>
                <a:spLocks/>
              </p:cNvSpPr>
              <p:nvPr>
                <p:custDataLst>
                  <p:tags r:id="rId10"/>
                </p:custDataLst>
              </p:nvPr>
            </p:nvSpPr>
            <p:spPr bwMode="auto">
              <a:xfrm>
                <a:off x="3202305" y="2625255"/>
                <a:ext cx="1367061" cy="510778"/>
              </a:xfrm>
              <a:custGeom>
                <a:avLst/>
                <a:gdLst>
                  <a:gd name="T0" fmla="*/ 477 w 1299"/>
                  <a:gd name="T1" fmla="*/ 514 h 514"/>
                  <a:gd name="T2" fmla="*/ 786 w 1299"/>
                  <a:gd name="T3" fmla="*/ 514 h 514"/>
                  <a:gd name="T4" fmla="*/ 1299 w 1299"/>
                  <a:gd name="T5" fmla="*/ 0 h 514"/>
                  <a:gd name="T6" fmla="*/ 0 w 1299"/>
                  <a:gd name="T7" fmla="*/ 0 h 514"/>
                  <a:gd name="T8" fmla="*/ 477 w 1299"/>
                  <a:gd name="T9" fmla="*/ 514 h 514"/>
                </a:gdLst>
                <a:ahLst/>
                <a:cxnLst>
                  <a:cxn ang="0">
                    <a:pos x="T0" y="T1"/>
                  </a:cxn>
                  <a:cxn ang="0">
                    <a:pos x="T2" y="T3"/>
                  </a:cxn>
                  <a:cxn ang="0">
                    <a:pos x="T4" y="T5"/>
                  </a:cxn>
                  <a:cxn ang="0">
                    <a:pos x="T6" y="T7"/>
                  </a:cxn>
                  <a:cxn ang="0">
                    <a:pos x="T8" y="T9"/>
                  </a:cxn>
                </a:cxnLst>
                <a:rect l="0" t="0" r="r" b="b"/>
                <a:pathLst>
                  <a:path w="1299" h="514">
                    <a:moveTo>
                      <a:pt x="477" y="514"/>
                    </a:moveTo>
                    <a:lnTo>
                      <a:pt x="786" y="514"/>
                    </a:lnTo>
                    <a:lnTo>
                      <a:pt x="1299" y="0"/>
                    </a:lnTo>
                    <a:lnTo>
                      <a:pt x="0" y="0"/>
                    </a:lnTo>
                    <a:lnTo>
                      <a:pt x="477" y="514"/>
                    </a:lnTo>
                    <a:close/>
                  </a:path>
                </a:pathLst>
              </a:custGeom>
              <a:noFill/>
              <a:ln>
                <a:solidFill>
                  <a:srgbClr val="4BC1DD"/>
                </a:solid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51" name="MH_Other_6"/>
              <p:cNvSpPr>
                <a:spLocks/>
              </p:cNvSpPr>
              <p:nvPr>
                <p:custDataLst>
                  <p:tags r:id="rId11"/>
                </p:custDataLst>
              </p:nvPr>
            </p:nvSpPr>
            <p:spPr bwMode="auto">
              <a:xfrm>
                <a:off x="3202305" y="2114476"/>
                <a:ext cx="1367061" cy="510779"/>
              </a:xfrm>
              <a:custGeom>
                <a:avLst/>
                <a:gdLst>
                  <a:gd name="T0" fmla="*/ 477 w 1299"/>
                  <a:gd name="T1" fmla="*/ 0 h 514"/>
                  <a:gd name="T2" fmla="*/ 786 w 1299"/>
                  <a:gd name="T3" fmla="*/ 0 h 514"/>
                  <a:gd name="T4" fmla="*/ 1299 w 1299"/>
                  <a:gd name="T5" fmla="*/ 514 h 514"/>
                  <a:gd name="T6" fmla="*/ 0 w 1299"/>
                  <a:gd name="T7" fmla="*/ 514 h 514"/>
                  <a:gd name="T8" fmla="*/ 477 w 1299"/>
                  <a:gd name="T9" fmla="*/ 0 h 514"/>
                </a:gdLst>
                <a:ahLst/>
                <a:cxnLst>
                  <a:cxn ang="0">
                    <a:pos x="T0" y="T1"/>
                  </a:cxn>
                  <a:cxn ang="0">
                    <a:pos x="T2" y="T3"/>
                  </a:cxn>
                  <a:cxn ang="0">
                    <a:pos x="T4" y="T5"/>
                  </a:cxn>
                  <a:cxn ang="0">
                    <a:pos x="T6" y="T7"/>
                  </a:cxn>
                  <a:cxn ang="0">
                    <a:pos x="T8" y="T9"/>
                  </a:cxn>
                </a:cxnLst>
                <a:rect l="0" t="0" r="r" b="b"/>
                <a:pathLst>
                  <a:path w="1299" h="514">
                    <a:moveTo>
                      <a:pt x="477" y="0"/>
                    </a:moveTo>
                    <a:lnTo>
                      <a:pt x="786" y="0"/>
                    </a:lnTo>
                    <a:lnTo>
                      <a:pt x="1299" y="514"/>
                    </a:lnTo>
                    <a:lnTo>
                      <a:pt x="0" y="514"/>
                    </a:lnTo>
                    <a:lnTo>
                      <a:pt x="477" y="0"/>
                    </a:lnTo>
                    <a:close/>
                  </a:path>
                </a:pathLst>
              </a:custGeom>
              <a:noFill/>
              <a:ln>
                <a:solidFill>
                  <a:schemeClr val="accent1"/>
                </a:solid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52" name="MH_Other_9"/>
              <p:cNvSpPr>
                <a:spLocks noChangeAspect="1" noEditPoints="1"/>
              </p:cNvSpPr>
              <p:nvPr>
                <p:custDataLst>
                  <p:tags r:id="rId12"/>
                </p:custDataLst>
              </p:nvPr>
            </p:nvSpPr>
            <p:spPr bwMode="auto">
              <a:xfrm>
                <a:off x="3766769" y="2466901"/>
                <a:ext cx="328851" cy="315516"/>
              </a:xfrm>
              <a:custGeom>
                <a:avLst/>
                <a:gdLst>
                  <a:gd name="T0" fmla="*/ 760006211 w 104"/>
                  <a:gd name="T1" fmla="*/ 595884000 h 105"/>
                  <a:gd name="T2" fmla="*/ 760006211 w 104"/>
                  <a:gd name="T3" fmla="*/ 297942000 h 105"/>
                  <a:gd name="T4" fmla="*/ 592544419 w 104"/>
                  <a:gd name="T5" fmla="*/ 297942000 h 105"/>
                  <a:gd name="T6" fmla="*/ 592544419 w 104"/>
                  <a:gd name="T7" fmla="*/ 595884000 h 105"/>
                  <a:gd name="T8" fmla="*/ 309153610 w 104"/>
                  <a:gd name="T9" fmla="*/ 595884000 h 105"/>
                  <a:gd name="T10" fmla="*/ 309153610 w 104"/>
                  <a:gd name="T11" fmla="*/ 764286000 h 105"/>
                  <a:gd name="T12" fmla="*/ 592544419 w 104"/>
                  <a:gd name="T13" fmla="*/ 764286000 h 105"/>
                  <a:gd name="T14" fmla="*/ 592544419 w 104"/>
                  <a:gd name="T15" fmla="*/ 1062228000 h 105"/>
                  <a:gd name="T16" fmla="*/ 760006211 w 104"/>
                  <a:gd name="T17" fmla="*/ 1062228000 h 105"/>
                  <a:gd name="T18" fmla="*/ 760006211 w 104"/>
                  <a:gd name="T19" fmla="*/ 764286000 h 105"/>
                  <a:gd name="T20" fmla="*/ 1043397020 w 104"/>
                  <a:gd name="T21" fmla="*/ 764286000 h 105"/>
                  <a:gd name="T22" fmla="*/ 1043397020 w 104"/>
                  <a:gd name="T23" fmla="*/ 595884000 h 105"/>
                  <a:gd name="T24" fmla="*/ 760006211 w 104"/>
                  <a:gd name="T25" fmla="*/ 595884000 h 105"/>
                  <a:gd name="T26" fmla="*/ 669836408 w 104"/>
                  <a:gd name="T27" fmla="*/ 0 h 105"/>
                  <a:gd name="T28" fmla="*/ 0 w 104"/>
                  <a:gd name="T29" fmla="*/ 686562000 h 105"/>
                  <a:gd name="T30" fmla="*/ 669836408 w 104"/>
                  <a:gd name="T31" fmla="*/ 1360170000 h 105"/>
                  <a:gd name="T32" fmla="*/ 1339669229 w 104"/>
                  <a:gd name="T33" fmla="*/ 686562000 h 105"/>
                  <a:gd name="T34" fmla="*/ 669836408 w 104"/>
                  <a:gd name="T35" fmla="*/ 0 h 105"/>
                  <a:gd name="T36" fmla="*/ 669836408 w 104"/>
                  <a:gd name="T37" fmla="*/ 1204722000 h 105"/>
                  <a:gd name="T38" fmla="*/ 154576805 w 104"/>
                  <a:gd name="T39" fmla="*/ 686562000 h 105"/>
                  <a:gd name="T40" fmla="*/ 669836408 w 104"/>
                  <a:gd name="T41" fmla="*/ 155448000 h 105"/>
                  <a:gd name="T42" fmla="*/ 1197973825 w 104"/>
                  <a:gd name="T43" fmla="*/ 686562000 h 105"/>
                  <a:gd name="T44" fmla="*/ 669836408 w 104"/>
                  <a:gd name="T45" fmla="*/ 1204722000 h 1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4" h="105">
                    <a:moveTo>
                      <a:pt x="59" y="46"/>
                    </a:moveTo>
                    <a:cubicBezTo>
                      <a:pt x="59" y="23"/>
                      <a:pt x="59" y="23"/>
                      <a:pt x="59" y="23"/>
                    </a:cubicBezTo>
                    <a:cubicBezTo>
                      <a:pt x="46" y="23"/>
                      <a:pt x="46" y="23"/>
                      <a:pt x="46" y="23"/>
                    </a:cubicBezTo>
                    <a:cubicBezTo>
                      <a:pt x="46" y="46"/>
                      <a:pt x="46" y="46"/>
                      <a:pt x="46" y="46"/>
                    </a:cubicBezTo>
                    <a:cubicBezTo>
                      <a:pt x="24" y="46"/>
                      <a:pt x="24" y="46"/>
                      <a:pt x="24" y="46"/>
                    </a:cubicBezTo>
                    <a:cubicBezTo>
                      <a:pt x="24" y="59"/>
                      <a:pt x="24" y="59"/>
                      <a:pt x="24" y="59"/>
                    </a:cubicBezTo>
                    <a:cubicBezTo>
                      <a:pt x="46" y="59"/>
                      <a:pt x="46" y="59"/>
                      <a:pt x="46" y="59"/>
                    </a:cubicBezTo>
                    <a:cubicBezTo>
                      <a:pt x="46" y="82"/>
                      <a:pt x="46" y="82"/>
                      <a:pt x="46" y="82"/>
                    </a:cubicBezTo>
                    <a:cubicBezTo>
                      <a:pt x="59" y="82"/>
                      <a:pt x="59" y="82"/>
                      <a:pt x="59" y="82"/>
                    </a:cubicBezTo>
                    <a:cubicBezTo>
                      <a:pt x="59" y="59"/>
                      <a:pt x="59" y="59"/>
                      <a:pt x="59" y="59"/>
                    </a:cubicBezTo>
                    <a:cubicBezTo>
                      <a:pt x="81" y="59"/>
                      <a:pt x="81" y="59"/>
                      <a:pt x="81" y="59"/>
                    </a:cubicBezTo>
                    <a:cubicBezTo>
                      <a:pt x="81" y="46"/>
                      <a:pt x="81" y="46"/>
                      <a:pt x="81" y="46"/>
                    </a:cubicBezTo>
                    <a:lnTo>
                      <a:pt x="59" y="46"/>
                    </a:lnTo>
                    <a:close/>
                    <a:moveTo>
                      <a:pt x="52" y="0"/>
                    </a:moveTo>
                    <a:cubicBezTo>
                      <a:pt x="23" y="0"/>
                      <a:pt x="0" y="24"/>
                      <a:pt x="0" y="53"/>
                    </a:cubicBezTo>
                    <a:cubicBezTo>
                      <a:pt x="0" y="81"/>
                      <a:pt x="23" y="105"/>
                      <a:pt x="52" y="105"/>
                    </a:cubicBezTo>
                    <a:cubicBezTo>
                      <a:pt x="81" y="105"/>
                      <a:pt x="104" y="81"/>
                      <a:pt x="104" y="53"/>
                    </a:cubicBezTo>
                    <a:cubicBezTo>
                      <a:pt x="104" y="24"/>
                      <a:pt x="81" y="0"/>
                      <a:pt x="52" y="0"/>
                    </a:cubicBezTo>
                    <a:close/>
                    <a:moveTo>
                      <a:pt x="52" y="93"/>
                    </a:moveTo>
                    <a:cubicBezTo>
                      <a:pt x="30" y="93"/>
                      <a:pt x="12" y="75"/>
                      <a:pt x="12" y="53"/>
                    </a:cubicBezTo>
                    <a:cubicBezTo>
                      <a:pt x="12" y="30"/>
                      <a:pt x="30" y="12"/>
                      <a:pt x="52" y="12"/>
                    </a:cubicBezTo>
                    <a:cubicBezTo>
                      <a:pt x="74" y="12"/>
                      <a:pt x="93" y="30"/>
                      <a:pt x="93" y="53"/>
                    </a:cubicBezTo>
                    <a:cubicBezTo>
                      <a:pt x="93" y="75"/>
                      <a:pt x="74" y="93"/>
                      <a:pt x="52" y="93"/>
                    </a:cubicBezTo>
                    <a:close/>
                  </a:path>
                </a:pathLst>
              </a:custGeom>
              <a:noFill/>
              <a:ln w="9525">
                <a:solidFill>
                  <a:srgbClr val="4BC1DD"/>
                </a:solidFill>
                <a:round/>
                <a:headEnd/>
                <a:tailEnd/>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grpSp>
        <p:grpSp>
          <p:nvGrpSpPr>
            <p:cNvPr id="18" name="淘宝店chenying0907出品 4"/>
            <p:cNvGrpSpPr/>
            <p:nvPr/>
          </p:nvGrpSpPr>
          <p:grpSpPr>
            <a:xfrm>
              <a:off x="3979642" y="2741048"/>
              <a:ext cx="1081050" cy="1295400"/>
              <a:chOff x="4028841" y="2682404"/>
              <a:chExt cx="1081050" cy="1295400"/>
            </a:xfrm>
          </p:grpSpPr>
          <p:sp>
            <p:nvSpPr>
              <p:cNvPr id="47" name="MH_Other_7"/>
              <p:cNvSpPr>
                <a:spLocks/>
              </p:cNvSpPr>
              <p:nvPr>
                <p:custDataLst>
                  <p:tags r:id="rId7"/>
                </p:custDataLst>
              </p:nvPr>
            </p:nvSpPr>
            <p:spPr bwMode="auto">
              <a:xfrm>
                <a:off x="4569367" y="2682404"/>
                <a:ext cx="540524" cy="1295400"/>
              </a:xfrm>
              <a:custGeom>
                <a:avLst/>
                <a:gdLst>
                  <a:gd name="T0" fmla="*/ 514 w 514"/>
                  <a:gd name="T1" fmla="*/ 824 h 1302"/>
                  <a:gd name="T2" fmla="*/ 514 w 514"/>
                  <a:gd name="T3" fmla="*/ 513 h 1302"/>
                  <a:gd name="T4" fmla="*/ 0 w 514"/>
                  <a:gd name="T5" fmla="*/ 0 h 1302"/>
                  <a:gd name="T6" fmla="*/ 0 w 514"/>
                  <a:gd name="T7" fmla="*/ 1302 h 1302"/>
                  <a:gd name="T8" fmla="*/ 514 w 514"/>
                  <a:gd name="T9" fmla="*/ 824 h 1302"/>
                </a:gdLst>
                <a:ahLst/>
                <a:cxnLst>
                  <a:cxn ang="0">
                    <a:pos x="T0" y="T1"/>
                  </a:cxn>
                  <a:cxn ang="0">
                    <a:pos x="T2" y="T3"/>
                  </a:cxn>
                  <a:cxn ang="0">
                    <a:pos x="T4" y="T5"/>
                  </a:cxn>
                  <a:cxn ang="0">
                    <a:pos x="T6" y="T7"/>
                  </a:cxn>
                  <a:cxn ang="0">
                    <a:pos x="T8" y="T9"/>
                  </a:cxn>
                </a:cxnLst>
                <a:rect l="0" t="0" r="r" b="b"/>
                <a:pathLst>
                  <a:path w="514" h="1302">
                    <a:moveTo>
                      <a:pt x="514" y="824"/>
                    </a:moveTo>
                    <a:lnTo>
                      <a:pt x="514" y="513"/>
                    </a:lnTo>
                    <a:lnTo>
                      <a:pt x="0" y="0"/>
                    </a:lnTo>
                    <a:lnTo>
                      <a:pt x="0" y="1302"/>
                    </a:lnTo>
                    <a:lnTo>
                      <a:pt x="514" y="824"/>
                    </a:lnTo>
                    <a:close/>
                  </a:path>
                </a:pathLst>
              </a:custGeom>
              <a:noFill/>
              <a:ln>
                <a:solidFill>
                  <a:srgbClr val="4BC1DD"/>
                </a:solid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48" name="MH_Other_8"/>
              <p:cNvSpPr>
                <a:spLocks/>
              </p:cNvSpPr>
              <p:nvPr>
                <p:custDataLst>
                  <p:tags r:id="rId8"/>
                </p:custDataLst>
              </p:nvPr>
            </p:nvSpPr>
            <p:spPr bwMode="auto">
              <a:xfrm>
                <a:off x="4028841" y="2682404"/>
                <a:ext cx="540525" cy="1295400"/>
              </a:xfrm>
              <a:custGeom>
                <a:avLst/>
                <a:gdLst>
                  <a:gd name="T0" fmla="*/ 0 w 514"/>
                  <a:gd name="T1" fmla="*/ 824 h 1302"/>
                  <a:gd name="T2" fmla="*/ 0 w 514"/>
                  <a:gd name="T3" fmla="*/ 513 h 1302"/>
                  <a:gd name="T4" fmla="*/ 514 w 514"/>
                  <a:gd name="T5" fmla="*/ 0 h 1302"/>
                  <a:gd name="T6" fmla="*/ 514 w 514"/>
                  <a:gd name="T7" fmla="*/ 1302 h 1302"/>
                  <a:gd name="T8" fmla="*/ 0 w 514"/>
                  <a:gd name="T9" fmla="*/ 824 h 1302"/>
                </a:gdLst>
                <a:ahLst/>
                <a:cxnLst>
                  <a:cxn ang="0">
                    <a:pos x="T0" y="T1"/>
                  </a:cxn>
                  <a:cxn ang="0">
                    <a:pos x="T2" y="T3"/>
                  </a:cxn>
                  <a:cxn ang="0">
                    <a:pos x="T4" y="T5"/>
                  </a:cxn>
                  <a:cxn ang="0">
                    <a:pos x="T6" y="T7"/>
                  </a:cxn>
                  <a:cxn ang="0">
                    <a:pos x="T8" y="T9"/>
                  </a:cxn>
                </a:cxnLst>
                <a:rect l="0" t="0" r="r" b="b"/>
                <a:pathLst>
                  <a:path w="514" h="1302">
                    <a:moveTo>
                      <a:pt x="0" y="824"/>
                    </a:moveTo>
                    <a:lnTo>
                      <a:pt x="0" y="513"/>
                    </a:lnTo>
                    <a:lnTo>
                      <a:pt x="514" y="0"/>
                    </a:lnTo>
                    <a:lnTo>
                      <a:pt x="514" y="1302"/>
                    </a:lnTo>
                    <a:lnTo>
                      <a:pt x="0" y="824"/>
                    </a:lnTo>
                    <a:close/>
                  </a:path>
                </a:pathLst>
              </a:custGeom>
              <a:noFill/>
              <a:ln>
                <a:solidFill>
                  <a:schemeClr val="accent1"/>
                </a:solid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49" name="MH_Other_10"/>
              <p:cNvSpPr>
                <a:spLocks noChangeAspect="1" noEditPoints="1"/>
              </p:cNvSpPr>
              <p:nvPr>
                <p:custDataLst>
                  <p:tags r:id="rId9"/>
                </p:custDataLst>
              </p:nvPr>
            </p:nvSpPr>
            <p:spPr bwMode="auto">
              <a:xfrm>
                <a:off x="4390452" y="3194373"/>
                <a:ext cx="370429" cy="317897"/>
              </a:xfrm>
              <a:custGeom>
                <a:avLst/>
                <a:gdLst>
                  <a:gd name="T0" fmla="*/ 812168355 w 106"/>
                  <a:gd name="T1" fmla="*/ 969364271 h 95"/>
                  <a:gd name="T2" fmla="*/ 577891455 w 106"/>
                  <a:gd name="T3" fmla="*/ 1144165830 h 95"/>
                  <a:gd name="T4" fmla="*/ 577891455 w 106"/>
                  <a:gd name="T5" fmla="*/ 889907201 h 95"/>
                  <a:gd name="T6" fmla="*/ 312371836 w 106"/>
                  <a:gd name="T7" fmla="*/ 492625845 h 95"/>
                  <a:gd name="T8" fmla="*/ 0 w 106"/>
                  <a:gd name="T9" fmla="*/ 874015787 h 95"/>
                  <a:gd name="T10" fmla="*/ 624743672 w 106"/>
                  <a:gd name="T11" fmla="*/ 1303079970 h 95"/>
                  <a:gd name="T12" fmla="*/ 827789714 w 106"/>
                  <a:gd name="T13" fmla="*/ 1287188556 h 95"/>
                  <a:gd name="T14" fmla="*/ 1046449208 w 106"/>
                  <a:gd name="T15" fmla="*/ 1509664358 h 95"/>
                  <a:gd name="T16" fmla="*/ 983975632 w 106"/>
                  <a:gd name="T17" fmla="*/ 1239514314 h 95"/>
                  <a:gd name="T18" fmla="*/ 1249491297 w 106"/>
                  <a:gd name="T19" fmla="*/ 953472857 h 95"/>
                  <a:gd name="T20" fmla="*/ 999593038 w 106"/>
                  <a:gd name="T21" fmla="*/ 985255685 h 95"/>
                  <a:gd name="T22" fmla="*/ 812168355 w 106"/>
                  <a:gd name="T23" fmla="*/ 969364271 h 95"/>
                  <a:gd name="T24" fmla="*/ 1030831803 w 106"/>
                  <a:gd name="T25" fmla="*/ 0 h 95"/>
                  <a:gd name="T26" fmla="*/ 406084177 w 106"/>
                  <a:gd name="T27" fmla="*/ 429064183 h 95"/>
                  <a:gd name="T28" fmla="*/ 671599842 w 106"/>
                  <a:gd name="T29" fmla="*/ 794558717 h 95"/>
                  <a:gd name="T30" fmla="*/ 671599842 w 106"/>
                  <a:gd name="T31" fmla="*/ 969364271 h 95"/>
                  <a:gd name="T32" fmla="*/ 843407120 w 106"/>
                  <a:gd name="T33" fmla="*/ 842232959 h 95"/>
                  <a:gd name="T34" fmla="*/ 1030831803 w 106"/>
                  <a:gd name="T35" fmla="*/ 874015787 h 95"/>
                  <a:gd name="T36" fmla="*/ 1655575475 w 106"/>
                  <a:gd name="T37" fmla="*/ 429064183 h 95"/>
                  <a:gd name="T38" fmla="*/ 1030831803 w 106"/>
                  <a:gd name="T39" fmla="*/ 0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noFill/>
              <a:ln w="9525">
                <a:solidFill>
                  <a:schemeClr val="accent1"/>
                </a:solidFill>
                <a:round/>
                <a:headEnd/>
                <a:tailEnd/>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grpSp>
        <p:grpSp>
          <p:nvGrpSpPr>
            <p:cNvPr id="22" name="淘宝店chenying0907出品 5"/>
            <p:cNvGrpSpPr/>
            <p:nvPr/>
          </p:nvGrpSpPr>
          <p:grpSpPr>
            <a:xfrm>
              <a:off x="4547736" y="2162488"/>
              <a:ext cx="1369581" cy="1021557"/>
              <a:chOff x="4575666" y="2114476"/>
              <a:chExt cx="1369581" cy="1021557"/>
            </a:xfrm>
          </p:grpSpPr>
          <p:sp>
            <p:nvSpPr>
              <p:cNvPr id="44" name="MH_Other_1"/>
              <p:cNvSpPr>
                <a:spLocks/>
              </p:cNvSpPr>
              <p:nvPr>
                <p:custDataLst>
                  <p:tags r:id="rId4"/>
                </p:custDataLst>
              </p:nvPr>
            </p:nvSpPr>
            <p:spPr bwMode="auto">
              <a:xfrm>
                <a:off x="4575666" y="2114476"/>
                <a:ext cx="1369581" cy="510779"/>
              </a:xfrm>
              <a:custGeom>
                <a:avLst/>
                <a:gdLst>
                  <a:gd name="T0" fmla="*/ 824 w 1302"/>
                  <a:gd name="T1" fmla="*/ 0 h 514"/>
                  <a:gd name="T2" fmla="*/ 513 w 1302"/>
                  <a:gd name="T3" fmla="*/ 0 h 514"/>
                  <a:gd name="T4" fmla="*/ 0 w 1302"/>
                  <a:gd name="T5" fmla="*/ 514 h 514"/>
                  <a:gd name="T6" fmla="*/ 1302 w 1302"/>
                  <a:gd name="T7" fmla="*/ 514 h 514"/>
                  <a:gd name="T8" fmla="*/ 824 w 1302"/>
                  <a:gd name="T9" fmla="*/ 0 h 514"/>
                </a:gdLst>
                <a:ahLst/>
                <a:cxnLst>
                  <a:cxn ang="0">
                    <a:pos x="T0" y="T1"/>
                  </a:cxn>
                  <a:cxn ang="0">
                    <a:pos x="T2" y="T3"/>
                  </a:cxn>
                  <a:cxn ang="0">
                    <a:pos x="T4" y="T5"/>
                  </a:cxn>
                  <a:cxn ang="0">
                    <a:pos x="T6" y="T7"/>
                  </a:cxn>
                  <a:cxn ang="0">
                    <a:pos x="T8" y="T9"/>
                  </a:cxn>
                </a:cxnLst>
                <a:rect l="0" t="0" r="r" b="b"/>
                <a:pathLst>
                  <a:path w="1302" h="514">
                    <a:moveTo>
                      <a:pt x="824" y="0"/>
                    </a:moveTo>
                    <a:lnTo>
                      <a:pt x="513" y="0"/>
                    </a:lnTo>
                    <a:lnTo>
                      <a:pt x="0" y="514"/>
                    </a:lnTo>
                    <a:lnTo>
                      <a:pt x="1302" y="514"/>
                    </a:lnTo>
                    <a:lnTo>
                      <a:pt x="824" y="0"/>
                    </a:lnTo>
                    <a:close/>
                  </a:path>
                </a:pathLst>
              </a:custGeom>
              <a:noFill/>
              <a:ln>
                <a:solidFill>
                  <a:srgbClr val="4BC1DD"/>
                </a:solid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45" name="MH_Other_2"/>
              <p:cNvSpPr>
                <a:spLocks/>
              </p:cNvSpPr>
              <p:nvPr>
                <p:custDataLst>
                  <p:tags r:id="rId5"/>
                </p:custDataLst>
              </p:nvPr>
            </p:nvSpPr>
            <p:spPr bwMode="auto">
              <a:xfrm>
                <a:off x="4575666" y="2625255"/>
                <a:ext cx="1369581" cy="510778"/>
              </a:xfrm>
              <a:custGeom>
                <a:avLst/>
                <a:gdLst>
                  <a:gd name="T0" fmla="*/ 824 w 1302"/>
                  <a:gd name="T1" fmla="*/ 514 h 514"/>
                  <a:gd name="T2" fmla="*/ 513 w 1302"/>
                  <a:gd name="T3" fmla="*/ 514 h 514"/>
                  <a:gd name="T4" fmla="*/ 0 w 1302"/>
                  <a:gd name="T5" fmla="*/ 0 h 514"/>
                  <a:gd name="T6" fmla="*/ 1302 w 1302"/>
                  <a:gd name="T7" fmla="*/ 0 h 514"/>
                  <a:gd name="T8" fmla="*/ 824 w 1302"/>
                  <a:gd name="T9" fmla="*/ 514 h 514"/>
                </a:gdLst>
                <a:ahLst/>
                <a:cxnLst>
                  <a:cxn ang="0">
                    <a:pos x="T0" y="T1"/>
                  </a:cxn>
                  <a:cxn ang="0">
                    <a:pos x="T2" y="T3"/>
                  </a:cxn>
                  <a:cxn ang="0">
                    <a:pos x="T4" y="T5"/>
                  </a:cxn>
                  <a:cxn ang="0">
                    <a:pos x="T6" y="T7"/>
                  </a:cxn>
                  <a:cxn ang="0">
                    <a:pos x="T8" y="T9"/>
                  </a:cxn>
                </a:cxnLst>
                <a:rect l="0" t="0" r="r" b="b"/>
                <a:pathLst>
                  <a:path w="1302" h="514">
                    <a:moveTo>
                      <a:pt x="824" y="514"/>
                    </a:moveTo>
                    <a:lnTo>
                      <a:pt x="513" y="514"/>
                    </a:lnTo>
                    <a:lnTo>
                      <a:pt x="0" y="0"/>
                    </a:lnTo>
                    <a:lnTo>
                      <a:pt x="1302" y="0"/>
                    </a:lnTo>
                    <a:lnTo>
                      <a:pt x="824" y="514"/>
                    </a:lnTo>
                    <a:close/>
                  </a:path>
                </a:pathLst>
              </a:custGeom>
              <a:noFill/>
              <a:ln>
                <a:solidFill>
                  <a:schemeClr val="accent1"/>
                </a:solid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46" name="MH_Other_11"/>
              <p:cNvSpPr>
                <a:spLocks noChangeAspect="1" noEditPoints="1"/>
              </p:cNvSpPr>
              <p:nvPr>
                <p:custDataLst>
                  <p:tags r:id="rId6"/>
                </p:custDataLst>
              </p:nvPr>
            </p:nvSpPr>
            <p:spPr bwMode="auto">
              <a:xfrm>
                <a:off x="4983894" y="2450232"/>
                <a:ext cx="554384" cy="303610"/>
              </a:xfrm>
              <a:custGeom>
                <a:avLst/>
                <a:gdLst>
                  <a:gd name="T0" fmla="*/ 2147483646 w 132"/>
                  <a:gd name="T1" fmla="*/ 764997897 h 67"/>
                  <a:gd name="T2" fmla="*/ 2147483646 w 132"/>
                  <a:gd name="T3" fmla="*/ 941536290 h 67"/>
                  <a:gd name="T4" fmla="*/ 2147483646 w 132"/>
                  <a:gd name="T5" fmla="*/ 1088649810 h 67"/>
                  <a:gd name="T6" fmla="*/ 2147483646 w 132"/>
                  <a:gd name="T7" fmla="*/ 1618259564 h 67"/>
                  <a:gd name="T8" fmla="*/ 2147483646 w 132"/>
                  <a:gd name="T9" fmla="*/ 1618259564 h 67"/>
                  <a:gd name="T10" fmla="*/ 2147483646 w 132"/>
                  <a:gd name="T11" fmla="*/ 1441721171 h 67"/>
                  <a:gd name="T12" fmla="*/ 2147483646 w 132"/>
                  <a:gd name="T13" fmla="*/ 1971336351 h 67"/>
                  <a:gd name="T14" fmla="*/ 2147483646 w 132"/>
                  <a:gd name="T15" fmla="*/ 1971336351 h 67"/>
                  <a:gd name="T16" fmla="*/ 2147483646 w 132"/>
                  <a:gd name="T17" fmla="*/ 1765378510 h 67"/>
                  <a:gd name="T18" fmla="*/ 2147483646 w 132"/>
                  <a:gd name="T19" fmla="*/ 1971336351 h 67"/>
                  <a:gd name="T20" fmla="*/ 2147483646 w 132"/>
                  <a:gd name="T21" fmla="*/ 1971336351 h 67"/>
                  <a:gd name="T22" fmla="*/ 2147483646 w 132"/>
                  <a:gd name="T23" fmla="*/ 1441721171 h 67"/>
                  <a:gd name="T24" fmla="*/ 2147483646 w 132"/>
                  <a:gd name="T25" fmla="*/ 1618259564 h 67"/>
                  <a:gd name="T26" fmla="*/ 2147483646 w 132"/>
                  <a:gd name="T27" fmla="*/ 1618259564 h 67"/>
                  <a:gd name="T28" fmla="*/ 2147483646 w 132"/>
                  <a:gd name="T29" fmla="*/ 1088649810 h 67"/>
                  <a:gd name="T30" fmla="*/ 2147483646 w 132"/>
                  <a:gd name="T31" fmla="*/ 941536290 h 67"/>
                  <a:gd name="T32" fmla="*/ 2147483646 w 132"/>
                  <a:gd name="T33" fmla="*/ 764997897 h 67"/>
                  <a:gd name="T34" fmla="*/ 405775621 w 132"/>
                  <a:gd name="T35" fmla="*/ 764997897 h 67"/>
                  <a:gd name="T36" fmla="*/ 247974518 w 132"/>
                  <a:gd name="T37" fmla="*/ 941536290 h 67"/>
                  <a:gd name="T38" fmla="*/ 293061226 w 132"/>
                  <a:gd name="T39" fmla="*/ 1088649810 h 67"/>
                  <a:gd name="T40" fmla="*/ 45086708 w 132"/>
                  <a:gd name="T41" fmla="*/ 1618259564 h 67"/>
                  <a:gd name="T42" fmla="*/ 67627687 w 132"/>
                  <a:gd name="T43" fmla="*/ 1618259564 h 67"/>
                  <a:gd name="T44" fmla="*/ 247974518 w 132"/>
                  <a:gd name="T45" fmla="*/ 1441721171 h 67"/>
                  <a:gd name="T46" fmla="*/ 157801102 w 132"/>
                  <a:gd name="T47" fmla="*/ 1971336351 h 67"/>
                  <a:gd name="T48" fmla="*/ 293061226 w 132"/>
                  <a:gd name="T49" fmla="*/ 1971336351 h 67"/>
                  <a:gd name="T50" fmla="*/ 405775621 w 132"/>
                  <a:gd name="T51" fmla="*/ 1765378510 h 67"/>
                  <a:gd name="T52" fmla="*/ 495949036 w 132"/>
                  <a:gd name="T53" fmla="*/ 1971336351 h 67"/>
                  <a:gd name="T54" fmla="*/ 631209160 w 132"/>
                  <a:gd name="T55" fmla="*/ 1971336351 h 67"/>
                  <a:gd name="T56" fmla="*/ 541035744 w 132"/>
                  <a:gd name="T57" fmla="*/ 1441721171 h 67"/>
                  <a:gd name="T58" fmla="*/ 721377825 w 132"/>
                  <a:gd name="T59" fmla="*/ 1618259564 h 67"/>
                  <a:gd name="T60" fmla="*/ 743923555 w 132"/>
                  <a:gd name="T61" fmla="*/ 1618259564 h 67"/>
                  <a:gd name="T62" fmla="*/ 495949036 w 132"/>
                  <a:gd name="T63" fmla="*/ 1088649810 h 67"/>
                  <a:gd name="T64" fmla="*/ 541035744 w 132"/>
                  <a:gd name="T65" fmla="*/ 941536290 h 67"/>
                  <a:gd name="T66" fmla="*/ 405775621 w 132"/>
                  <a:gd name="T67" fmla="*/ 764997897 h 67"/>
                  <a:gd name="T68" fmla="*/ 1510388088 w 132"/>
                  <a:gd name="T69" fmla="*/ 0 h 67"/>
                  <a:gd name="T70" fmla="*/ 1284954548 w 132"/>
                  <a:gd name="T71" fmla="*/ 294227039 h 67"/>
                  <a:gd name="T72" fmla="*/ 1352586985 w 132"/>
                  <a:gd name="T73" fmla="*/ 529615181 h 67"/>
                  <a:gd name="T74" fmla="*/ 946811365 w 132"/>
                  <a:gd name="T75" fmla="*/ 1382876848 h 67"/>
                  <a:gd name="T76" fmla="*/ 991898073 w 132"/>
                  <a:gd name="T77" fmla="*/ 1412301722 h 67"/>
                  <a:gd name="T78" fmla="*/ 1262413570 w 132"/>
                  <a:gd name="T79" fmla="*/ 1118069258 h 67"/>
                  <a:gd name="T80" fmla="*/ 1127153446 w 132"/>
                  <a:gd name="T81" fmla="*/ 1971336351 h 67"/>
                  <a:gd name="T82" fmla="*/ 1352586985 w 132"/>
                  <a:gd name="T83" fmla="*/ 1971336351 h 67"/>
                  <a:gd name="T84" fmla="*/ 1510388088 w 132"/>
                  <a:gd name="T85" fmla="*/ 1618259564 h 67"/>
                  <a:gd name="T86" fmla="*/ 1668189190 w 132"/>
                  <a:gd name="T87" fmla="*/ 1971336351 h 67"/>
                  <a:gd name="T88" fmla="*/ 1893622730 w 132"/>
                  <a:gd name="T89" fmla="*/ 1971336351 h 67"/>
                  <a:gd name="T90" fmla="*/ 1758362606 w 132"/>
                  <a:gd name="T91" fmla="*/ 1118069258 h 67"/>
                  <a:gd name="T92" fmla="*/ 2028878103 w 132"/>
                  <a:gd name="T93" fmla="*/ 1412301722 h 67"/>
                  <a:gd name="T94" fmla="*/ 2073964811 w 132"/>
                  <a:gd name="T95" fmla="*/ 1382876848 h 67"/>
                  <a:gd name="T96" fmla="*/ 1668189190 w 132"/>
                  <a:gd name="T97" fmla="*/ 529615181 h 67"/>
                  <a:gd name="T98" fmla="*/ 1735816877 w 132"/>
                  <a:gd name="T99" fmla="*/ 294227039 h 67"/>
                  <a:gd name="T100" fmla="*/ 1510388088 w 132"/>
                  <a:gd name="T101" fmla="*/ 0 h 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32" h="67">
                    <a:moveTo>
                      <a:pt x="114" y="26"/>
                    </a:moveTo>
                    <a:cubicBezTo>
                      <a:pt x="111" y="26"/>
                      <a:pt x="108" y="29"/>
                      <a:pt x="108" y="32"/>
                    </a:cubicBezTo>
                    <a:cubicBezTo>
                      <a:pt x="108" y="34"/>
                      <a:pt x="109" y="36"/>
                      <a:pt x="110" y="37"/>
                    </a:cubicBezTo>
                    <a:cubicBezTo>
                      <a:pt x="104" y="40"/>
                      <a:pt x="96" y="53"/>
                      <a:pt x="99" y="55"/>
                    </a:cubicBezTo>
                    <a:cubicBezTo>
                      <a:pt x="99" y="55"/>
                      <a:pt x="100" y="55"/>
                      <a:pt x="100" y="55"/>
                    </a:cubicBezTo>
                    <a:cubicBezTo>
                      <a:pt x="102" y="55"/>
                      <a:pt x="105" y="52"/>
                      <a:pt x="107" y="49"/>
                    </a:cubicBezTo>
                    <a:cubicBezTo>
                      <a:pt x="106" y="55"/>
                      <a:pt x="105" y="62"/>
                      <a:pt x="104" y="67"/>
                    </a:cubicBezTo>
                    <a:cubicBezTo>
                      <a:pt x="110" y="67"/>
                      <a:pt x="110" y="67"/>
                      <a:pt x="110" y="67"/>
                    </a:cubicBezTo>
                    <a:cubicBezTo>
                      <a:pt x="110" y="64"/>
                      <a:pt x="112" y="60"/>
                      <a:pt x="114" y="60"/>
                    </a:cubicBezTo>
                    <a:cubicBezTo>
                      <a:pt x="116" y="60"/>
                      <a:pt x="119" y="64"/>
                      <a:pt x="119" y="67"/>
                    </a:cubicBezTo>
                    <a:cubicBezTo>
                      <a:pt x="124" y="67"/>
                      <a:pt x="124" y="67"/>
                      <a:pt x="124" y="67"/>
                    </a:cubicBezTo>
                    <a:cubicBezTo>
                      <a:pt x="124" y="62"/>
                      <a:pt x="123" y="55"/>
                      <a:pt x="121" y="49"/>
                    </a:cubicBezTo>
                    <a:cubicBezTo>
                      <a:pt x="123" y="52"/>
                      <a:pt x="126" y="55"/>
                      <a:pt x="128" y="55"/>
                    </a:cubicBezTo>
                    <a:cubicBezTo>
                      <a:pt x="129" y="55"/>
                      <a:pt x="129" y="55"/>
                      <a:pt x="130" y="55"/>
                    </a:cubicBezTo>
                    <a:cubicBezTo>
                      <a:pt x="132" y="53"/>
                      <a:pt x="125" y="40"/>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3" y="37"/>
                    </a:cubicBezTo>
                    <a:cubicBezTo>
                      <a:pt x="7" y="40"/>
                      <a:pt x="0" y="53"/>
                      <a:pt x="2" y="55"/>
                    </a:cubicBezTo>
                    <a:cubicBezTo>
                      <a:pt x="3" y="55"/>
                      <a:pt x="3" y="55"/>
                      <a:pt x="3" y="55"/>
                    </a:cubicBezTo>
                    <a:cubicBezTo>
                      <a:pt x="6" y="55"/>
                      <a:pt x="8" y="52"/>
                      <a:pt x="11" y="49"/>
                    </a:cubicBezTo>
                    <a:cubicBezTo>
                      <a:pt x="9" y="55"/>
                      <a:pt x="8" y="62"/>
                      <a:pt x="7" y="67"/>
                    </a:cubicBezTo>
                    <a:cubicBezTo>
                      <a:pt x="13" y="67"/>
                      <a:pt x="13" y="67"/>
                      <a:pt x="13" y="67"/>
                    </a:cubicBezTo>
                    <a:cubicBezTo>
                      <a:pt x="13" y="64"/>
                      <a:pt x="15" y="60"/>
                      <a:pt x="18" y="60"/>
                    </a:cubicBezTo>
                    <a:cubicBezTo>
                      <a:pt x="20" y="60"/>
                      <a:pt x="22" y="64"/>
                      <a:pt x="22" y="67"/>
                    </a:cubicBezTo>
                    <a:cubicBezTo>
                      <a:pt x="28" y="67"/>
                      <a:pt x="28" y="67"/>
                      <a:pt x="28" y="67"/>
                    </a:cubicBezTo>
                    <a:cubicBezTo>
                      <a:pt x="27" y="62"/>
                      <a:pt x="26" y="55"/>
                      <a:pt x="24" y="49"/>
                    </a:cubicBezTo>
                    <a:cubicBezTo>
                      <a:pt x="27" y="52"/>
                      <a:pt x="29" y="55"/>
                      <a:pt x="32" y="55"/>
                    </a:cubicBezTo>
                    <a:cubicBezTo>
                      <a:pt x="32" y="55"/>
                      <a:pt x="33" y="55"/>
                      <a:pt x="33" y="55"/>
                    </a:cubicBezTo>
                    <a:cubicBezTo>
                      <a:pt x="35" y="53"/>
                      <a:pt x="28" y="40"/>
                      <a:pt x="22" y="37"/>
                    </a:cubicBezTo>
                    <a:cubicBezTo>
                      <a:pt x="23" y="36"/>
                      <a:pt x="24" y="34"/>
                      <a:pt x="24" y="32"/>
                    </a:cubicBezTo>
                    <a:cubicBezTo>
                      <a:pt x="24" y="29"/>
                      <a:pt x="21" y="26"/>
                      <a:pt x="18" y="26"/>
                    </a:cubicBezTo>
                    <a:moveTo>
                      <a:pt x="67" y="0"/>
                    </a:moveTo>
                    <a:cubicBezTo>
                      <a:pt x="61" y="0"/>
                      <a:pt x="57" y="5"/>
                      <a:pt x="57" y="10"/>
                    </a:cubicBezTo>
                    <a:cubicBezTo>
                      <a:pt x="57" y="14"/>
                      <a:pt x="58" y="17"/>
                      <a:pt x="60" y="18"/>
                    </a:cubicBezTo>
                    <a:cubicBezTo>
                      <a:pt x="50" y="22"/>
                      <a:pt x="38" y="43"/>
                      <a:pt x="42" y="47"/>
                    </a:cubicBezTo>
                    <a:cubicBezTo>
                      <a:pt x="43" y="48"/>
                      <a:pt x="43" y="48"/>
                      <a:pt x="44" y="48"/>
                    </a:cubicBezTo>
                    <a:cubicBezTo>
                      <a:pt x="48" y="48"/>
                      <a:pt x="52" y="43"/>
                      <a:pt x="56" y="38"/>
                    </a:cubicBezTo>
                    <a:cubicBezTo>
                      <a:pt x="53" y="47"/>
                      <a:pt x="51" y="58"/>
                      <a:pt x="50"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8"/>
                    </a:cubicBezTo>
                    <a:cubicBezTo>
                      <a:pt x="82" y="43"/>
                      <a:pt x="87" y="48"/>
                      <a:pt x="90" y="48"/>
                    </a:cubicBezTo>
                    <a:cubicBezTo>
                      <a:pt x="91" y="48"/>
                      <a:pt x="91" y="48"/>
                      <a:pt x="92" y="47"/>
                    </a:cubicBezTo>
                    <a:cubicBezTo>
                      <a:pt x="96" y="43"/>
                      <a:pt x="84" y="22"/>
                      <a:pt x="74" y="18"/>
                    </a:cubicBezTo>
                    <a:cubicBezTo>
                      <a:pt x="76" y="17"/>
                      <a:pt x="77" y="14"/>
                      <a:pt x="77" y="10"/>
                    </a:cubicBezTo>
                    <a:cubicBezTo>
                      <a:pt x="77" y="5"/>
                      <a:pt x="73" y="0"/>
                      <a:pt x="67" y="0"/>
                    </a:cubicBezTo>
                  </a:path>
                </a:pathLst>
              </a:custGeom>
              <a:noFill/>
              <a:ln w="9525">
                <a:solidFill>
                  <a:srgbClr val="4BC1DD"/>
                </a:solidFill>
                <a:round/>
                <a:headEnd/>
                <a:tailEnd/>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grpSp>
        <p:grpSp>
          <p:nvGrpSpPr>
            <p:cNvPr id="23" name="淘宝店chenying0907出品 3"/>
            <p:cNvGrpSpPr/>
            <p:nvPr/>
          </p:nvGrpSpPr>
          <p:grpSpPr>
            <a:xfrm>
              <a:off x="3979642" y="1324291"/>
              <a:ext cx="1081050" cy="1290638"/>
              <a:chOff x="4028841" y="1276276"/>
              <a:chExt cx="1081050" cy="1290638"/>
            </a:xfrm>
          </p:grpSpPr>
          <p:sp>
            <p:nvSpPr>
              <p:cNvPr id="41" name="MH_Other_3"/>
              <p:cNvSpPr>
                <a:spLocks/>
              </p:cNvSpPr>
              <p:nvPr>
                <p:custDataLst>
                  <p:tags r:id="rId1"/>
                </p:custDataLst>
              </p:nvPr>
            </p:nvSpPr>
            <p:spPr bwMode="auto">
              <a:xfrm>
                <a:off x="4028841" y="1276276"/>
                <a:ext cx="540525" cy="1290638"/>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noFill/>
              <a:ln>
                <a:solidFill>
                  <a:srgbClr val="4BC1DD"/>
                </a:solid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42" name="MH_Other_4"/>
              <p:cNvSpPr>
                <a:spLocks/>
              </p:cNvSpPr>
              <p:nvPr>
                <p:custDataLst>
                  <p:tags r:id="rId2"/>
                </p:custDataLst>
              </p:nvPr>
            </p:nvSpPr>
            <p:spPr bwMode="auto">
              <a:xfrm>
                <a:off x="4569367" y="1276276"/>
                <a:ext cx="540524" cy="1290638"/>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noFill/>
              <a:ln>
                <a:solidFill>
                  <a:schemeClr val="accent1"/>
                </a:solid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43" name="MH_Other_12"/>
              <p:cNvSpPr>
                <a:spLocks noChangeAspect="1" noEditPoints="1"/>
              </p:cNvSpPr>
              <p:nvPr>
                <p:custDataLst>
                  <p:tags r:id="rId3"/>
                </p:custDataLst>
              </p:nvPr>
            </p:nvSpPr>
            <p:spPr bwMode="auto">
              <a:xfrm>
                <a:off x="4389191" y="1764432"/>
                <a:ext cx="372949" cy="315516"/>
              </a:xfrm>
              <a:custGeom>
                <a:avLst/>
                <a:gdLst>
                  <a:gd name="T0" fmla="*/ 341775088 w 254"/>
                  <a:gd name="T1" fmla="*/ 445069564 h 228"/>
                  <a:gd name="T2" fmla="*/ 289406338 w 254"/>
                  <a:gd name="T3" fmla="*/ 445069564 h 228"/>
                  <a:gd name="T4" fmla="*/ 289406338 w 254"/>
                  <a:gd name="T5" fmla="*/ 489026520 h 228"/>
                  <a:gd name="T6" fmla="*/ 341775088 w 254"/>
                  <a:gd name="T7" fmla="*/ 489026520 h 228"/>
                  <a:gd name="T8" fmla="*/ 341775088 w 254"/>
                  <a:gd name="T9" fmla="*/ 445069564 h 228"/>
                  <a:gd name="T10" fmla="*/ 118517963 w 254"/>
                  <a:gd name="T11" fmla="*/ 299461112 h 228"/>
                  <a:gd name="T12" fmla="*/ 355555550 w 254"/>
                  <a:gd name="T13" fmla="*/ 71430468 h 228"/>
                  <a:gd name="T14" fmla="*/ 584323863 w 254"/>
                  <a:gd name="T15" fmla="*/ 299461112 h 228"/>
                  <a:gd name="T16" fmla="*/ 151593400 w 254"/>
                  <a:gd name="T17" fmla="*/ 299461112 h 228"/>
                  <a:gd name="T18" fmla="*/ 118517963 w 254"/>
                  <a:gd name="T19" fmla="*/ 299461112 h 228"/>
                  <a:gd name="T20" fmla="*/ 355555550 w 254"/>
                  <a:gd name="T21" fmla="*/ 0 h 228"/>
                  <a:gd name="T22" fmla="*/ 333505813 w 254"/>
                  <a:gd name="T23" fmla="*/ 19230961 h 228"/>
                  <a:gd name="T24" fmla="*/ 41343050 w 254"/>
                  <a:gd name="T25" fmla="*/ 307702006 h 228"/>
                  <a:gd name="T26" fmla="*/ 0 w 254"/>
                  <a:gd name="T27" fmla="*/ 351660619 h 228"/>
                  <a:gd name="T28" fmla="*/ 146080550 w 254"/>
                  <a:gd name="T29" fmla="*/ 351660619 h 228"/>
                  <a:gd name="T30" fmla="*/ 146080550 w 254"/>
                  <a:gd name="T31" fmla="*/ 626394079 h 228"/>
                  <a:gd name="T32" fmla="*/ 190181688 w 254"/>
                  <a:gd name="T33" fmla="*/ 626394079 h 228"/>
                  <a:gd name="T34" fmla="*/ 190181688 w 254"/>
                  <a:gd name="T35" fmla="*/ 351660619 h 228"/>
                  <a:gd name="T36" fmla="*/ 498881338 w 254"/>
                  <a:gd name="T37" fmla="*/ 351660619 h 228"/>
                  <a:gd name="T38" fmla="*/ 498881338 w 254"/>
                  <a:gd name="T39" fmla="*/ 626394079 h 228"/>
                  <a:gd name="T40" fmla="*/ 542980813 w 254"/>
                  <a:gd name="T41" fmla="*/ 626394079 h 228"/>
                  <a:gd name="T42" fmla="*/ 542980813 w 254"/>
                  <a:gd name="T43" fmla="*/ 351660619 h 228"/>
                  <a:gd name="T44" fmla="*/ 700087063 w 254"/>
                  <a:gd name="T45" fmla="*/ 351660619 h 228"/>
                  <a:gd name="T46" fmla="*/ 661498775 w 254"/>
                  <a:gd name="T47" fmla="*/ 307702006 h 228"/>
                  <a:gd name="T48" fmla="*/ 667011625 w 254"/>
                  <a:gd name="T49" fmla="*/ 299461112 h 228"/>
                  <a:gd name="T50" fmla="*/ 661498775 w 254"/>
                  <a:gd name="T51" fmla="*/ 307702006 h 228"/>
                  <a:gd name="T52" fmla="*/ 366581250 w 254"/>
                  <a:gd name="T53" fmla="*/ 19230961 h 228"/>
                  <a:gd name="T54" fmla="*/ 355555550 w 254"/>
                  <a:gd name="T55" fmla="*/ 0 h 2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4" h="228">
                    <a:moveTo>
                      <a:pt x="124" y="162"/>
                    </a:moveTo>
                    <a:lnTo>
                      <a:pt x="105" y="162"/>
                    </a:lnTo>
                    <a:lnTo>
                      <a:pt x="105" y="178"/>
                    </a:lnTo>
                    <a:lnTo>
                      <a:pt x="124" y="178"/>
                    </a:lnTo>
                    <a:lnTo>
                      <a:pt x="124" y="162"/>
                    </a:lnTo>
                    <a:close/>
                    <a:moveTo>
                      <a:pt x="43" y="109"/>
                    </a:moveTo>
                    <a:lnTo>
                      <a:pt x="129" y="26"/>
                    </a:lnTo>
                    <a:lnTo>
                      <a:pt x="212" y="109"/>
                    </a:lnTo>
                    <a:lnTo>
                      <a:pt x="55" y="109"/>
                    </a:lnTo>
                    <a:lnTo>
                      <a:pt x="43" y="109"/>
                    </a:lnTo>
                    <a:close/>
                    <a:moveTo>
                      <a:pt x="129" y="0"/>
                    </a:moveTo>
                    <a:lnTo>
                      <a:pt x="121" y="7"/>
                    </a:lnTo>
                    <a:lnTo>
                      <a:pt x="15" y="112"/>
                    </a:lnTo>
                    <a:lnTo>
                      <a:pt x="0" y="128"/>
                    </a:lnTo>
                    <a:lnTo>
                      <a:pt x="53" y="128"/>
                    </a:lnTo>
                    <a:lnTo>
                      <a:pt x="53" y="228"/>
                    </a:lnTo>
                    <a:lnTo>
                      <a:pt x="69" y="228"/>
                    </a:lnTo>
                    <a:lnTo>
                      <a:pt x="69" y="128"/>
                    </a:lnTo>
                    <a:lnTo>
                      <a:pt x="181" y="128"/>
                    </a:lnTo>
                    <a:lnTo>
                      <a:pt x="181" y="228"/>
                    </a:lnTo>
                    <a:lnTo>
                      <a:pt x="197" y="228"/>
                    </a:lnTo>
                    <a:lnTo>
                      <a:pt x="197" y="128"/>
                    </a:lnTo>
                    <a:lnTo>
                      <a:pt x="254" y="128"/>
                    </a:lnTo>
                    <a:lnTo>
                      <a:pt x="240" y="112"/>
                    </a:lnTo>
                    <a:lnTo>
                      <a:pt x="242" y="109"/>
                    </a:lnTo>
                    <a:lnTo>
                      <a:pt x="240" y="112"/>
                    </a:lnTo>
                    <a:lnTo>
                      <a:pt x="133" y="7"/>
                    </a:lnTo>
                    <a:lnTo>
                      <a:pt x="129" y="0"/>
                    </a:lnTo>
                    <a:close/>
                  </a:path>
                </a:pathLst>
              </a:custGeom>
              <a:noFill/>
              <a:ln w="12700">
                <a:solidFill>
                  <a:schemeClr val="accent1"/>
                </a:solidFill>
                <a:round/>
                <a:headEnd/>
                <a:tailEnd/>
              </a:ln>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grpSp>
        <p:grpSp>
          <p:nvGrpSpPr>
            <p:cNvPr id="24" name="淘宝店chenying0907出品 28"/>
            <p:cNvGrpSpPr>
              <a:grpSpLocks/>
            </p:cNvGrpSpPr>
            <p:nvPr/>
          </p:nvGrpSpPr>
          <p:grpSpPr bwMode="auto">
            <a:xfrm>
              <a:off x="971600" y="1684347"/>
              <a:ext cx="2160000" cy="763877"/>
              <a:chOff x="827584" y="1193250"/>
              <a:chExt cx="1952105" cy="763611"/>
            </a:xfrm>
          </p:grpSpPr>
          <p:sp>
            <p:nvSpPr>
              <p:cNvPr id="39" name="TextBox 11"/>
              <p:cNvSpPr txBox="1">
                <a:spLocks noChangeArrowheads="1"/>
              </p:cNvSpPr>
              <p:nvPr/>
            </p:nvSpPr>
            <p:spPr bwMode="auto">
              <a:xfrm flipH="1">
                <a:off x="827584" y="1511749"/>
                <a:ext cx="1952105" cy="44511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pPr>
                <a:r>
                  <a:rPr lang="zh-CN" altLang="en-US" sz="1200" dirty="0">
                    <a:solidFill>
                      <a:schemeClr val="bg1">
                        <a:lumMod val="50000"/>
                      </a:schemeClr>
                    </a:solidFill>
                    <a:latin typeface="Arial"/>
                    <a:ea typeface="微软雅黑"/>
                    <a:cs typeface="+mn-ea"/>
                    <a:sym typeface="+mn-lt"/>
                  </a:rPr>
                  <a:t>您的内容打在这里，或者通过复制您的文本后，在此框中选择粘贴，并选择只保留文字。</a:t>
                </a:r>
              </a:p>
            </p:txBody>
          </p:sp>
          <p:sp>
            <p:nvSpPr>
              <p:cNvPr id="40" name="TextBox 24"/>
              <p:cNvSpPr txBox="1">
                <a:spLocks noChangeArrowheads="1"/>
              </p:cNvSpPr>
              <p:nvPr/>
            </p:nvSpPr>
            <p:spPr bwMode="auto">
              <a:xfrm flipH="1">
                <a:off x="827584" y="1193250"/>
                <a:ext cx="1456924" cy="31793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2400" b="1" kern="0" dirty="0">
                    <a:solidFill>
                      <a:schemeClr val="bg1">
                        <a:lumMod val="50000"/>
                      </a:schemeClr>
                    </a:solidFill>
                    <a:latin typeface="+mn-lt"/>
                    <a:ea typeface="+mn-ea"/>
                    <a:cs typeface="+mn-ea"/>
                    <a:sym typeface="+mn-lt"/>
                  </a:rPr>
                  <a:t>点击添加文本    </a:t>
                </a:r>
                <a:endParaRPr lang="en-US" altLang="zh-CN" sz="2400" b="1" kern="0" dirty="0">
                  <a:solidFill>
                    <a:schemeClr val="bg1">
                      <a:lumMod val="50000"/>
                    </a:schemeClr>
                  </a:solidFill>
                  <a:latin typeface="+mn-lt"/>
                  <a:ea typeface="+mn-ea"/>
                  <a:cs typeface="+mn-ea"/>
                  <a:sym typeface="+mn-lt"/>
                </a:endParaRPr>
              </a:p>
            </p:txBody>
          </p:sp>
        </p:grpSp>
        <p:grpSp>
          <p:nvGrpSpPr>
            <p:cNvPr id="25" name="淘宝店chenying0907出品 28"/>
            <p:cNvGrpSpPr>
              <a:grpSpLocks/>
            </p:cNvGrpSpPr>
            <p:nvPr/>
          </p:nvGrpSpPr>
          <p:grpSpPr bwMode="auto">
            <a:xfrm>
              <a:off x="1691680" y="3268523"/>
              <a:ext cx="2160000" cy="763877"/>
              <a:chOff x="827584" y="1193250"/>
              <a:chExt cx="1952105" cy="763611"/>
            </a:xfrm>
          </p:grpSpPr>
          <p:sp>
            <p:nvSpPr>
              <p:cNvPr id="37" name="TextBox 11"/>
              <p:cNvSpPr txBox="1">
                <a:spLocks noChangeArrowheads="1"/>
              </p:cNvSpPr>
              <p:nvPr/>
            </p:nvSpPr>
            <p:spPr bwMode="auto">
              <a:xfrm flipH="1">
                <a:off x="827584" y="1511749"/>
                <a:ext cx="1952105" cy="44511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pPr>
                <a:r>
                  <a:rPr lang="zh-CN" altLang="en-US" sz="1200" dirty="0">
                    <a:solidFill>
                      <a:schemeClr val="bg1">
                        <a:lumMod val="50000"/>
                      </a:schemeClr>
                    </a:solidFill>
                    <a:latin typeface="Arial"/>
                    <a:ea typeface="微软雅黑"/>
                    <a:cs typeface="+mn-ea"/>
                    <a:sym typeface="+mn-lt"/>
                  </a:rPr>
                  <a:t>您的内容打在这里，或者通过复制您的文本后，在此框中选择粘贴，并选择只保留文字。</a:t>
                </a:r>
              </a:p>
            </p:txBody>
          </p:sp>
          <p:sp>
            <p:nvSpPr>
              <p:cNvPr id="38" name="TextBox 22"/>
              <p:cNvSpPr txBox="1">
                <a:spLocks noChangeArrowheads="1"/>
              </p:cNvSpPr>
              <p:nvPr/>
            </p:nvSpPr>
            <p:spPr bwMode="auto">
              <a:xfrm flipH="1">
                <a:off x="827584" y="1193250"/>
                <a:ext cx="1456924" cy="31793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2400" b="1" kern="0" dirty="0">
                    <a:solidFill>
                      <a:schemeClr val="bg1">
                        <a:lumMod val="50000"/>
                      </a:schemeClr>
                    </a:solidFill>
                    <a:latin typeface="+mn-lt"/>
                    <a:ea typeface="+mn-ea"/>
                    <a:cs typeface="+mn-ea"/>
                    <a:sym typeface="+mn-lt"/>
                  </a:rPr>
                  <a:t>点击添加文本    </a:t>
                </a:r>
                <a:endParaRPr lang="en-US" altLang="zh-CN" sz="2400" b="1" kern="0" dirty="0">
                  <a:solidFill>
                    <a:schemeClr val="bg1">
                      <a:lumMod val="50000"/>
                    </a:schemeClr>
                  </a:solidFill>
                  <a:latin typeface="+mn-lt"/>
                  <a:ea typeface="+mn-ea"/>
                  <a:cs typeface="+mn-ea"/>
                  <a:sym typeface="+mn-lt"/>
                </a:endParaRPr>
              </a:p>
            </p:txBody>
          </p:sp>
        </p:grpSp>
        <p:grpSp>
          <p:nvGrpSpPr>
            <p:cNvPr id="26" name="淘宝店chenying0907出品 45"/>
            <p:cNvGrpSpPr>
              <a:grpSpLocks/>
            </p:cNvGrpSpPr>
            <p:nvPr/>
          </p:nvGrpSpPr>
          <p:grpSpPr bwMode="auto">
            <a:xfrm>
              <a:off x="6084408" y="2764467"/>
              <a:ext cx="2160000" cy="763877"/>
              <a:chOff x="827584" y="1193250"/>
              <a:chExt cx="1952105" cy="763611"/>
            </a:xfrm>
          </p:grpSpPr>
          <p:sp>
            <p:nvSpPr>
              <p:cNvPr id="35" name="TextBox 11"/>
              <p:cNvSpPr txBox="1">
                <a:spLocks noChangeArrowheads="1"/>
              </p:cNvSpPr>
              <p:nvPr/>
            </p:nvSpPr>
            <p:spPr bwMode="auto">
              <a:xfrm flipH="1">
                <a:off x="827584" y="1511749"/>
                <a:ext cx="1952105" cy="44511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pPr>
                <a:r>
                  <a:rPr lang="zh-CN" altLang="en-US" sz="1200" dirty="0">
                    <a:solidFill>
                      <a:schemeClr val="bg1">
                        <a:lumMod val="50000"/>
                      </a:schemeClr>
                    </a:solidFill>
                    <a:latin typeface="Arial"/>
                    <a:ea typeface="微软雅黑"/>
                    <a:cs typeface="+mn-ea"/>
                    <a:sym typeface="+mn-lt"/>
                  </a:rPr>
                  <a:t>您的内容打在这里，或者通过复制您的文本后，在此框中选择粘贴，并选择只保留文字。</a:t>
                </a:r>
              </a:p>
            </p:txBody>
          </p:sp>
          <p:sp>
            <p:nvSpPr>
              <p:cNvPr id="36" name="TextBox 20"/>
              <p:cNvSpPr txBox="1">
                <a:spLocks noChangeArrowheads="1"/>
              </p:cNvSpPr>
              <p:nvPr/>
            </p:nvSpPr>
            <p:spPr bwMode="auto">
              <a:xfrm flipH="1">
                <a:off x="827584" y="1193250"/>
                <a:ext cx="1456924" cy="31793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2400" b="1" kern="0" dirty="0">
                    <a:solidFill>
                      <a:schemeClr val="bg1">
                        <a:lumMod val="50000"/>
                      </a:schemeClr>
                    </a:solidFill>
                    <a:latin typeface="+mn-lt"/>
                    <a:ea typeface="+mn-ea"/>
                    <a:cs typeface="+mn-ea"/>
                    <a:sym typeface="+mn-lt"/>
                  </a:rPr>
                  <a:t>点击添加文本    </a:t>
                </a:r>
                <a:endParaRPr lang="en-US" altLang="zh-CN" sz="2400" b="1" kern="0" dirty="0">
                  <a:solidFill>
                    <a:schemeClr val="bg1">
                      <a:lumMod val="50000"/>
                    </a:schemeClr>
                  </a:solidFill>
                  <a:latin typeface="+mn-lt"/>
                  <a:ea typeface="+mn-ea"/>
                  <a:cs typeface="+mn-ea"/>
                  <a:sym typeface="+mn-lt"/>
                </a:endParaRPr>
              </a:p>
            </p:txBody>
          </p:sp>
        </p:grpSp>
        <p:grpSp>
          <p:nvGrpSpPr>
            <p:cNvPr id="32" name="淘宝店chenying0907出品 48"/>
            <p:cNvGrpSpPr>
              <a:grpSpLocks/>
            </p:cNvGrpSpPr>
            <p:nvPr/>
          </p:nvGrpSpPr>
          <p:grpSpPr bwMode="auto">
            <a:xfrm>
              <a:off x="5724368" y="1228970"/>
              <a:ext cx="2160000" cy="763877"/>
              <a:chOff x="827584" y="1193250"/>
              <a:chExt cx="1952105" cy="763612"/>
            </a:xfrm>
          </p:grpSpPr>
          <p:sp>
            <p:nvSpPr>
              <p:cNvPr id="33" name="TextBox 11"/>
              <p:cNvSpPr txBox="1">
                <a:spLocks noChangeArrowheads="1"/>
              </p:cNvSpPr>
              <p:nvPr/>
            </p:nvSpPr>
            <p:spPr bwMode="auto">
              <a:xfrm flipH="1">
                <a:off x="827584" y="1511749"/>
                <a:ext cx="1952105" cy="44511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pPr>
                <a:r>
                  <a:rPr lang="zh-CN" altLang="en-US" sz="1200" dirty="0">
                    <a:solidFill>
                      <a:schemeClr val="bg1">
                        <a:lumMod val="50000"/>
                      </a:schemeClr>
                    </a:solidFill>
                    <a:latin typeface="Arial"/>
                    <a:ea typeface="微软雅黑"/>
                    <a:cs typeface="+mn-ea"/>
                    <a:sym typeface="+mn-lt"/>
                  </a:rPr>
                  <a:t>您的内容打在这里，或者通过复制您的文本后，在此框中选择粘贴，并选择只保留文字。</a:t>
                </a:r>
              </a:p>
            </p:txBody>
          </p:sp>
          <p:sp>
            <p:nvSpPr>
              <p:cNvPr id="34" name="TextBox 18"/>
              <p:cNvSpPr txBox="1">
                <a:spLocks noChangeArrowheads="1"/>
              </p:cNvSpPr>
              <p:nvPr/>
            </p:nvSpPr>
            <p:spPr bwMode="auto">
              <a:xfrm flipH="1">
                <a:off x="827584" y="1193250"/>
                <a:ext cx="1456924" cy="317938"/>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2400" b="1" kern="0" dirty="0">
                    <a:solidFill>
                      <a:schemeClr val="bg1">
                        <a:lumMod val="50000"/>
                      </a:schemeClr>
                    </a:solidFill>
                    <a:latin typeface="+mn-lt"/>
                    <a:ea typeface="+mn-ea"/>
                    <a:cs typeface="+mn-ea"/>
                    <a:sym typeface="+mn-lt"/>
                  </a:rPr>
                  <a:t>点击添加文本    </a:t>
                </a:r>
                <a:endParaRPr lang="en-US" altLang="zh-CN" sz="2400" b="1" kern="0" dirty="0">
                  <a:solidFill>
                    <a:schemeClr val="bg1">
                      <a:lumMod val="50000"/>
                    </a:schemeClr>
                  </a:solidFill>
                  <a:latin typeface="+mn-lt"/>
                  <a:ea typeface="+mn-ea"/>
                  <a:cs typeface="+mn-ea"/>
                  <a:sym typeface="+mn-lt"/>
                </a:endParaRPr>
              </a:p>
            </p:txBody>
          </p:sp>
        </p:grpSp>
      </p:grpSp>
    </p:spTree>
    <p:extLst>
      <p:ext uri="{BB962C8B-B14F-4D97-AF65-F5344CB8AC3E}">
        <p14:creationId xmlns:p14="http://schemas.microsoft.com/office/powerpoint/2010/main" val="253995045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grpSp>
        <p:nvGrpSpPr>
          <p:cNvPr id="57" name="组合 56"/>
          <p:cNvGrpSpPr/>
          <p:nvPr/>
        </p:nvGrpSpPr>
        <p:grpSpPr>
          <a:xfrm>
            <a:off x="1080801" y="1688918"/>
            <a:ext cx="10293034" cy="4948505"/>
            <a:chOff x="1240456" y="1558290"/>
            <a:chExt cx="10293034" cy="4948505"/>
          </a:xfrm>
        </p:grpSpPr>
        <p:sp>
          <p:nvSpPr>
            <p:cNvPr id="58" name="Rounded Rectangle 129"/>
            <p:cNvSpPr/>
            <p:nvPr/>
          </p:nvSpPr>
          <p:spPr>
            <a:xfrm>
              <a:off x="9288572" y="1558290"/>
              <a:ext cx="2244918" cy="4560354"/>
            </a:xfrm>
            <a:prstGeom prst="roundRect">
              <a:avLst>
                <a:gd name="adj" fmla="val 3939"/>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59" name="Rounded Rectangle 130"/>
            <p:cNvSpPr/>
            <p:nvPr/>
          </p:nvSpPr>
          <p:spPr>
            <a:xfrm>
              <a:off x="6613485" y="1558290"/>
              <a:ext cx="2244918" cy="4560354"/>
            </a:xfrm>
            <a:prstGeom prst="roundRect">
              <a:avLst>
                <a:gd name="adj" fmla="val 3939"/>
              </a:avLst>
            </a:pr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60" name="Rounded Rectangle 131"/>
            <p:cNvSpPr/>
            <p:nvPr/>
          </p:nvSpPr>
          <p:spPr>
            <a:xfrm>
              <a:off x="3915543" y="1558290"/>
              <a:ext cx="2244918" cy="4560354"/>
            </a:xfrm>
            <a:prstGeom prst="roundRect">
              <a:avLst>
                <a:gd name="adj" fmla="val 3939"/>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61" name="Rounded Rectangle 132"/>
            <p:cNvSpPr/>
            <p:nvPr/>
          </p:nvSpPr>
          <p:spPr>
            <a:xfrm>
              <a:off x="1240456" y="1558290"/>
              <a:ext cx="2244918" cy="4560354"/>
            </a:xfrm>
            <a:prstGeom prst="roundRect">
              <a:avLst>
                <a:gd name="adj" fmla="val 3939"/>
              </a:avLst>
            </a:pr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bg1">
                    <a:lumMod val="50000"/>
                  </a:schemeClr>
                </a:solidFill>
              </a:endParaRPr>
            </a:p>
          </p:txBody>
        </p:sp>
        <p:sp>
          <p:nvSpPr>
            <p:cNvPr id="62" name="Subtitle 2"/>
            <p:cNvSpPr txBox="1">
              <a:spLocks/>
            </p:cNvSpPr>
            <p:nvPr/>
          </p:nvSpPr>
          <p:spPr>
            <a:xfrm>
              <a:off x="9357416" y="4203021"/>
              <a:ext cx="2066688" cy="2303774"/>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4040"/>
                </a:lnSpc>
                <a:defRPr/>
              </a:pPr>
              <a:r>
                <a:rPr lang="en-US" sz="1050" dirty="0">
                  <a:solidFill>
                    <a:schemeClr val="bg1">
                      <a:lumMod val="50000"/>
                    </a:schemeClr>
                  </a:solidFill>
                  <a:latin typeface="Poppins Light" charset="0"/>
                  <a:ea typeface="Poppins Light" charset="0"/>
                  <a:cs typeface="Poppins Light" charset="0"/>
                </a:rPr>
                <a:t>Frequently, your initial font choice is taken Frequently, your initial font choice</a:t>
              </a:r>
            </a:p>
            <a:p>
              <a:pPr>
                <a:lnSpc>
                  <a:spcPts val="4040"/>
                </a:lnSpc>
              </a:pPr>
              <a:endParaRPr lang="en-US" sz="1050" b="0" i="0" dirty="0">
                <a:solidFill>
                  <a:schemeClr val="bg1">
                    <a:lumMod val="50000"/>
                  </a:schemeClr>
                </a:solidFill>
                <a:latin typeface="Poppins Light" charset="0"/>
                <a:ea typeface="Poppins Light" charset="0"/>
                <a:cs typeface="Poppins Light" charset="0"/>
              </a:endParaRPr>
            </a:p>
          </p:txBody>
        </p:sp>
        <p:sp>
          <p:nvSpPr>
            <p:cNvPr id="63" name="TextBox 7"/>
            <p:cNvSpPr txBox="1"/>
            <p:nvPr/>
          </p:nvSpPr>
          <p:spPr>
            <a:xfrm>
              <a:off x="9906932" y="3858926"/>
              <a:ext cx="979755" cy="253916"/>
            </a:xfrm>
            <a:prstGeom prst="rect">
              <a:avLst/>
            </a:prstGeom>
            <a:noFill/>
          </p:spPr>
          <p:txBody>
            <a:bodyPr wrap="none" rtlCol="0" anchor="ctr" anchorCtr="0">
              <a:spAutoFit/>
            </a:bodyPr>
            <a:lstStyle/>
            <a:p>
              <a:pPr algn="ctr"/>
              <a:r>
                <a:rPr lang="en-US" sz="1050" dirty="0">
                  <a:solidFill>
                    <a:schemeClr val="bg1">
                      <a:lumMod val="50000"/>
                    </a:schemeClr>
                  </a:solidFill>
                  <a:latin typeface="Poppins Light" charset="0"/>
                  <a:ea typeface="Poppins Light" charset="0"/>
                  <a:cs typeface="Poppins Light" charset="0"/>
                </a:rPr>
                <a:t>Entertainment</a:t>
              </a:r>
            </a:p>
          </p:txBody>
        </p:sp>
        <p:sp>
          <p:nvSpPr>
            <p:cNvPr id="64" name="TextBox 8"/>
            <p:cNvSpPr txBox="1"/>
            <p:nvPr/>
          </p:nvSpPr>
          <p:spPr>
            <a:xfrm>
              <a:off x="9838802" y="3643492"/>
              <a:ext cx="1116011" cy="261610"/>
            </a:xfrm>
            <a:prstGeom prst="rect">
              <a:avLst/>
            </a:prstGeom>
            <a:noFill/>
          </p:spPr>
          <p:txBody>
            <a:bodyPr wrap="none" rtlCol="0" anchor="ctr" anchorCtr="0">
              <a:spAutoFit/>
            </a:bodyPr>
            <a:lstStyle/>
            <a:p>
              <a:pPr algn="ctr"/>
              <a:r>
                <a:rPr lang="en-US" sz="1100" b="1" dirty="0">
                  <a:solidFill>
                    <a:schemeClr val="bg1">
                      <a:lumMod val="50000"/>
                    </a:schemeClr>
                  </a:solidFill>
                  <a:latin typeface="Poppins SemiBold" charset="0"/>
                  <a:ea typeface="Poppins SemiBold" charset="0"/>
                  <a:cs typeface="Poppins SemiBold" charset="0"/>
                </a:rPr>
                <a:t>NEYMAR BLACK</a:t>
              </a:r>
            </a:p>
          </p:txBody>
        </p:sp>
        <p:sp>
          <p:nvSpPr>
            <p:cNvPr id="65" name="Subtitle 2"/>
            <p:cNvSpPr txBox="1">
              <a:spLocks/>
            </p:cNvSpPr>
            <p:nvPr/>
          </p:nvSpPr>
          <p:spPr>
            <a:xfrm>
              <a:off x="6694352" y="4203021"/>
              <a:ext cx="2066688" cy="2303774"/>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4040"/>
                </a:lnSpc>
                <a:defRPr/>
              </a:pPr>
              <a:r>
                <a:rPr lang="en-US" sz="1050" dirty="0">
                  <a:solidFill>
                    <a:schemeClr val="bg1">
                      <a:lumMod val="50000"/>
                    </a:schemeClr>
                  </a:solidFill>
                  <a:latin typeface="Poppins Light" charset="0"/>
                  <a:ea typeface="Poppins Light" charset="0"/>
                  <a:cs typeface="Poppins Light" charset="0"/>
                </a:rPr>
                <a:t>Frequently, your initial font choice is taken Frequently, your initial font choice</a:t>
              </a:r>
            </a:p>
            <a:p>
              <a:pPr>
                <a:lnSpc>
                  <a:spcPts val="4040"/>
                </a:lnSpc>
              </a:pPr>
              <a:endParaRPr lang="en-US" sz="1050" b="0" i="0" dirty="0">
                <a:solidFill>
                  <a:schemeClr val="bg1">
                    <a:lumMod val="50000"/>
                  </a:schemeClr>
                </a:solidFill>
                <a:latin typeface="Poppins Light" charset="0"/>
                <a:ea typeface="Poppins Light" charset="0"/>
                <a:cs typeface="Poppins Light" charset="0"/>
              </a:endParaRPr>
            </a:p>
          </p:txBody>
        </p:sp>
        <p:sp>
          <p:nvSpPr>
            <p:cNvPr id="66" name="TextBox 15"/>
            <p:cNvSpPr txBox="1"/>
            <p:nvPr/>
          </p:nvSpPr>
          <p:spPr>
            <a:xfrm>
              <a:off x="7294361" y="3858926"/>
              <a:ext cx="878766" cy="253916"/>
            </a:xfrm>
            <a:prstGeom prst="rect">
              <a:avLst/>
            </a:prstGeom>
            <a:noFill/>
          </p:spPr>
          <p:txBody>
            <a:bodyPr wrap="none" rtlCol="0" anchor="ctr" anchorCtr="0">
              <a:spAutoFit/>
            </a:bodyPr>
            <a:lstStyle/>
            <a:p>
              <a:pPr algn="ctr"/>
              <a:r>
                <a:rPr lang="en-US" sz="1050" dirty="0">
                  <a:solidFill>
                    <a:schemeClr val="bg1">
                      <a:lumMod val="50000"/>
                    </a:schemeClr>
                  </a:solidFill>
                  <a:latin typeface="Poppins Light" charset="0"/>
                  <a:ea typeface="Poppins Light" charset="0"/>
                  <a:cs typeface="Poppins Light" charset="0"/>
                </a:rPr>
                <a:t>Social Media</a:t>
              </a:r>
            </a:p>
          </p:txBody>
        </p:sp>
        <p:sp>
          <p:nvSpPr>
            <p:cNvPr id="67" name="TextBox 16"/>
            <p:cNvSpPr txBox="1"/>
            <p:nvPr/>
          </p:nvSpPr>
          <p:spPr>
            <a:xfrm>
              <a:off x="7199785" y="3643492"/>
              <a:ext cx="1067920" cy="261610"/>
            </a:xfrm>
            <a:prstGeom prst="rect">
              <a:avLst/>
            </a:prstGeom>
            <a:noFill/>
          </p:spPr>
          <p:txBody>
            <a:bodyPr wrap="none" rtlCol="0" anchor="ctr" anchorCtr="0">
              <a:spAutoFit/>
            </a:bodyPr>
            <a:lstStyle/>
            <a:p>
              <a:pPr algn="ctr"/>
              <a:r>
                <a:rPr lang="en-US" sz="1100" b="1" dirty="0">
                  <a:solidFill>
                    <a:schemeClr val="bg1">
                      <a:lumMod val="50000"/>
                    </a:schemeClr>
                  </a:solidFill>
                  <a:latin typeface="Poppins SemiBold" charset="0"/>
                  <a:ea typeface="Poppins SemiBold" charset="0"/>
                  <a:cs typeface="Poppins SemiBold" charset="0"/>
                </a:rPr>
                <a:t>VANESSA PINO</a:t>
              </a:r>
            </a:p>
          </p:txBody>
        </p:sp>
        <p:sp>
          <p:nvSpPr>
            <p:cNvPr id="68" name="Subtitle 2"/>
            <p:cNvSpPr txBox="1">
              <a:spLocks/>
            </p:cNvSpPr>
            <p:nvPr/>
          </p:nvSpPr>
          <p:spPr>
            <a:xfrm>
              <a:off x="3997000" y="4203021"/>
              <a:ext cx="2066688" cy="2303774"/>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4040"/>
                </a:lnSpc>
                <a:defRPr/>
              </a:pPr>
              <a:r>
                <a:rPr lang="en-US" sz="1050" dirty="0">
                  <a:solidFill>
                    <a:schemeClr val="bg1">
                      <a:lumMod val="50000"/>
                    </a:schemeClr>
                  </a:solidFill>
                  <a:latin typeface="Poppins Light" charset="0"/>
                  <a:ea typeface="Poppins Light" charset="0"/>
                  <a:cs typeface="Poppins Light" charset="0"/>
                </a:rPr>
                <a:t>Frequently, your initial font choice is taken Frequently, your initial font choice</a:t>
              </a:r>
            </a:p>
            <a:p>
              <a:pPr>
                <a:lnSpc>
                  <a:spcPts val="4040"/>
                </a:lnSpc>
              </a:pPr>
              <a:endParaRPr lang="en-US" sz="1050" b="0" i="0" dirty="0">
                <a:solidFill>
                  <a:schemeClr val="bg1">
                    <a:lumMod val="50000"/>
                  </a:schemeClr>
                </a:solidFill>
                <a:latin typeface="Poppins Light" charset="0"/>
                <a:ea typeface="Poppins Light" charset="0"/>
                <a:cs typeface="Poppins Light" charset="0"/>
              </a:endParaRPr>
            </a:p>
          </p:txBody>
        </p:sp>
        <p:sp>
          <p:nvSpPr>
            <p:cNvPr id="69" name="TextBox 23"/>
            <p:cNvSpPr txBox="1"/>
            <p:nvPr/>
          </p:nvSpPr>
          <p:spPr>
            <a:xfrm>
              <a:off x="4706013" y="3858926"/>
              <a:ext cx="660758" cy="253916"/>
            </a:xfrm>
            <a:prstGeom prst="rect">
              <a:avLst/>
            </a:prstGeom>
            <a:noFill/>
          </p:spPr>
          <p:txBody>
            <a:bodyPr wrap="none" rtlCol="0" anchor="ctr" anchorCtr="0">
              <a:spAutoFit/>
            </a:bodyPr>
            <a:lstStyle/>
            <a:p>
              <a:pPr algn="ctr"/>
              <a:r>
                <a:rPr lang="en-US" sz="1050" dirty="0">
                  <a:solidFill>
                    <a:schemeClr val="bg1">
                      <a:lumMod val="50000"/>
                    </a:schemeClr>
                  </a:solidFill>
                  <a:latin typeface="Poppins Light" charset="0"/>
                  <a:ea typeface="Poppins Light" charset="0"/>
                  <a:cs typeface="Poppins Light" charset="0"/>
                </a:rPr>
                <a:t>Finances</a:t>
              </a:r>
            </a:p>
          </p:txBody>
        </p:sp>
        <p:sp>
          <p:nvSpPr>
            <p:cNvPr id="70" name="TextBox 24"/>
            <p:cNvSpPr txBox="1"/>
            <p:nvPr/>
          </p:nvSpPr>
          <p:spPr>
            <a:xfrm>
              <a:off x="4585787" y="3643492"/>
              <a:ext cx="901208" cy="261610"/>
            </a:xfrm>
            <a:prstGeom prst="rect">
              <a:avLst/>
            </a:prstGeom>
            <a:noFill/>
          </p:spPr>
          <p:txBody>
            <a:bodyPr wrap="none" rtlCol="0" anchor="ctr" anchorCtr="0">
              <a:spAutoFit/>
            </a:bodyPr>
            <a:lstStyle/>
            <a:p>
              <a:pPr algn="ctr"/>
              <a:r>
                <a:rPr lang="en-US" sz="1100" b="1" dirty="0">
                  <a:solidFill>
                    <a:schemeClr val="bg1">
                      <a:lumMod val="50000"/>
                    </a:schemeClr>
                  </a:solidFill>
                  <a:latin typeface="Poppins SemiBold" charset="0"/>
                  <a:ea typeface="Poppins SemiBold" charset="0"/>
                  <a:cs typeface="Poppins SemiBold" charset="0"/>
                </a:rPr>
                <a:t>DIANA ROVI</a:t>
              </a:r>
            </a:p>
          </p:txBody>
        </p:sp>
        <p:sp>
          <p:nvSpPr>
            <p:cNvPr id="71" name="Subtitle 2"/>
            <p:cNvSpPr txBox="1">
              <a:spLocks/>
            </p:cNvSpPr>
            <p:nvPr/>
          </p:nvSpPr>
          <p:spPr>
            <a:xfrm>
              <a:off x="1333936" y="4203021"/>
              <a:ext cx="2066688" cy="1758497"/>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indent="0" algn="ctr" defTabSz="1087636" rtl="0" eaLnBrk="1" fontAlgn="auto" latinLnBrk="0" hangingPunct="1">
                <a:lnSpc>
                  <a:spcPts val="4040"/>
                </a:lnSpc>
                <a:spcBef>
                  <a:spcPct val="20000"/>
                </a:spcBef>
                <a:spcAft>
                  <a:spcPts val="0"/>
                </a:spcAft>
                <a:buClrTx/>
                <a:buSzTx/>
                <a:buFont typeface="Arial"/>
                <a:buNone/>
                <a:tabLst/>
                <a:defRPr/>
              </a:pPr>
              <a:r>
                <a:rPr lang="en-US" sz="1050" b="0" i="0" dirty="0">
                  <a:solidFill>
                    <a:schemeClr val="bg1">
                      <a:lumMod val="50000"/>
                    </a:schemeClr>
                  </a:solidFill>
                  <a:latin typeface="Poppins Light" charset="0"/>
                  <a:ea typeface="Poppins Light" charset="0"/>
                  <a:cs typeface="Poppins Light" charset="0"/>
                </a:rPr>
                <a:t>Frequently, your initial font choice is taken Frequently, your initial font choice</a:t>
              </a:r>
            </a:p>
          </p:txBody>
        </p:sp>
        <p:sp>
          <p:nvSpPr>
            <p:cNvPr id="72" name="TextBox 32"/>
            <p:cNvSpPr txBox="1"/>
            <p:nvPr/>
          </p:nvSpPr>
          <p:spPr>
            <a:xfrm>
              <a:off x="1998866" y="3858926"/>
              <a:ext cx="748923" cy="253916"/>
            </a:xfrm>
            <a:prstGeom prst="rect">
              <a:avLst/>
            </a:prstGeom>
            <a:noFill/>
          </p:spPr>
          <p:txBody>
            <a:bodyPr wrap="none" rtlCol="0" anchor="ctr" anchorCtr="0">
              <a:spAutoFit/>
            </a:bodyPr>
            <a:lstStyle/>
            <a:p>
              <a:pPr algn="ctr"/>
              <a:r>
                <a:rPr lang="en-US" sz="1050" dirty="0">
                  <a:solidFill>
                    <a:schemeClr val="bg1">
                      <a:lumMod val="50000"/>
                    </a:schemeClr>
                  </a:solidFill>
                  <a:latin typeface="Poppins Light" charset="0"/>
                  <a:ea typeface="Poppins Light" charset="0"/>
                  <a:cs typeface="Poppins Light" charset="0"/>
                </a:rPr>
                <a:t>Marketing</a:t>
              </a:r>
            </a:p>
          </p:txBody>
        </p:sp>
        <p:sp>
          <p:nvSpPr>
            <p:cNvPr id="73" name="TextBox 33"/>
            <p:cNvSpPr txBox="1"/>
            <p:nvPr/>
          </p:nvSpPr>
          <p:spPr>
            <a:xfrm>
              <a:off x="1855398" y="3643492"/>
              <a:ext cx="1035861" cy="261610"/>
            </a:xfrm>
            <a:prstGeom prst="rect">
              <a:avLst/>
            </a:prstGeom>
            <a:noFill/>
          </p:spPr>
          <p:txBody>
            <a:bodyPr wrap="none" rtlCol="0" anchor="ctr" anchorCtr="0">
              <a:spAutoFit/>
            </a:bodyPr>
            <a:lstStyle/>
            <a:p>
              <a:pPr algn="ctr"/>
              <a:r>
                <a:rPr lang="en-US" sz="1100" b="1" dirty="0">
                  <a:solidFill>
                    <a:schemeClr val="bg1">
                      <a:lumMod val="50000"/>
                    </a:schemeClr>
                  </a:solidFill>
                  <a:latin typeface="Poppins SemiBold" charset="0"/>
                  <a:ea typeface="Poppins SemiBold" charset="0"/>
                  <a:cs typeface="Poppins SemiBold" charset="0"/>
                </a:rPr>
                <a:t>DAVID COFFEE</a:t>
              </a:r>
            </a:p>
          </p:txBody>
        </p:sp>
        <p:pic>
          <p:nvPicPr>
            <p:cNvPr id="74" name="图片占位符 5"/>
            <p:cNvPicPr>
              <a:picLocks noChangeAspect="1"/>
            </p:cNvPicPr>
            <p:nvPr/>
          </p:nvPicPr>
          <p:blipFill>
            <a:blip r:embed="rId3" cstate="email">
              <a:extLst>
                <a:ext uri="{28A0092B-C50C-407E-A947-70E740481C1C}">
                  <a14:useLocalDpi xmlns:a14="http://schemas.microsoft.com/office/drawing/2010/main" val="0"/>
                </a:ext>
              </a:extLst>
            </a:blip>
            <a:srcRect t="199" b="199"/>
            <a:stretch>
              <a:fillRect/>
            </a:stretch>
          </p:blipFill>
          <p:spPr>
            <a:xfrm>
              <a:off x="1632929" y="1942355"/>
              <a:ext cx="1467542" cy="1467507"/>
            </a:xfrm>
            <a:prstGeom prst="ellipse">
              <a:avLst/>
            </a:prstGeom>
          </p:spPr>
        </p:pic>
        <p:pic>
          <p:nvPicPr>
            <p:cNvPr id="75" name="图片占位符 6"/>
            <p:cNvPicPr>
              <a:picLocks noChangeAspect="1"/>
            </p:cNvPicPr>
            <p:nvPr/>
          </p:nvPicPr>
          <p:blipFill>
            <a:blip r:embed="rId4" cstate="email">
              <a:extLst>
                <a:ext uri="{28A0092B-C50C-407E-A947-70E740481C1C}">
                  <a14:useLocalDpi xmlns:a14="http://schemas.microsoft.com/office/drawing/2010/main" val="0"/>
                </a:ext>
              </a:extLst>
            </a:blip>
            <a:srcRect l="1546" r="1546"/>
            <a:stretch>
              <a:fillRect/>
            </a:stretch>
          </p:blipFill>
          <p:spPr>
            <a:xfrm>
              <a:off x="4295993" y="1942355"/>
              <a:ext cx="1467542" cy="1467507"/>
            </a:xfrm>
            <a:prstGeom prst="ellipse">
              <a:avLst/>
            </a:prstGeom>
          </p:spPr>
        </p:pic>
        <p:pic>
          <p:nvPicPr>
            <p:cNvPr id="76" name="图片占位符 7"/>
            <p:cNvPicPr>
              <a:picLocks noChangeAspect="1"/>
            </p:cNvPicPr>
            <p:nvPr/>
          </p:nvPicPr>
          <p:blipFill>
            <a:blip r:embed="rId5" cstate="email">
              <a:extLst>
                <a:ext uri="{28A0092B-C50C-407E-A947-70E740481C1C}">
                  <a14:useLocalDpi xmlns:a14="http://schemas.microsoft.com/office/drawing/2010/main" val="0"/>
                </a:ext>
              </a:extLst>
            </a:blip>
            <a:srcRect t="654" b="654"/>
            <a:stretch>
              <a:fillRect/>
            </a:stretch>
          </p:blipFill>
          <p:spPr>
            <a:xfrm>
              <a:off x="6993345" y="1942355"/>
              <a:ext cx="1467542" cy="1467507"/>
            </a:xfrm>
            <a:prstGeom prst="ellipse">
              <a:avLst/>
            </a:prstGeom>
          </p:spPr>
        </p:pic>
        <p:pic>
          <p:nvPicPr>
            <p:cNvPr id="77" name="图片占位符 8"/>
            <p:cNvPicPr>
              <a:picLocks noChangeAspect="1"/>
            </p:cNvPicPr>
            <p:nvPr/>
          </p:nvPicPr>
          <p:blipFill>
            <a:blip r:embed="rId6" cstate="email">
              <a:extLst>
                <a:ext uri="{28A0092B-C50C-407E-A947-70E740481C1C}">
                  <a14:useLocalDpi xmlns:a14="http://schemas.microsoft.com/office/drawing/2010/main" val="0"/>
                </a:ext>
              </a:extLst>
            </a:blip>
            <a:srcRect t="66" b="66"/>
            <a:stretch>
              <a:fillRect/>
            </a:stretch>
          </p:blipFill>
          <p:spPr>
            <a:xfrm>
              <a:off x="9656409" y="1942355"/>
              <a:ext cx="1467542" cy="1467507"/>
            </a:xfrm>
            <a:prstGeom prst="ellipse">
              <a:avLst/>
            </a:prstGeom>
          </p:spPr>
        </p:pic>
      </p:grpSp>
    </p:spTree>
    <p:extLst>
      <p:ext uri="{BB962C8B-B14F-4D97-AF65-F5344CB8AC3E}">
        <p14:creationId xmlns:p14="http://schemas.microsoft.com/office/powerpoint/2010/main" val="257775854"/>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1000"/>
                                        <p:tgtEl>
                                          <p:spTgt spid="57"/>
                                        </p:tgtEl>
                                      </p:cBhvr>
                                    </p:animEffect>
                                    <p:anim calcmode="lin" valueType="num">
                                      <p:cBhvr>
                                        <p:cTn id="14" dur="1000" fill="hold"/>
                                        <p:tgtEl>
                                          <p:spTgt spid="57"/>
                                        </p:tgtEl>
                                        <p:attrNameLst>
                                          <p:attrName>ppt_x</p:attrName>
                                        </p:attrNameLst>
                                      </p:cBhvr>
                                      <p:tavLst>
                                        <p:tav tm="0">
                                          <p:val>
                                            <p:strVal val="#ppt_x"/>
                                          </p:val>
                                        </p:tav>
                                        <p:tav tm="100000">
                                          <p:val>
                                            <p:strVal val="#ppt_x"/>
                                          </p:val>
                                        </p:tav>
                                      </p:tavLst>
                                    </p:anim>
                                    <p:anim calcmode="lin" valueType="num">
                                      <p:cBhvr>
                                        <p:cTn id="15"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rot="9488972" flipH="1" flipV="1">
            <a:off x="10187747" y="-4415780"/>
            <a:ext cx="4317696" cy="7608417"/>
            <a:chOff x="10532455" y="-3545336"/>
            <a:chExt cx="4317696" cy="7608417"/>
          </a:xfrm>
        </p:grpSpPr>
        <p:sp>
          <p:nvSpPr>
            <p:cNvPr id="26"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7"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8"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30" name="组合 29"/>
          <p:cNvGrpSpPr/>
          <p:nvPr/>
        </p:nvGrpSpPr>
        <p:grpSpPr>
          <a:xfrm rot="20313323" flipH="1" flipV="1">
            <a:off x="-2231532" y="3772205"/>
            <a:ext cx="4345075" cy="7608417"/>
            <a:chOff x="10505076" y="-3545336"/>
            <a:chExt cx="4345075" cy="7608417"/>
          </a:xfrm>
        </p:grpSpPr>
        <p:sp>
          <p:nvSpPr>
            <p:cNvPr id="31"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2"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3"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4" name="Freeform 9"/>
            <p:cNvSpPr>
              <a:spLocks/>
            </p:cNvSpPr>
            <p:nvPr/>
          </p:nvSpPr>
          <p:spPr bwMode="auto">
            <a:xfrm rot="18649502">
              <a:off x="9023009"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39" name="组合 38"/>
          <p:cNvGrpSpPr/>
          <p:nvPr/>
        </p:nvGrpSpPr>
        <p:grpSpPr>
          <a:xfrm rot="20313323" flipH="1" flipV="1">
            <a:off x="1461031" y="3178025"/>
            <a:ext cx="8414550" cy="14734248"/>
            <a:chOff x="10505077" y="-3545336"/>
            <a:chExt cx="4345074" cy="7608417"/>
          </a:xfrm>
          <a:noFill/>
        </p:grpSpPr>
        <p:sp>
          <p:nvSpPr>
            <p:cNvPr id="5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0"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1"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2" name="Freeform 9"/>
            <p:cNvSpPr>
              <a:spLocks/>
            </p:cNvSpPr>
            <p:nvPr/>
          </p:nvSpPr>
          <p:spPr bwMode="auto">
            <a:xfrm rot="18649502">
              <a:off x="9023010"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63" name="组合 62"/>
          <p:cNvGrpSpPr/>
          <p:nvPr/>
        </p:nvGrpSpPr>
        <p:grpSpPr>
          <a:xfrm rot="20313323">
            <a:off x="2498381" y="-11177598"/>
            <a:ext cx="8414550" cy="14734248"/>
            <a:chOff x="10505077" y="-3545336"/>
            <a:chExt cx="4345074" cy="7608417"/>
          </a:xfrm>
          <a:noFill/>
        </p:grpSpPr>
        <p:sp>
          <p:nvSpPr>
            <p:cNvPr id="64"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5"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6"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7" name="Freeform 9"/>
            <p:cNvSpPr>
              <a:spLocks/>
            </p:cNvSpPr>
            <p:nvPr/>
          </p:nvSpPr>
          <p:spPr bwMode="auto">
            <a:xfrm rot="18649502">
              <a:off x="9023010"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68" name="Group 10"/>
          <p:cNvGrpSpPr/>
          <p:nvPr/>
        </p:nvGrpSpPr>
        <p:grpSpPr>
          <a:xfrm>
            <a:off x="5494310" y="1551683"/>
            <a:ext cx="1217640" cy="1104102"/>
            <a:chOff x="5198831" y="10962735"/>
            <a:chExt cx="4496022" cy="1055749"/>
          </a:xfrm>
          <a:solidFill>
            <a:schemeClr val="accent1"/>
          </a:solidFill>
        </p:grpSpPr>
        <p:sp>
          <p:nvSpPr>
            <p:cNvPr id="69" name="Rectangle 11"/>
            <p:cNvSpPr/>
            <p:nvPr/>
          </p:nvSpPr>
          <p:spPr>
            <a:xfrm>
              <a:off x="5198831" y="10962735"/>
              <a:ext cx="4496022" cy="1055749"/>
            </a:xfrm>
            <a:prstGeom prst="rect">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accent5"/>
                </a:solidFill>
              </a:endParaRPr>
            </a:p>
          </p:txBody>
        </p:sp>
        <p:sp>
          <p:nvSpPr>
            <p:cNvPr id="70" name="TextBox 26"/>
            <p:cNvSpPr txBox="1"/>
            <p:nvPr/>
          </p:nvSpPr>
          <p:spPr>
            <a:xfrm>
              <a:off x="5563316" y="11101279"/>
              <a:ext cx="3771550" cy="794604"/>
            </a:xfrm>
            <a:prstGeom prst="rect">
              <a:avLst/>
            </a:prstGeom>
            <a:grpFill/>
            <a:ln>
              <a:noFill/>
            </a:ln>
          </p:spPr>
          <p:txBody>
            <a:bodyPr wrap="none" rtlCol="0">
              <a:spAutoFit/>
            </a:bodyPr>
            <a:lstStyle/>
            <a:p>
              <a:pPr algn="ctr"/>
              <a:r>
                <a:rPr lang="en-US" altLang="zh-CN" sz="4800" b="1" spc="300" dirty="0">
                  <a:solidFill>
                    <a:schemeClr val="bg1"/>
                  </a:solidFill>
                  <a:latin typeface="微软雅黑" pitchFamily="34" charset="-122"/>
                  <a:ea typeface="微软雅黑" pitchFamily="34" charset="-122"/>
                  <a:cs typeface="Montserrat Semi" charset="0"/>
                </a:rPr>
                <a:t>02</a:t>
              </a:r>
              <a:endParaRPr lang="en-US" sz="4800" b="1" spc="300" dirty="0">
                <a:solidFill>
                  <a:schemeClr val="bg1"/>
                </a:solidFill>
                <a:latin typeface="微软雅黑" pitchFamily="34" charset="-122"/>
                <a:ea typeface="微软雅黑" pitchFamily="34" charset="-122"/>
                <a:cs typeface="Montserrat Semi" charset="0"/>
              </a:endParaRPr>
            </a:p>
          </p:txBody>
        </p:sp>
      </p:grpSp>
      <p:sp>
        <p:nvSpPr>
          <p:cNvPr id="71" name="标题 1"/>
          <p:cNvSpPr txBox="1">
            <a:spLocks/>
          </p:cNvSpPr>
          <p:nvPr/>
        </p:nvSpPr>
        <p:spPr>
          <a:xfrm>
            <a:off x="2576159" y="2951161"/>
            <a:ext cx="7053942" cy="1193800"/>
          </a:xfrm>
          <a:prstGeom prst="rect">
            <a:avLst/>
          </a:prstGeom>
        </p:spPr>
        <p:txBody>
          <a:bodyPr rtlCol="0"/>
          <a:lstStyle>
            <a:lvl1pPr algn="ctr" defTabSz="1219170" rtl="0" eaLnBrk="1" latinLnBrk="0" hangingPunct="1">
              <a:spcBef>
                <a:spcPct val="0"/>
              </a:spcBef>
              <a:buNone/>
              <a:defRPr sz="5900" kern="1200">
                <a:solidFill>
                  <a:schemeClr val="tx1"/>
                </a:solidFill>
                <a:latin typeface="+mj-lt"/>
                <a:ea typeface="+mj-ea"/>
                <a:cs typeface="+mj-cs"/>
              </a:defRPr>
            </a:lvl1pPr>
          </a:lstStyle>
          <a:p>
            <a:pPr>
              <a:defRPr/>
            </a:pPr>
            <a:r>
              <a:rPr lang="zh-CN" altLang="en-US" sz="5400" b="1" spc="300" dirty="0">
                <a:solidFill>
                  <a:srgbClr val="4BC1DD"/>
                </a:solidFill>
                <a:latin typeface="微软雅黑" pitchFamily="34" charset="-122"/>
                <a:ea typeface="微软雅黑" pitchFamily="34" charset="-122"/>
              </a:rPr>
              <a:t>点击加入你标题</a:t>
            </a:r>
          </a:p>
        </p:txBody>
      </p:sp>
      <p:cxnSp>
        <p:nvCxnSpPr>
          <p:cNvPr id="72" name="直接连接符 71"/>
          <p:cNvCxnSpPr/>
          <p:nvPr/>
        </p:nvCxnSpPr>
        <p:spPr>
          <a:xfrm>
            <a:off x="2928130" y="4086023"/>
            <a:ext cx="6350000" cy="0"/>
          </a:xfrm>
          <a:prstGeom prst="line">
            <a:avLst/>
          </a:prstGeom>
          <a:ln w="3175">
            <a:solidFill>
              <a:srgbClr val="4BC1DD"/>
            </a:solidFill>
          </a:ln>
        </p:spPr>
        <p:style>
          <a:lnRef idx="1">
            <a:schemeClr val="accent1"/>
          </a:lnRef>
          <a:fillRef idx="0">
            <a:schemeClr val="accent1"/>
          </a:fillRef>
          <a:effectRef idx="0">
            <a:schemeClr val="accent1"/>
          </a:effectRef>
          <a:fontRef idx="minor">
            <a:schemeClr val="tx1"/>
          </a:fontRef>
        </p:style>
      </p:cxnSp>
      <p:sp>
        <p:nvSpPr>
          <p:cNvPr id="73" name="副标题 2"/>
          <p:cNvSpPr txBox="1">
            <a:spLocks/>
          </p:cNvSpPr>
          <p:nvPr/>
        </p:nvSpPr>
        <p:spPr>
          <a:xfrm>
            <a:off x="3133017" y="4342578"/>
            <a:ext cx="5940226" cy="519112"/>
          </a:xfrm>
          <a:prstGeom prst="rect">
            <a:avLst/>
          </a:prstGeom>
        </p:spPr>
        <p:txBody>
          <a:bodyPr rtlCol="0"/>
          <a:lst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algn="ctr">
              <a:defRPr/>
            </a:pPr>
            <a:r>
              <a:rPr lang="zh-CN" altLang="en-US" sz="1800" dirty="0">
                <a:solidFill>
                  <a:schemeClr val="bg1">
                    <a:lumMod val="65000"/>
                  </a:schemeClr>
                </a:solidFill>
                <a:latin typeface="微软雅黑" pitchFamily="34" charset="-122"/>
                <a:ea typeface="微软雅黑" pitchFamily="34" charset="-122"/>
              </a:rPr>
              <a:t>简洁大气</a:t>
            </a:r>
            <a:r>
              <a:rPr lang="en-US" altLang="zh-CN" sz="1800" dirty="0">
                <a:solidFill>
                  <a:schemeClr val="bg1">
                    <a:lumMod val="65000"/>
                  </a:schemeClr>
                </a:solidFill>
                <a:latin typeface="微软雅黑" pitchFamily="34" charset="-122"/>
                <a:ea typeface="微软雅黑" pitchFamily="34" charset="-122"/>
              </a:rPr>
              <a:t>|</a:t>
            </a:r>
            <a:r>
              <a:rPr lang="zh-CN" altLang="en-US" sz="1800" dirty="0">
                <a:solidFill>
                  <a:schemeClr val="bg1">
                    <a:lumMod val="65000"/>
                  </a:schemeClr>
                </a:solidFill>
                <a:latin typeface="微软雅黑" pitchFamily="34" charset="-122"/>
                <a:ea typeface="微软雅黑" pitchFamily="34" charset="-122"/>
              </a:rPr>
              <a:t>易编辑</a:t>
            </a:r>
            <a:r>
              <a:rPr lang="en-US" altLang="zh-CN" sz="1800" dirty="0">
                <a:solidFill>
                  <a:schemeClr val="bg1">
                    <a:lumMod val="65000"/>
                  </a:schemeClr>
                </a:solidFill>
                <a:latin typeface="微软雅黑" pitchFamily="34" charset="-122"/>
                <a:ea typeface="微软雅黑" pitchFamily="34" charset="-122"/>
              </a:rPr>
              <a:t>|</a:t>
            </a:r>
            <a:r>
              <a:rPr lang="zh-CN" altLang="en-US" sz="1800" dirty="0">
                <a:solidFill>
                  <a:schemeClr val="bg1">
                    <a:lumMod val="65000"/>
                  </a:schemeClr>
                </a:solidFill>
                <a:latin typeface="微软雅黑" pitchFamily="34" charset="-122"/>
                <a:ea typeface="微软雅黑" pitchFamily="34" charset="-122"/>
              </a:rPr>
              <a:t>任意替换内容</a:t>
            </a:r>
          </a:p>
        </p:txBody>
      </p:sp>
    </p:spTree>
    <p:extLst>
      <p:ext uri="{BB962C8B-B14F-4D97-AF65-F5344CB8AC3E}">
        <p14:creationId xmlns:p14="http://schemas.microsoft.com/office/powerpoint/2010/main" val="348624989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750" fill="hold"/>
                                        <p:tgtEl>
                                          <p:spTgt spid="63"/>
                                        </p:tgtEl>
                                        <p:attrNameLst>
                                          <p:attrName>ppt_x</p:attrName>
                                        </p:attrNameLst>
                                      </p:cBhvr>
                                      <p:tavLst>
                                        <p:tav tm="0">
                                          <p:val>
                                            <p:strVal val="1+#ppt_w/2"/>
                                          </p:val>
                                        </p:tav>
                                        <p:tav tm="100000">
                                          <p:val>
                                            <p:strVal val="#ppt_x"/>
                                          </p:val>
                                        </p:tav>
                                      </p:tavLst>
                                    </p:anim>
                                    <p:anim calcmode="lin" valueType="num">
                                      <p:cBhvr additive="base">
                                        <p:cTn id="8" dur="750" fill="hold"/>
                                        <p:tgtEl>
                                          <p:spTgt spid="63"/>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750" fill="hold"/>
                                        <p:tgtEl>
                                          <p:spTgt spid="39"/>
                                        </p:tgtEl>
                                        <p:attrNameLst>
                                          <p:attrName>ppt_x</p:attrName>
                                        </p:attrNameLst>
                                      </p:cBhvr>
                                      <p:tavLst>
                                        <p:tav tm="0">
                                          <p:val>
                                            <p:strVal val="0-#ppt_w/2"/>
                                          </p:val>
                                        </p:tav>
                                        <p:tav tm="100000">
                                          <p:val>
                                            <p:strVal val="#ppt_x"/>
                                          </p:val>
                                        </p:tav>
                                      </p:tavLst>
                                    </p:anim>
                                    <p:anim calcmode="lin" valueType="num">
                                      <p:cBhvr additive="base">
                                        <p:cTn id="12" dur="750" fill="hold"/>
                                        <p:tgtEl>
                                          <p:spTgt spid="39"/>
                                        </p:tgtEl>
                                        <p:attrNameLst>
                                          <p:attrName>ppt_y</p:attrName>
                                        </p:attrNameLst>
                                      </p:cBhvr>
                                      <p:tavLst>
                                        <p:tav tm="0">
                                          <p:val>
                                            <p:strVal val="1+#ppt_h/2"/>
                                          </p:val>
                                        </p:tav>
                                        <p:tav tm="100000">
                                          <p:val>
                                            <p:strVal val="#ppt_y"/>
                                          </p:val>
                                        </p:tav>
                                      </p:tavLst>
                                    </p:anim>
                                  </p:childTnLst>
                                </p:cTn>
                              </p:par>
                              <p:par>
                                <p:cTn id="13" presetID="2" presetClass="entr" presetSubtype="3" fill="hold"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750" fill="hold"/>
                                        <p:tgtEl>
                                          <p:spTgt spid="25"/>
                                        </p:tgtEl>
                                        <p:attrNameLst>
                                          <p:attrName>ppt_x</p:attrName>
                                        </p:attrNameLst>
                                      </p:cBhvr>
                                      <p:tavLst>
                                        <p:tav tm="0">
                                          <p:val>
                                            <p:strVal val="1+#ppt_w/2"/>
                                          </p:val>
                                        </p:tav>
                                        <p:tav tm="100000">
                                          <p:val>
                                            <p:strVal val="#ppt_x"/>
                                          </p:val>
                                        </p:tav>
                                      </p:tavLst>
                                    </p:anim>
                                    <p:anim calcmode="lin" valueType="num">
                                      <p:cBhvr additive="base">
                                        <p:cTn id="16" dur="750" fill="hold"/>
                                        <p:tgtEl>
                                          <p:spTgt spid="25"/>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5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750" fill="hold"/>
                                        <p:tgtEl>
                                          <p:spTgt spid="30"/>
                                        </p:tgtEl>
                                        <p:attrNameLst>
                                          <p:attrName>ppt_x</p:attrName>
                                        </p:attrNameLst>
                                      </p:cBhvr>
                                      <p:tavLst>
                                        <p:tav tm="0">
                                          <p:val>
                                            <p:strVal val="0-#ppt_w/2"/>
                                          </p:val>
                                        </p:tav>
                                        <p:tav tm="100000">
                                          <p:val>
                                            <p:strVal val="#ppt_x"/>
                                          </p:val>
                                        </p:tav>
                                      </p:tavLst>
                                    </p:anim>
                                    <p:anim calcmode="lin" valueType="num">
                                      <p:cBhvr additive="base">
                                        <p:cTn id="20" dur="750" fill="hold"/>
                                        <p:tgtEl>
                                          <p:spTgt spid="30"/>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42" presetClass="entr" presetSubtype="0" fill="hold" nodeType="after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500"/>
                                        <p:tgtEl>
                                          <p:spTgt spid="68"/>
                                        </p:tgtEl>
                                      </p:cBhvr>
                                    </p:animEffect>
                                    <p:anim calcmode="lin" valueType="num">
                                      <p:cBhvr>
                                        <p:cTn id="25" dur="500" fill="hold"/>
                                        <p:tgtEl>
                                          <p:spTgt spid="68"/>
                                        </p:tgtEl>
                                        <p:attrNameLst>
                                          <p:attrName>ppt_x</p:attrName>
                                        </p:attrNameLst>
                                      </p:cBhvr>
                                      <p:tavLst>
                                        <p:tav tm="0">
                                          <p:val>
                                            <p:strVal val="#ppt_x"/>
                                          </p:val>
                                        </p:tav>
                                        <p:tav tm="100000">
                                          <p:val>
                                            <p:strVal val="#ppt_x"/>
                                          </p:val>
                                        </p:tav>
                                      </p:tavLst>
                                    </p:anim>
                                    <p:anim calcmode="lin" valueType="num">
                                      <p:cBhvr>
                                        <p:cTn id="26" dur="500" fill="hold"/>
                                        <p:tgtEl>
                                          <p:spTgt spid="68"/>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42" presetClass="entr" presetSubtype="0"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500"/>
                                        <p:tgtEl>
                                          <p:spTgt spid="71"/>
                                        </p:tgtEl>
                                      </p:cBhvr>
                                    </p:animEffect>
                                    <p:anim calcmode="lin" valueType="num">
                                      <p:cBhvr>
                                        <p:cTn id="31" dur="500" fill="hold"/>
                                        <p:tgtEl>
                                          <p:spTgt spid="71"/>
                                        </p:tgtEl>
                                        <p:attrNameLst>
                                          <p:attrName>ppt_x</p:attrName>
                                        </p:attrNameLst>
                                      </p:cBhvr>
                                      <p:tavLst>
                                        <p:tav tm="0">
                                          <p:val>
                                            <p:strVal val="#ppt_x"/>
                                          </p:val>
                                        </p:tav>
                                        <p:tav tm="100000">
                                          <p:val>
                                            <p:strVal val="#ppt_x"/>
                                          </p:val>
                                        </p:tav>
                                      </p:tavLst>
                                    </p:anim>
                                    <p:anim calcmode="lin" valueType="num">
                                      <p:cBhvr>
                                        <p:cTn id="32" dur="500" fill="hold"/>
                                        <p:tgtEl>
                                          <p:spTgt spid="71"/>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42" presetClass="entr" presetSubtype="0" fill="hold"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fade">
                                      <p:cBhvr>
                                        <p:cTn id="36" dur="500"/>
                                        <p:tgtEl>
                                          <p:spTgt spid="72"/>
                                        </p:tgtEl>
                                      </p:cBhvr>
                                    </p:animEffect>
                                    <p:anim calcmode="lin" valueType="num">
                                      <p:cBhvr>
                                        <p:cTn id="37" dur="500" fill="hold"/>
                                        <p:tgtEl>
                                          <p:spTgt spid="72"/>
                                        </p:tgtEl>
                                        <p:attrNameLst>
                                          <p:attrName>ppt_x</p:attrName>
                                        </p:attrNameLst>
                                      </p:cBhvr>
                                      <p:tavLst>
                                        <p:tav tm="0">
                                          <p:val>
                                            <p:strVal val="#ppt_x"/>
                                          </p:val>
                                        </p:tav>
                                        <p:tav tm="100000">
                                          <p:val>
                                            <p:strVal val="#ppt_x"/>
                                          </p:val>
                                        </p:tav>
                                      </p:tavLst>
                                    </p:anim>
                                    <p:anim calcmode="lin" valueType="num">
                                      <p:cBhvr>
                                        <p:cTn id="38" dur="500" fill="hold"/>
                                        <p:tgtEl>
                                          <p:spTgt spid="72"/>
                                        </p:tgtEl>
                                        <p:attrNameLst>
                                          <p:attrName>ppt_y</p:attrName>
                                        </p:attrNameLst>
                                      </p:cBhvr>
                                      <p:tavLst>
                                        <p:tav tm="0">
                                          <p:val>
                                            <p:strVal val="#ppt_y+.1"/>
                                          </p:val>
                                        </p:tav>
                                        <p:tav tm="100000">
                                          <p:val>
                                            <p:strVal val="#ppt_y"/>
                                          </p:val>
                                        </p:tav>
                                      </p:tavLst>
                                    </p:anim>
                                  </p:childTnLst>
                                </p:cTn>
                              </p:par>
                            </p:childTnLst>
                          </p:cTn>
                        </p:par>
                        <p:par>
                          <p:cTn id="39" fill="hold">
                            <p:stCondLst>
                              <p:cond delay="2750"/>
                            </p:stCondLst>
                            <p:childTnLst>
                              <p:par>
                                <p:cTn id="40" presetID="42" presetClass="entr" presetSubtype="0" fill="hold" grpId="0"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anim calcmode="lin" valueType="num">
                                      <p:cBhvr>
                                        <p:cTn id="43" dur="500" fill="hold"/>
                                        <p:tgtEl>
                                          <p:spTgt spid="73"/>
                                        </p:tgtEl>
                                        <p:attrNameLst>
                                          <p:attrName>ppt_x</p:attrName>
                                        </p:attrNameLst>
                                      </p:cBhvr>
                                      <p:tavLst>
                                        <p:tav tm="0">
                                          <p:val>
                                            <p:strVal val="#ppt_x"/>
                                          </p:val>
                                        </p:tav>
                                        <p:tav tm="100000">
                                          <p:val>
                                            <p:strVal val="#ppt_x"/>
                                          </p:val>
                                        </p:tav>
                                      </p:tavLst>
                                    </p:anim>
                                    <p:anim calcmode="lin" valueType="num">
                                      <p:cBhvr>
                                        <p:cTn id="44" dur="5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grpSp>
        <p:nvGrpSpPr>
          <p:cNvPr id="16" name="Group 10"/>
          <p:cNvGrpSpPr/>
          <p:nvPr/>
        </p:nvGrpSpPr>
        <p:grpSpPr>
          <a:xfrm>
            <a:off x="2376177" y="4297041"/>
            <a:ext cx="2030826" cy="744527"/>
            <a:chOff x="2606047" y="2432681"/>
            <a:chExt cx="2030826" cy="744527"/>
          </a:xfrm>
          <a:noFill/>
        </p:grpSpPr>
        <p:sp>
          <p:nvSpPr>
            <p:cNvPr id="17" name="Freeform 1"/>
            <p:cNvSpPr/>
            <p:nvPr/>
          </p:nvSpPr>
          <p:spPr>
            <a:xfrm>
              <a:off x="2606047" y="2432681"/>
              <a:ext cx="2030826"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solidFill>
                <a:srgbClr val="4BC1DD"/>
              </a:solid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600" kern="1200">
                <a:solidFill>
                  <a:schemeClr val="bg1">
                    <a:lumMod val="50000"/>
                  </a:schemeClr>
                </a:solidFill>
                <a:cs typeface="+mn-ea"/>
                <a:sym typeface="+mn-lt"/>
              </a:endParaRPr>
            </a:p>
            <a:p>
              <a:pPr marL="171450" lvl="1" indent="-171450" algn="l" defTabSz="711200">
                <a:lnSpc>
                  <a:spcPct val="90000"/>
                </a:lnSpc>
                <a:spcBef>
                  <a:spcPct val="0"/>
                </a:spcBef>
                <a:spcAft>
                  <a:spcPct val="15000"/>
                </a:spcAft>
                <a:buChar char="••"/>
              </a:pPr>
              <a:endParaRPr lang="id-ID" sz="1600" kern="1200">
                <a:solidFill>
                  <a:schemeClr val="bg1">
                    <a:lumMod val="50000"/>
                  </a:schemeClr>
                </a:solidFill>
                <a:cs typeface="+mn-ea"/>
                <a:sym typeface="+mn-lt"/>
              </a:endParaRPr>
            </a:p>
          </p:txBody>
        </p:sp>
        <p:sp>
          <p:nvSpPr>
            <p:cNvPr id="18" name="Freeform 7"/>
            <p:cNvSpPr/>
            <p:nvPr/>
          </p:nvSpPr>
          <p:spPr>
            <a:xfrm>
              <a:off x="3367979"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lumMod val="50000"/>
                    </a:schemeClr>
                  </a:solidFill>
                  <a:cs typeface="+mn-ea"/>
                  <a:sym typeface="+mn-lt"/>
                </a:rPr>
                <a:t>优势一</a:t>
              </a:r>
              <a:endParaRPr lang="id-ID" sz="1600" b="1" kern="1200" dirty="0">
                <a:solidFill>
                  <a:schemeClr val="bg1">
                    <a:lumMod val="50000"/>
                  </a:schemeClr>
                </a:solidFill>
                <a:cs typeface="+mn-ea"/>
                <a:sym typeface="+mn-lt"/>
              </a:endParaRPr>
            </a:p>
          </p:txBody>
        </p:sp>
      </p:grpSp>
      <p:grpSp>
        <p:nvGrpSpPr>
          <p:cNvPr id="22" name="Group 12"/>
          <p:cNvGrpSpPr/>
          <p:nvPr/>
        </p:nvGrpSpPr>
        <p:grpSpPr>
          <a:xfrm>
            <a:off x="5478659" y="4297041"/>
            <a:ext cx="2017017" cy="744527"/>
            <a:chOff x="5377059" y="2432681"/>
            <a:chExt cx="2017017" cy="744527"/>
          </a:xfrm>
          <a:noFill/>
        </p:grpSpPr>
        <p:sp>
          <p:nvSpPr>
            <p:cNvPr id="23" name="Freeform 2"/>
            <p:cNvSpPr/>
            <p:nvPr/>
          </p:nvSpPr>
          <p:spPr>
            <a:xfrm>
              <a:off x="5377059" y="2432681"/>
              <a:ext cx="201701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solidFill>
                <a:schemeClr val="accent1"/>
              </a:solidFill>
            </a:ln>
          </p:spPr>
          <p:style>
            <a:lnRef idx="2">
              <a:schemeClr val="accent3">
                <a:tint val="40000"/>
                <a:alpha val="90000"/>
                <a:hueOff val="230682"/>
                <a:satOff val="33626"/>
                <a:lumOff val="2509"/>
                <a:alphaOff val="0"/>
              </a:schemeClr>
            </a:lnRef>
            <a:fillRef idx="1">
              <a:schemeClr val="accent3">
                <a:tint val="40000"/>
                <a:alpha val="90000"/>
                <a:hueOff val="230682"/>
                <a:satOff val="33626"/>
                <a:lumOff val="2509"/>
                <a:alphaOff val="0"/>
              </a:schemeClr>
            </a:fillRef>
            <a:effectRef idx="0">
              <a:schemeClr val="accent3">
                <a:tint val="40000"/>
                <a:alpha val="90000"/>
                <a:hueOff val="230682"/>
                <a:satOff val="33626"/>
                <a:lumOff val="2509"/>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600" kern="1200" dirty="0">
                <a:solidFill>
                  <a:schemeClr val="bg1">
                    <a:lumMod val="50000"/>
                  </a:schemeClr>
                </a:solidFill>
                <a:cs typeface="+mn-ea"/>
                <a:sym typeface="+mn-lt"/>
              </a:endParaRPr>
            </a:p>
            <a:p>
              <a:pPr marL="171450" lvl="1" indent="-171450" algn="l" defTabSz="711200">
                <a:lnSpc>
                  <a:spcPct val="90000"/>
                </a:lnSpc>
                <a:spcBef>
                  <a:spcPct val="0"/>
                </a:spcBef>
                <a:spcAft>
                  <a:spcPct val="15000"/>
                </a:spcAft>
                <a:buChar char="••"/>
              </a:pPr>
              <a:endParaRPr lang="id-ID" sz="1600" kern="1200">
                <a:solidFill>
                  <a:schemeClr val="bg1">
                    <a:lumMod val="50000"/>
                  </a:schemeClr>
                </a:solidFill>
                <a:cs typeface="+mn-ea"/>
                <a:sym typeface="+mn-lt"/>
              </a:endParaRPr>
            </a:p>
          </p:txBody>
        </p:sp>
        <p:sp>
          <p:nvSpPr>
            <p:cNvPr id="24" name="Freeform 11"/>
            <p:cNvSpPr/>
            <p:nvPr/>
          </p:nvSpPr>
          <p:spPr>
            <a:xfrm>
              <a:off x="6158528" y="2618219"/>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lumMod val="50000"/>
                    </a:schemeClr>
                  </a:solidFill>
                  <a:cs typeface="+mn-ea"/>
                  <a:sym typeface="+mn-lt"/>
                </a:rPr>
                <a:t>优势二</a:t>
              </a:r>
              <a:endParaRPr lang="id-ID" sz="1600" b="1" kern="1200" dirty="0">
                <a:solidFill>
                  <a:schemeClr val="bg1">
                    <a:lumMod val="50000"/>
                  </a:schemeClr>
                </a:solidFill>
                <a:cs typeface="+mn-ea"/>
                <a:sym typeface="+mn-lt"/>
              </a:endParaRPr>
            </a:p>
          </p:txBody>
        </p:sp>
      </p:grpSp>
      <p:grpSp>
        <p:nvGrpSpPr>
          <p:cNvPr id="25" name="Group 14"/>
          <p:cNvGrpSpPr/>
          <p:nvPr/>
        </p:nvGrpSpPr>
        <p:grpSpPr>
          <a:xfrm>
            <a:off x="8610554" y="4297041"/>
            <a:ext cx="1898557" cy="744527"/>
            <a:chOff x="8154624" y="2432681"/>
            <a:chExt cx="1898557" cy="744527"/>
          </a:xfrm>
          <a:noFill/>
        </p:grpSpPr>
        <p:sp>
          <p:nvSpPr>
            <p:cNvPr id="26" name="Freeform 3"/>
            <p:cNvSpPr/>
            <p:nvPr/>
          </p:nvSpPr>
          <p:spPr>
            <a:xfrm>
              <a:off x="8154624" y="2432681"/>
              <a:ext cx="189855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solidFill>
                <a:srgbClr val="4BC1DD"/>
              </a:solidFill>
            </a:ln>
          </p:spPr>
          <p:style>
            <a:lnRef idx="2">
              <a:schemeClr val="accent3">
                <a:tint val="40000"/>
                <a:alpha val="90000"/>
                <a:hueOff val="461364"/>
                <a:satOff val="67252"/>
                <a:lumOff val="5018"/>
                <a:alphaOff val="0"/>
              </a:schemeClr>
            </a:lnRef>
            <a:fillRef idx="1">
              <a:schemeClr val="accent3">
                <a:tint val="40000"/>
                <a:alpha val="90000"/>
                <a:hueOff val="461364"/>
                <a:satOff val="67252"/>
                <a:lumOff val="5018"/>
                <a:alphaOff val="0"/>
              </a:schemeClr>
            </a:fillRef>
            <a:effectRef idx="0">
              <a:schemeClr val="accent3">
                <a:tint val="40000"/>
                <a:alpha val="90000"/>
                <a:hueOff val="461364"/>
                <a:satOff val="67252"/>
                <a:lumOff val="5018"/>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600" kern="1200" dirty="0">
                <a:solidFill>
                  <a:schemeClr val="bg1">
                    <a:lumMod val="50000"/>
                  </a:schemeClr>
                </a:solidFill>
                <a:cs typeface="+mn-ea"/>
                <a:sym typeface="+mn-lt"/>
              </a:endParaRPr>
            </a:p>
            <a:p>
              <a:pPr marL="171450" lvl="1" indent="-171450" algn="l" defTabSz="711200">
                <a:lnSpc>
                  <a:spcPct val="90000"/>
                </a:lnSpc>
                <a:spcBef>
                  <a:spcPct val="0"/>
                </a:spcBef>
                <a:spcAft>
                  <a:spcPct val="15000"/>
                </a:spcAft>
                <a:buChar char="••"/>
              </a:pPr>
              <a:endParaRPr lang="id-ID" sz="1600" kern="1200" dirty="0">
                <a:solidFill>
                  <a:schemeClr val="bg1">
                    <a:lumMod val="50000"/>
                  </a:schemeClr>
                </a:solidFill>
                <a:cs typeface="+mn-ea"/>
                <a:sym typeface="+mn-lt"/>
              </a:endParaRPr>
            </a:p>
          </p:txBody>
        </p:sp>
        <p:sp>
          <p:nvSpPr>
            <p:cNvPr id="32" name="Freeform 15"/>
            <p:cNvSpPr/>
            <p:nvPr/>
          </p:nvSpPr>
          <p:spPr>
            <a:xfrm>
              <a:off x="8921434"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kern="1200" dirty="0">
                  <a:solidFill>
                    <a:schemeClr val="bg1">
                      <a:lumMod val="50000"/>
                    </a:schemeClr>
                  </a:solidFill>
                  <a:cs typeface="+mn-ea"/>
                  <a:sym typeface="+mn-lt"/>
                </a:rPr>
                <a:t>优势三</a:t>
              </a:r>
              <a:endParaRPr lang="id-ID" sz="1600" b="1" kern="1200" dirty="0">
                <a:solidFill>
                  <a:schemeClr val="bg1">
                    <a:lumMod val="50000"/>
                  </a:schemeClr>
                </a:solidFill>
                <a:cs typeface="+mn-ea"/>
                <a:sym typeface="+mn-lt"/>
              </a:endParaRPr>
            </a:p>
          </p:txBody>
        </p:sp>
      </p:grpSp>
      <p:grpSp>
        <p:nvGrpSpPr>
          <p:cNvPr id="33" name="Group 6"/>
          <p:cNvGrpSpPr/>
          <p:nvPr/>
        </p:nvGrpSpPr>
        <p:grpSpPr>
          <a:xfrm>
            <a:off x="4557857" y="4093303"/>
            <a:ext cx="1152002" cy="1152002"/>
            <a:chOff x="4787727" y="2228943"/>
            <a:chExt cx="1152002" cy="1152002"/>
          </a:xfrm>
          <a:noFill/>
        </p:grpSpPr>
        <p:sp>
          <p:nvSpPr>
            <p:cNvPr id="34" name="Freeform 9"/>
            <p:cNvSpPr/>
            <p:nvPr/>
          </p:nvSpPr>
          <p:spPr>
            <a:xfrm>
              <a:off x="4787727"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w="38100">
              <a:solidFill>
                <a:schemeClr val="accent1"/>
              </a:solid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700" kern="1200">
                <a:solidFill>
                  <a:schemeClr val="bg1">
                    <a:lumMod val="50000"/>
                  </a:schemeClr>
                </a:solidFill>
                <a:cs typeface="+mn-ea"/>
                <a:sym typeface="+mn-lt"/>
              </a:endParaRPr>
            </a:p>
          </p:txBody>
        </p:sp>
        <p:sp>
          <p:nvSpPr>
            <p:cNvPr id="35" name="Freeform 274"/>
            <p:cNvSpPr>
              <a:spLocks noEditPoints="1"/>
            </p:cNvSpPr>
            <p:nvPr/>
          </p:nvSpPr>
          <p:spPr bwMode="auto">
            <a:xfrm>
              <a:off x="5106174" y="2517582"/>
              <a:ext cx="515108" cy="531203"/>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cs typeface="+mn-ea"/>
                <a:sym typeface="+mn-lt"/>
              </a:endParaRPr>
            </a:p>
          </p:txBody>
        </p:sp>
      </p:grpSp>
      <p:grpSp>
        <p:nvGrpSpPr>
          <p:cNvPr id="36" name="Group 4"/>
          <p:cNvGrpSpPr/>
          <p:nvPr/>
        </p:nvGrpSpPr>
        <p:grpSpPr>
          <a:xfrm>
            <a:off x="1469183" y="4093303"/>
            <a:ext cx="1152002" cy="1152002"/>
            <a:chOff x="2030523" y="2228943"/>
            <a:chExt cx="1152002" cy="1152002"/>
          </a:xfrm>
          <a:noFill/>
        </p:grpSpPr>
        <p:sp>
          <p:nvSpPr>
            <p:cNvPr id="37" name="Freeform 5"/>
            <p:cNvSpPr/>
            <p:nvPr/>
          </p:nvSpPr>
          <p:spPr>
            <a:xfrm>
              <a:off x="2030523"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w="38100">
              <a:solidFill>
                <a:srgbClr val="4BC1DD"/>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700" kern="1200">
                <a:solidFill>
                  <a:schemeClr val="bg1">
                    <a:lumMod val="50000"/>
                  </a:schemeClr>
                </a:solidFill>
                <a:cs typeface="+mn-ea"/>
                <a:sym typeface="+mn-lt"/>
              </a:endParaRPr>
            </a:p>
          </p:txBody>
        </p:sp>
        <p:sp>
          <p:nvSpPr>
            <p:cNvPr id="38" name="Freeform 5"/>
            <p:cNvSpPr>
              <a:spLocks noEditPoints="1"/>
            </p:cNvSpPr>
            <p:nvPr/>
          </p:nvSpPr>
          <p:spPr bwMode="auto">
            <a:xfrm>
              <a:off x="2309222" y="2501967"/>
              <a:ext cx="599689" cy="605950"/>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grpFill/>
            <a:ln>
              <a:solidFill>
                <a:srgbClr val="4BC1DD"/>
              </a:solidFill>
            </a:ln>
          </p:spPr>
          <p:txBody>
            <a:bodyPr vert="horz" wrap="square" lIns="91440" tIns="45720" rIns="91440" bIns="45720" numCol="1" anchor="t" anchorCtr="0" compatLnSpc="1">
              <a:prstTxWarp prst="textNoShape">
                <a:avLst/>
              </a:prstTxWarp>
            </a:bodyPr>
            <a:lstStyle/>
            <a:p>
              <a:endParaRPr lang="id-ID">
                <a:solidFill>
                  <a:schemeClr val="bg1">
                    <a:lumMod val="50000"/>
                  </a:schemeClr>
                </a:solidFill>
                <a:cs typeface="+mn-ea"/>
                <a:sym typeface="+mn-lt"/>
              </a:endParaRPr>
            </a:p>
          </p:txBody>
        </p:sp>
      </p:grpSp>
      <p:grpSp>
        <p:nvGrpSpPr>
          <p:cNvPr id="39" name="Group 8"/>
          <p:cNvGrpSpPr/>
          <p:nvPr/>
        </p:nvGrpSpPr>
        <p:grpSpPr>
          <a:xfrm>
            <a:off x="7646532" y="4093303"/>
            <a:ext cx="1152002" cy="1152002"/>
            <a:chOff x="7544932" y="2228943"/>
            <a:chExt cx="1152002" cy="1152002"/>
          </a:xfrm>
          <a:noFill/>
        </p:grpSpPr>
        <p:sp>
          <p:nvSpPr>
            <p:cNvPr id="40" name="Freeform 13"/>
            <p:cNvSpPr/>
            <p:nvPr/>
          </p:nvSpPr>
          <p:spPr>
            <a:xfrm>
              <a:off x="7544932"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w="38100">
              <a:solidFill>
                <a:srgbClr val="4BC1DD"/>
              </a:solid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700" kern="1200">
                <a:solidFill>
                  <a:schemeClr val="bg1">
                    <a:lumMod val="50000"/>
                  </a:schemeClr>
                </a:solidFill>
                <a:cs typeface="+mn-ea"/>
                <a:sym typeface="+mn-lt"/>
              </a:endParaRPr>
            </a:p>
          </p:txBody>
        </p:sp>
        <p:sp>
          <p:nvSpPr>
            <p:cNvPr id="41" name="Freeform 526"/>
            <p:cNvSpPr>
              <a:spLocks noChangeAspect="1" noChangeArrowheads="1"/>
            </p:cNvSpPr>
            <p:nvPr/>
          </p:nvSpPr>
          <p:spPr bwMode="auto">
            <a:xfrm>
              <a:off x="7937460" y="2497473"/>
              <a:ext cx="477107" cy="618504"/>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grpFill/>
            <a:ln>
              <a:solidFill>
                <a:srgbClr val="4BC1DD"/>
              </a:solidFill>
            </a:ln>
            <a:effectLst/>
            <a:extLst/>
          </p:spPr>
          <p:txBody>
            <a:bodyPr wrap="none" lIns="243785" tIns="121892" rIns="243785" bIns="121892" anchor="ctr"/>
            <a:lstStyle/>
            <a:p>
              <a:pPr>
                <a:defRPr/>
              </a:pPr>
              <a:endParaRPr lang="en-US" sz="2400" dirty="0">
                <a:solidFill>
                  <a:schemeClr val="bg1">
                    <a:lumMod val="50000"/>
                  </a:schemeClr>
                </a:solidFill>
                <a:cs typeface="+mn-ea"/>
                <a:sym typeface="+mn-lt"/>
              </a:endParaRPr>
            </a:p>
          </p:txBody>
        </p:sp>
      </p:grpSp>
      <p:sp>
        <p:nvSpPr>
          <p:cNvPr id="42" name="TextBox 49"/>
          <p:cNvSpPr txBox="1"/>
          <p:nvPr/>
        </p:nvSpPr>
        <p:spPr>
          <a:xfrm>
            <a:off x="2132123" y="54274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lumMod val="50000"/>
                  </a:schemeClr>
                </a:solidFill>
                <a:cs typeface="+mn-ea"/>
                <a:sym typeface="+mn-lt"/>
              </a:rPr>
              <a:t>点击编辑</a:t>
            </a:r>
            <a:endParaRPr lang="en-US" sz="1600" b="1" dirty="0">
              <a:solidFill>
                <a:schemeClr val="bg1">
                  <a:lumMod val="50000"/>
                </a:schemeClr>
              </a:solidFill>
              <a:cs typeface="+mn-ea"/>
              <a:sym typeface="+mn-lt"/>
            </a:endParaRPr>
          </a:p>
        </p:txBody>
      </p:sp>
      <p:sp>
        <p:nvSpPr>
          <p:cNvPr id="43" name="Rectangle 50"/>
          <p:cNvSpPr/>
          <p:nvPr/>
        </p:nvSpPr>
        <p:spPr>
          <a:xfrm>
            <a:off x="2132123" y="58645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lumMod val="50000"/>
                  </a:schemeClr>
                </a:solidFill>
                <a:cs typeface="+mn-ea"/>
                <a:sym typeface="+mn-lt"/>
              </a:rPr>
              <a:t>点击输入简要文字内容文字内容需概括精炼点击输入简要文字点击输入简要文字</a:t>
            </a:r>
            <a:endParaRPr lang="en-US" altLang="zh-CN" sz="1200" dirty="0">
              <a:solidFill>
                <a:schemeClr val="bg1">
                  <a:lumMod val="50000"/>
                </a:schemeClr>
              </a:solidFill>
              <a:cs typeface="+mn-ea"/>
              <a:sym typeface="+mn-lt"/>
            </a:endParaRPr>
          </a:p>
          <a:p>
            <a:pPr defTabSz="1216817">
              <a:lnSpc>
                <a:spcPct val="120000"/>
              </a:lnSpc>
              <a:spcBef>
                <a:spcPct val="20000"/>
              </a:spcBef>
              <a:buNone/>
            </a:pPr>
            <a:endParaRPr lang="en-US" altLang="zh-CN" sz="1200" dirty="0">
              <a:solidFill>
                <a:schemeClr val="bg1">
                  <a:lumMod val="50000"/>
                </a:schemeClr>
              </a:solidFill>
              <a:cs typeface="+mn-ea"/>
              <a:sym typeface="+mn-lt"/>
            </a:endParaRPr>
          </a:p>
        </p:txBody>
      </p:sp>
      <p:sp>
        <p:nvSpPr>
          <p:cNvPr id="44" name="TextBox 49"/>
          <p:cNvSpPr txBox="1"/>
          <p:nvPr/>
        </p:nvSpPr>
        <p:spPr>
          <a:xfrm>
            <a:off x="4889327" y="54274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lumMod val="50000"/>
                  </a:schemeClr>
                </a:solidFill>
                <a:cs typeface="+mn-ea"/>
                <a:sym typeface="+mn-lt"/>
              </a:rPr>
              <a:t>点击编辑</a:t>
            </a:r>
            <a:endParaRPr lang="en-US" sz="1600" b="1" dirty="0">
              <a:solidFill>
                <a:schemeClr val="bg1">
                  <a:lumMod val="50000"/>
                </a:schemeClr>
              </a:solidFill>
              <a:cs typeface="+mn-ea"/>
              <a:sym typeface="+mn-lt"/>
            </a:endParaRPr>
          </a:p>
        </p:txBody>
      </p:sp>
      <p:sp>
        <p:nvSpPr>
          <p:cNvPr id="45" name="Rectangle 50"/>
          <p:cNvSpPr/>
          <p:nvPr/>
        </p:nvSpPr>
        <p:spPr>
          <a:xfrm>
            <a:off x="4889327" y="58645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lumMod val="50000"/>
                  </a:schemeClr>
                </a:solidFill>
                <a:cs typeface="+mn-ea"/>
                <a:sym typeface="+mn-lt"/>
              </a:rPr>
              <a:t>点击输入简要文字内容文字内容需概括精炼点击输入简要文字点击输入简要文字</a:t>
            </a:r>
            <a:endParaRPr lang="en-US" altLang="zh-CN" sz="1200" dirty="0">
              <a:solidFill>
                <a:schemeClr val="bg1">
                  <a:lumMod val="50000"/>
                </a:schemeClr>
              </a:solidFill>
              <a:cs typeface="+mn-ea"/>
              <a:sym typeface="+mn-lt"/>
            </a:endParaRPr>
          </a:p>
          <a:p>
            <a:pPr defTabSz="1216817">
              <a:lnSpc>
                <a:spcPct val="120000"/>
              </a:lnSpc>
              <a:spcBef>
                <a:spcPct val="20000"/>
              </a:spcBef>
              <a:buNone/>
            </a:pPr>
            <a:endParaRPr lang="en-US" altLang="zh-CN" sz="1200" dirty="0">
              <a:solidFill>
                <a:schemeClr val="bg1">
                  <a:lumMod val="50000"/>
                </a:schemeClr>
              </a:solidFill>
              <a:cs typeface="+mn-ea"/>
              <a:sym typeface="+mn-lt"/>
            </a:endParaRPr>
          </a:p>
        </p:txBody>
      </p:sp>
      <p:sp>
        <p:nvSpPr>
          <p:cNvPr id="46" name="TextBox 49"/>
          <p:cNvSpPr txBox="1"/>
          <p:nvPr/>
        </p:nvSpPr>
        <p:spPr>
          <a:xfrm>
            <a:off x="7646531" y="54274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lumMod val="50000"/>
                  </a:schemeClr>
                </a:solidFill>
                <a:cs typeface="+mn-ea"/>
                <a:sym typeface="+mn-lt"/>
              </a:rPr>
              <a:t>点击编辑</a:t>
            </a:r>
            <a:endParaRPr lang="en-US" sz="1600" b="1" dirty="0">
              <a:solidFill>
                <a:schemeClr val="bg1">
                  <a:lumMod val="50000"/>
                </a:schemeClr>
              </a:solidFill>
              <a:cs typeface="+mn-ea"/>
              <a:sym typeface="+mn-lt"/>
            </a:endParaRPr>
          </a:p>
        </p:txBody>
      </p:sp>
      <p:sp>
        <p:nvSpPr>
          <p:cNvPr id="47" name="Rectangle 50"/>
          <p:cNvSpPr/>
          <p:nvPr/>
        </p:nvSpPr>
        <p:spPr>
          <a:xfrm>
            <a:off x="7646531" y="58645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lumMod val="50000"/>
                  </a:schemeClr>
                </a:solidFill>
                <a:cs typeface="+mn-ea"/>
                <a:sym typeface="+mn-lt"/>
              </a:rPr>
              <a:t>点击输入简要文字内容文字内容需概括精炼点击输入简要文字点击输入简要文字</a:t>
            </a:r>
            <a:endParaRPr lang="en-US" altLang="zh-CN" sz="1200" dirty="0">
              <a:solidFill>
                <a:schemeClr val="bg1">
                  <a:lumMod val="50000"/>
                </a:schemeClr>
              </a:solidFill>
              <a:cs typeface="+mn-ea"/>
              <a:sym typeface="+mn-lt"/>
            </a:endParaRPr>
          </a:p>
          <a:p>
            <a:pPr defTabSz="1216817">
              <a:lnSpc>
                <a:spcPct val="120000"/>
              </a:lnSpc>
              <a:spcBef>
                <a:spcPct val="20000"/>
              </a:spcBef>
              <a:buNone/>
            </a:pPr>
            <a:endParaRPr lang="en-US" altLang="zh-CN" sz="1200" dirty="0">
              <a:solidFill>
                <a:schemeClr val="bg1">
                  <a:lumMod val="50000"/>
                </a:schemeClr>
              </a:solidFill>
              <a:cs typeface="+mn-ea"/>
              <a:sym typeface="+mn-lt"/>
            </a:endParaRPr>
          </a:p>
        </p:txBody>
      </p:sp>
      <p:sp>
        <p:nvSpPr>
          <p:cNvPr id="48" name="Rectangle 8"/>
          <p:cNvSpPr>
            <a:spLocks noChangeArrowheads="1"/>
          </p:cNvSpPr>
          <p:nvPr/>
        </p:nvSpPr>
        <p:spPr bwMode="auto">
          <a:xfrm>
            <a:off x="1469184" y="1343482"/>
            <a:ext cx="9039928" cy="2541323"/>
          </a:xfrm>
          <a:prstGeom prst="rect">
            <a:avLst/>
          </a:prstGeom>
          <a:blipFill dpi="0" rotWithShape="1">
            <a:blip r:embed="rId3"/>
            <a:srcRect/>
            <a:tile tx="0" ty="0" sx="75000" sy="75000" flip="none" algn="ctr"/>
          </a:blipFill>
          <a:ln>
            <a:noFill/>
          </a:ln>
          <a:extLst/>
        </p:spPr>
        <p:txBody>
          <a:bodyPr lIns="182812" tIns="146249" rIns="182812" bIns="146249"/>
          <a:lstStyle/>
          <a:p>
            <a:pPr lvl="0">
              <a:lnSpc>
                <a:spcPct val="130000"/>
              </a:lnSpc>
              <a:defRPr/>
            </a:pPr>
            <a:endParaRPr lang="en-US" altLang="zh-CN" kern="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026432047"/>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48">
                                            <p:bg/>
                                          </p:spTgt>
                                        </p:tgtEl>
                                        <p:attrNameLst>
                                          <p:attrName>style.visibility</p:attrName>
                                        </p:attrNameLst>
                                      </p:cBhvr>
                                      <p:to>
                                        <p:strVal val="visible"/>
                                      </p:to>
                                    </p:set>
                                    <p:animEffect transition="in" filter="fade">
                                      <p:cBhvr>
                                        <p:cTn id="13" dur="500"/>
                                        <p:tgtEl>
                                          <p:spTgt spid="48">
                                            <p:bg/>
                                          </p:spTgt>
                                        </p:tgtEl>
                                      </p:cBhvr>
                                    </p:animEffect>
                                    <p:anim calcmode="lin" valueType="num">
                                      <p:cBhvr>
                                        <p:cTn id="14" dur="500" fill="hold"/>
                                        <p:tgtEl>
                                          <p:spTgt spid="48">
                                            <p:bg/>
                                          </p:spTgt>
                                        </p:tgtEl>
                                        <p:attrNameLst>
                                          <p:attrName>ppt_x</p:attrName>
                                        </p:attrNameLst>
                                      </p:cBhvr>
                                      <p:tavLst>
                                        <p:tav tm="0">
                                          <p:val>
                                            <p:strVal val="#ppt_x"/>
                                          </p:val>
                                        </p:tav>
                                        <p:tav tm="100000">
                                          <p:val>
                                            <p:strVal val="#ppt_x"/>
                                          </p:val>
                                        </p:tav>
                                      </p:tavLst>
                                    </p:anim>
                                    <p:anim calcmode="lin" valueType="num">
                                      <p:cBhvr>
                                        <p:cTn id="15" dur="500" fill="hold"/>
                                        <p:tgtEl>
                                          <p:spTgt spid="48">
                                            <p:bg/>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nodePh="1">
                                  <p:stCondLst>
                                    <p:cond delay="0"/>
                                  </p:stCondLst>
                                  <p:endCondLst>
                                    <p:cond evt="begin" delay="0">
                                      <p:tn val="16"/>
                                    </p:cond>
                                  </p:endCondLst>
                                  <p:childTnLst>
                                    <p:set>
                                      <p:cBhvr>
                                        <p:cTn id="17" dur="1" fill="hold">
                                          <p:stCondLst>
                                            <p:cond delay="0"/>
                                          </p:stCondLst>
                                        </p:cTn>
                                        <p:tgtEl>
                                          <p:spTgt spid="48">
                                            <p:txEl>
                                              <p:pRg st="0" end="0"/>
                                            </p:txEl>
                                          </p:spTgt>
                                        </p:tgtEl>
                                        <p:attrNameLst>
                                          <p:attrName>style.visibility</p:attrName>
                                        </p:attrNameLst>
                                      </p:cBhvr>
                                      <p:to>
                                        <p:strVal val="visible"/>
                                      </p:to>
                                    </p:set>
                                    <p:animEffect transition="in" filter="fade">
                                      <p:cBhvr>
                                        <p:cTn id="18" dur="500"/>
                                        <p:tgtEl>
                                          <p:spTgt spid="48">
                                            <p:txEl>
                                              <p:pRg st="0" end="0"/>
                                            </p:txEl>
                                          </p:spTgt>
                                        </p:tgtEl>
                                      </p:cBhvr>
                                    </p:animEffect>
                                    <p:anim calcmode="lin" valueType="num">
                                      <p:cBhvr>
                                        <p:cTn id="19" dur="500" fill="hold"/>
                                        <p:tgtEl>
                                          <p:spTgt spid="48">
                                            <p:txEl>
                                              <p:pRg st="0" end="0"/>
                                            </p:txEl>
                                          </p:spTgt>
                                        </p:tgtEl>
                                        <p:attrNameLst>
                                          <p:attrName>ppt_x</p:attrName>
                                        </p:attrNameLst>
                                      </p:cBhvr>
                                      <p:tavLst>
                                        <p:tav tm="0">
                                          <p:val>
                                            <p:strVal val="#ppt_x"/>
                                          </p:val>
                                        </p:tav>
                                        <p:tav tm="100000">
                                          <p:val>
                                            <p:strVal val="#ppt_x"/>
                                          </p:val>
                                        </p:tav>
                                      </p:tavLst>
                                    </p:anim>
                                    <p:anim calcmode="lin" valueType="num">
                                      <p:cBhvr>
                                        <p:cTn id="20" dur="500" fill="hold"/>
                                        <p:tgtEl>
                                          <p:spTgt spid="48">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anim calcmode="lin" valueType="num">
                                      <p:cBhvr>
                                        <p:cTn id="34" dur="1000" fill="hold"/>
                                        <p:tgtEl>
                                          <p:spTgt spid="25"/>
                                        </p:tgtEl>
                                        <p:attrNameLst>
                                          <p:attrName>ppt_x</p:attrName>
                                        </p:attrNameLst>
                                      </p:cBhvr>
                                      <p:tavLst>
                                        <p:tav tm="0">
                                          <p:val>
                                            <p:strVal val="#ppt_x"/>
                                          </p:val>
                                        </p:tav>
                                        <p:tav tm="100000">
                                          <p:val>
                                            <p:strVal val="#ppt_x"/>
                                          </p:val>
                                        </p:tav>
                                      </p:tavLst>
                                    </p:anim>
                                    <p:anim calcmode="lin" valueType="num">
                                      <p:cBhvr>
                                        <p:cTn id="35" dur="1000" fill="hold"/>
                                        <p:tgtEl>
                                          <p:spTgt spid="2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1000"/>
                                        <p:tgtEl>
                                          <p:spTgt spid="33"/>
                                        </p:tgtEl>
                                      </p:cBhvr>
                                    </p:animEffect>
                                    <p:anim calcmode="lin" valueType="num">
                                      <p:cBhvr>
                                        <p:cTn id="39" dur="1000" fill="hold"/>
                                        <p:tgtEl>
                                          <p:spTgt spid="33"/>
                                        </p:tgtEl>
                                        <p:attrNameLst>
                                          <p:attrName>ppt_x</p:attrName>
                                        </p:attrNameLst>
                                      </p:cBhvr>
                                      <p:tavLst>
                                        <p:tav tm="0">
                                          <p:val>
                                            <p:strVal val="#ppt_x"/>
                                          </p:val>
                                        </p:tav>
                                        <p:tav tm="100000">
                                          <p:val>
                                            <p:strVal val="#ppt_x"/>
                                          </p:val>
                                        </p:tav>
                                      </p:tavLst>
                                    </p:anim>
                                    <p:anim calcmode="lin" valueType="num">
                                      <p:cBhvr>
                                        <p:cTn id="40" dur="1000" fill="hold"/>
                                        <p:tgtEl>
                                          <p:spTgt spid="3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1000"/>
                                        <p:tgtEl>
                                          <p:spTgt spid="36"/>
                                        </p:tgtEl>
                                      </p:cBhvr>
                                    </p:animEffect>
                                    <p:anim calcmode="lin" valueType="num">
                                      <p:cBhvr>
                                        <p:cTn id="44" dur="1000" fill="hold"/>
                                        <p:tgtEl>
                                          <p:spTgt spid="36"/>
                                        </p:tgtEl>
                                        <p:attrNameLst>
                                          <p:attrName>ppt_x</p:attrName>
                                        </p:attrNameLst>
                                      </p:cBhvr>
                                      <p:tavLst>
                                        <p:tav tm="0">
                                          <p:val>
                                            <p:strVal val="#ppt_x"/>
                                          </p:val>
                                        </p:tav>
                                        <p:tav tm="100000">
                                          <p:val>
                                            <p:strVal val="#ppt_x"/>
                                          </p:val>
                                        </p:tav>
                                      </p:tavLst>
                                    </p:anim>
                                    <p:anim calcmode="lin" valueType="num">
                                      <p:cBhvr>
                                        <p:cTn id="45" dur="1000" fill="hold"/>
                                        <p:tgtEl>
                                          <p:spTgt spid="36"/>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1000"/>
                                        <p:tgtEl>
                                          <p:spTgt spid="39"/>
                                        </p:tgtEl>
                                      </p:cBhvr>
                                    </p:animEffect>
                                    <p:anim calcmode="lin" valueType="num">
                                      <p:cBhvr>
                                        <p:cTn id="49" dur="1000" fill="hold"/>
                                        <p:tgtEl>
                                          <p:spTgt spid="39"/>
                                        </p:tgtEl>
                                        <p:attrNameLst>
                                          <p:attrName>ppt_x</p:attrName>
                                        </p:attrNameLst>
                                      </p:cBhvr>
                                      <p:tavLst>
                                        <p:tav tm="0">
                                          <p:val>
                                            <p:strVal val="#ppt_x"/>
                                          </p:val>
                                        </p:tav>
                                        <p:tav tm="100000">
                                          <p:val>
                                            <p:strVal val="#ppt_x"/>
                                          </p:val>
                                        </p:tav>
                                      </p:tavLst>
                                    </p:anim>
                                    <p:anim calcmode="lin" valueType="num">
                                      <p:cBhvr>
                                        <p:cTn id="50" dur="1000" fill="hold"/>
                                        <p:tgtEl>
                                          <p:spTgt spid="3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1000"/>
                                        <p:tgtEl>
                                          <p:spTgt spid="42"/>
                                        </p:tgtEl>
                                      </p:cBhvr>
                                    </p:animEffect>
                                    <p:anim calcmode="lin" valueType="num">
                                      <p:cBhvr>
                                        <p:cTn id="54" dur="1000" fill="hold"/>
                                        <p:tgtEl>
                                          <p:spTgt spid="42"/>
                                        </p:tgtEl>
                                        <p:attrNameLst>
                                          <p:attrName>ppt_x</p:attrName>
                                        </p:attrNameLst>
                                      </p:cBhvr>
                                      <p:tavLst>
                                        <p:tav tm="0">
                                          <p:val>
                                            <p:strVal val="#ppt_x"/>
                                          </p:val>
                                        </p:tav>
                                        <p:tav tm="100000">
                                          <p:val>
                                            <p:strVal val="#ppt_x"/>
                                          </p:val>
                                        </p:tav>
                                      </p:tavLst>
                                    </p:anim>
                                    <p:anim calcmode="lin" valueType="num">
                                      <p:cBhvr>
                                        <p:cTn id="55" dur="1000" fill="hold"/>
                                        <p:tgtEl>
                                          <p:spTgt spid="4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1000"/>
                                        <p:tgtEl>
                                          <p:spTgt spid="43"/>
                                        </p:tgtEl>
                                      </p:cBhvr>
                                    </p:animEffect>
                                    <p:anim calcmode="lin" valueType="num">
                                      <p:cBhvr>
                                        <p:cTn id="59" dur="1000" fill="hold"/>
                                        <p:tgtEl>
                                          <p:spTgt spid="43"/>
                                        </p:tgtEl>
                                        <p:attrNameLst>
                                          <p:attrName>ppt_x</p:attrName>
                                        </p:attrNameLst>
                                      </p:cBhvr>
                                      <p:tavLst>
                                        <p:tav tm="0">
                                          <p:val>
                                            <p:strVal val="#ppt_x"/>
                                          </p:val>
                                        </p:tav>
                                        <p:tav tm="100000">
                                          <p:val>
                                            <p:strVal val="#ppt_x"/>
                                          </p:val>
                                        </p:tav>
                                      </p:tavLst>
                                    </p:anim>
                                    <p:anim calcmode="lin" valueType="num">
                                      <p:cBhvr>
                                        <p:cTn id="60" dur="1000" fill="hold"/>
                                        <p:tgtEl>
                                          <p:spTgt spid="43"/>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1000"/>
                                        <p:tgtEl>
                                          <p:spTgt spid="44"/>
                                        </p:tgtEl>
                                      </p:cBhvr>
                                    </p:animEffect>
                                    <p:anim calcmode="lin" valueType="num">
                                      <p:cBhvr>
                                        <p:cTn id="64" dur="1000" fill="hold"/>
                                        <p:tgtEl>
                                          <p:spTgt spid="44"/>
                                        </p:tgtEl>
                                        <p:attrNameLst>
                                          <p:attrName>ppt_x</p:attrName>
                                        </p:attrNameLst>
                                      </p:cBhvr>
                                      <p:tavLst>
                                        <p:tav tm="0">
                                          <p:val>
                                            <p:strVal val="#ppt_x"/>
                                          </p:val>
                                        </p:tav>
                                        <p:tav tm="100000">
                                          <p:val>
                                            <p:strVal val="#ppt_x"/>
                                          </p:val>
                                        </p:tav>
                                      </p:tavLst>
                                    </p:anim>
                                    <p:anim calcmode="lin" valueType="num">
                                      <p:cBhvr>
                                        <p:cTn id="65" dur="1000" fill="hold"/>
                                        <p:tgtEl>
                                          <p:spTgt spid="44"/>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1000"/>
                                        <p:tgtEl>
                                          <p:spTgt spid="45"/>
                                        </p:tgtEl>
                                      </p:cBhvr>
                                    </p:animEffect>
                                    <p:anim calcmode="lin" valueType="num">
                                      <p:cBhvr>
                                        <p:cTn id="69" dur="1000" fill="hold"/>
                                        <p:tgtEl>
                                          <p:spTgt spid="45"/>
                                        </p:tgtEl>
                                        <p:attrNameLst>
                                          <p:attrName>ppt_x</p:attrName>
                                        </p:attrNameLst>
                                      </p:cBhvr>
                                      <p:tavLst>
                                        <p:tav tm="0">
                                          <p:val>
                                            <p:strVal val="#ppt_x"/>
                                          </p:val>
                                        </p:tav>
                                        <p:tav tm="100000">
                                          <p:val>
                                            <p:strVal val="#ppt_x"/>
                                          </p:val>
                                        </p:tav>
                                      </p:tavLst>
                                    </p:anim>
                                    <p:anim calcmode="lin" valueType="num">
                                      <p:cBhvr>
                                        <p:cTn id="70" dur="1000" fill="hold"/>
                                        <p:tgtEl>
                                          <p:spTgt spid="4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1000"/>
                                        <p:tgtEl>
                                          <p:spTgt spid="46"/>
                                        </p:tgtEl>
                                      </p:cBhvr>
                                    </p:animEffect>
                                    <p:anim calcmode="lin" valueType="num">
                                      <p:cBhvr>
                                        <p:cTn id="74" dur="1000" fill="hold"/>
                                        <p:tgtEl>
                                          <p:spTgt spid="46"/>
                                        </p:tgtEl>
                                        <p:attrNameLst>
                                          <p:attrName>ppt_x</p:attrName>
                                        </p:attrNameLst>
                                      </p:cBhvr>
                                      <p:tavLst>
                                        <p:tav tm="0">
                                          <p:val>
                                            <p:strVal val="#ppt_x"/>
                                          </p:val>
                                        </p:tav>
                                        <p:tav tm="100000">
                                          <p:val>
                                            <p:strVal val="#ppt_x"/>
                                          </p:val>
                                        </p:tav>
                                      </p:tavLst>
                                    </p:anim>
                                    <p:anim calcmode="lin" valueType="num">
                                      <p:cBhvr>
                                        <p:cTn id="75" dur="1000" fill="hold"/>
                                        <p:tgtEl>
                                          <p:spTgt spid="4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fade">
                                      <p:cBhvr>
                                        <p:cTn id="78" dur="1000"/>
                                        <p:tgtEl>
                                          <p:spTgt spid="47"/>
                                        </p:tgtEl>
                                      </p:cBhvr>
                                    </p:animEffect>
                                    <p:anim calcmode="lin" valueType="num">
                                      <p:cBhvr>
                                        <p:cTn id="79" dur="1000" fill="hold"/>
                                        <p:tgtEl>
                                          <p:spTgt spid="47"/>
                                        </p:tgtEl>
                                        <p:attrNameLst>
                                          <p:attrName>ppt_x</p:attrName>
                                        </p:attrNameLst>
                                      </p:cBhvr>
                                      <p:tavLst>
                                        <p:tav tm="0">
                                          <p:val>
                                            <p:strVal val="#ppt_x"/>
                                          </p:val>
                                        </p:tav>
                                        <p:tav tm="100000">
                                          <p:val>
                                            <p:strVal val="#ppt_x"/>
                                          </p:val>
                                        </p:tav>
                                      </p:tavLst>
                                    </p:anim>
                                    <p:anim calcmode="lin" valueType="num">
                                      <p:cBhvr>
                                        <p:cTn id="80"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sp>
        <p:nvSpPr>
          <p:cNvPr id="16" name="Oval 6"/>
          <p:cNvSpPr>
            <a:spLocks noChangeArrowheads="1"/>
          </p:cNvSpPr>
          <p:nvPr/>
        </p:nvSpPr>
        <p:spPr bwMode="auto">
          <a:xfrm>
            <a:off x="6722214" y="3228975"/>
            <a:ext cx="1806575" cy="1804988"/>
          </a:xfrm>
          <a:prstGeom prst="ellipse">
            <a:avLst/>
          </a:prstGeom>
          <a:noFill/>
          <a:ln>
            <a:solidFill>
              <a:srgbClr val="4BC1DD"/>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Oval 8"/>
          <p:cNvSpPr>
            <a:spLocks noChangeArrowheads="1"/>
          </p:cNvSpPr>
          <p:nvPr/>
        </p:nvSpPr>
        <p:spPr bwMode="auto">
          <a:xfrm>
            <a:off x="4404887" y="1616075"/>
            <a:ext cx="1219200" cy="1220788"/>
          </a:xfrm>
          <a:prstGeom prst="ellipse">
            <a:avLst/>
          </a:prstGeom>
          <a:noFill/>
          <a:ln>
            <a:solidFill>
              <a:srgbClr val="4BC1DD"/>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Oval 9"/>
          <p:cNvSpPr>
            <a:spLocks noChangeArrowheads="1"/>
          </p:cNvSpPr>
          <p:nvPr/>
        </p:nvSpPr>
        <p:spPr bwMode="auto">
          <a:xfrm>
            <a:off x="3528587" y="3475038"/>
            <a:ext cx="1220788" cy="1219200"/>
          </a:xfrm>
          <a:prstGeom prst="ellipse">
            <a:avLst/>
          </a:prstGeom>
          <a:noFill/>
          <a:ln>
            <a:solidFill>
              <a:schemeClr val="accent1"/>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Oval 10"/>
          <p:cNvSpPr>
            <a:spLocks noChangeArrowheads="1"/>
          </p:cNvSpPr>
          <p:nvPr/>
        </p:nvSpPr>
        <p:spPr bwMode="auto">
          <a:xfrm>
            <a:off x="4528712" y="5276850"/>
            <a:ext cx="1220788" cy="1219200"/>
          </a:xfrm>
          <a:prstGeom prst="ellipse">
            <a:avLst/>
          </a:prstGeom>
          <a:noFill/>
          <a:ln>
            <a:solidFill>
              <a:srgbClr val="4BC1DD"/>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Line 11"/>
          <p:cNvSpPr>
            <a:spLocks noChangeShapeType="1"/>
          </p:cNvSpPr>
          <p:nvPr/>
        </p:nvSpPr>
        <p:spPr bwMode="auto">
          <a:xfrm>
            <a:off x="5634087" y="2548151"/>
            <a:ext cx="1255593" cy="900752"/>
          </a:xfrm>
          <a:prstGeom prst="line">
            <a:avLst/>
          </a:prstGeom>
          <a:noFill/>
          <a:ln w="12700" cap="flat">
            <a:solidFill>
              <a:schemeClr val="bg1">
                <a:lumMod val="65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Line 12"/>
          <p:cNvSpPr>
            <a:spLocks noChangeShapeType="1"/>
          </p:cNvSpPr>
          <p:nvPr/>
        </p:nvSpPr>
        <p:spPr bwMode="auto">
          <a:xfrm flipV="1">
            <a:off x="5715973" y="4854622"/>
            <a:ext cx="1201002" cy="709684"/>
          </a:xfrm>
          <a:prstGeom prst="line">
            <a:avLst/>
          </a:prstGeom>
          <a:noFill/>
          <a:ln w="12700" cap="flat">
            <a:solidFill>
              <a:schemeClr val="bg1">
                <a:lumMod val="65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Line 13"/>
          <p:cNvSpPr>
            <a:spLocks noChangeShapeType="1"/>
          </p:cNvSpPr>
          <p:nvPr/>
        </p:nvSpPr>
        <p:spPr bwMode="auto">
          <a:xfrm>
            <a:off x="4945302" y="4080823"/>
            <a:ext cx="1669256" cy="0"/>
          </a:xfrm>
          <a:prstGeom prst="line">
            <a:avLst/>
          </a:prstGeom>
          <a:noFill/>
          <a:ln w="12700" cap="flat">
            <a:solidFill>
              <a:schemeClr val="bg1">
                <a:lumMod val="65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Oval 14"/>
          <p:cNvSpPr>
            <a:spLocks noChangeArrowheads="1"/>
          </p:cNvSpPr>
          <p:nvPr/>
        </p:nvSpPr>
        <p:spPr bwMode="auto">
          <a:xfrm>
            <a:off x="6812701" y="3317875"/>
            <a:ext cx="1625600" cy="1625600"/>
          </a:xfrm>
          <a:prstGeom prst="ellipse">
            <a:avLst/>
          </a:prstGeom>
          <a:noFill/>
          <a:ln>
            <a:solidFill>
              <a:srgbClr val="4BC1DD"/>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TextBox 33"/>
          <p:cNvSpPr txBox="1"/>
          <p:nvPr/>
        </p:nvSpPr>
        <p:spPr>
          <a:xfrm>
            <a:off x="4626543" y="1872526"/>
            <a:ext cx="775887"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chemeClr val="bg1">
                    <a:lumMod val="50000"/>
                  </a:schemeClr>
                </a:solidFill>
                <a:effectLst/>
                <a:uLnTx/>
                <a:uFillTx/>
                <a:latin typeface="微软雅黑"/>
                <a:ea typeface="微软雅黑"/>
              </a:rPr>
              <a:t>添加</a:t>
            </a:r>
            <a:endParaRPr kumimoji="0" lang="en-US" altLang="zh-CN" sz="2000" b="0" i="0" u="none" strike="noStrike" kern="0" cap="none" spc="0" normalizeH="0" baseline="0" noProof="0" dirty="0">
              <a:ln>
                <a:noFill/>
              </a:ln>
              <a:solidFill>
                <a:schemeClr val="bg1">
                  <a:lumMod val="50000"/>
                </a:schemeClr>
              </a:solidFill>
              <a:effectLst/>
              <a:uLnTx/>
              <a:uFillTx/>
              <a:latin typeface="微软雅黑"/>
              <a:ea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chemeClr val="bg1">
                    <a:lumMod val="50000"/>
                  </a:schemeClr>
                </a:solidFill>
                <a:effectLst/>
                <a:uLnTx/>
                <a:uFillTx/>
                <a:latin typeface="微软雅黑"/>
                <a:ea typeface="微软雅黑"/>
              </a:rPr>
              <a:t>标题</a:t>
            </a:r>
            <a:endParaRPr kumimoji="0" lang="en-US" altLang="zh-CN" sz="2000" b="0" i="0" u="none" strike="noStrike" kern="0" cap="none" spc="0" normalizeH="0" baseline="0" noProof="0" dirty="0">
              <a:ln>
                <a:noFill/>
              </a:ln>
              <a:solidFill>
                <a:schemeClr val="bg1">
                  <a:lumMod val="50000"/>
                </a:schemeClr>
              </a:solidFill>
              <a:effectLst/>
              <a:uLnTx/>
              <a:uFillTx/>
              <a:latin typeface="微软雅黑"/>
              <a:ea typeface="微软雅黑"/>
            </a:endParaRPr>
          </a:p>
        </p:txBody>
      </p:sp>
      <p:sp>
        <p:nvSpPr>
          <p:cNvPr id="33" name="TextBox 34"/>
          <p:cNvSpPr txBox="1"/>
          <p:nvPr/>
        </p:nvSpPr>
        <p:spPr>
          <a:xfrm>
            <a:off x="3725791" y="3742269"/>
            <a:ext cx="775887"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chemeClr val="bg1">
                    <a:lumMod val="50000"/>
                  </a:schemeClr>
                </a:solidFill>
                <a:effectLst/>
                <a:uLnTx/>
                <a:uFillTx/>
                <a:latin typeface="微软雅黑"/>
                <a:ea typeface="微软雅黑"/>
              </a:rPr>
              <a:t>添加</a:t>
            </a:r>
            <a:endParaRPr kumimoji="0" lang="en-US" altLang="zh-CN" sz="2000" b="0" i="0" u="none" strike="noStrike" kern="0" cap="none" spc="0" normalizeH="0" baseline="0" noProof="0" dirty="0">
              <a:ln>
                <a:noFill/>
              </a:ln>
              <a:solidFill>
                <a:schemeClr val="bg1">
                  <a:lumMod val="50000"/>
                </a:schemeClr>
              </a:solidFill>
              <a:effectLst/>
              <a:uLnTx/>
              <a:uFillTx/>
              <a:latin typeface="微软雅黑"/>
              <a:ea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chemeClr val="bg1">
                    <a:lumMod val="50000"/>
                  </a:schemeClr>
                </a:solidFill>
                <a:effectLst/>
                <a:uLnTx/>
                <a:uFillTx/>
                <a:latin typeface="微软雅黑"/>
                <a:ea typeface="微软雅黑"/>
              </a:rPr>
              <a:t>标题</a:t>
            </a:r>
            <a:endParaRPr kumimoji="0" lang="en-US" altLang="zh-CN" sz="2000" b="0" i="0" u="none" strike="noStrike" kern="0" cap="none" spc="0" normalizeH="0" baseline="0" noProof="0" dirty="0">
              <a:ln>
                <a:noFill/>
              </a:ln>
              <a:solidFill>
                <a:schemeClr val="bg1">
                  <a:lumMod val="50000"/>
                </a:schemeClr>
              </a:solidFill>
              <a:effectLst/>
              <a:uLnTx/>
              <a:uFillTx/>
              <a:latin typeface="微软雅黑"/>
              <a:ea typeface="微软雅黑"/>
            </a:endParaRPr>
          </a:p>
        </p:txBody>
      </p:sp>
      <p:sp>
        <p:nvSpPr>
          <p:cNvPr id="34" name="TextBox 35"/>
          <p:cNvSpPr txBox="1"/>
          <p:nvPr/>
        </p:nvSpPr>
        <p:spPr>
          <a:xfrm>
            <a:off x="4763021" y="5543773"/>
            <a:ext cx="775887"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chemeClr val="bg1">
                    <a:lumMod val="50000"/>
                  </a:schemeClr>
                </a:solidFill>
                <a:effectLst/>
                <a:uLnTx/>
                <a:uFillTx/>
                <a:latin typeface="微软雅黑"/>
                <a:ea typeface="微软雅黑"/>
              </a:rPr>
              <a:t>添加</a:t>
            </a:r>
            <a:endParaRPr kumimoji="0" lang="en-US" altLang="zh-CN" sz="2000" b="0" i="0" u="none" strike="noStrike" kern="0" cap="none" spc="0" normalizeH="0" baseline="0" noProof="0" dirty="0">
              <a:ln>
                <a:noFill/>
              </a:ln>
              <a:solidFill>
                <a:schemeClr val="bg1">
                  <a:lumMod val="50000"/>
                </a:schemeClr>
              </a:solidFill>
              <a:effectLst/>
              <a:uLnTx/>
              <a:uFillTx/>
              <a:latin typeface="微软雅黑"/>
              <a:ea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chemeClr val="bg1">
                    <a:lumMod val="50000"/>
                  </a:schemeClr>
                </a:solidFill>
                <a:effectLst/>
                <a:uLnTx/>
                <a:uFillTx/>
                <a:latin typeface="微软雅黑"/>
                <a:ea typeface="微软雅黑"/>
              </a:rPr>
              <a:t>标题</a:t>
            </a:r>
            <a:endParaRPr kumimoji="0" lang="en-US" altLang="zh-CN" sz="2000" b="0" i="0" u="none" strike="noStrike" kern="0" cap="none" spc="0" normalizeH="0" baseline="0" noProof="0" dirty="0">
              <a:ln>
                <a:noFill/>
              </a:ln>
              <a:solidFill>
                <a:schemeClr val="bg1">
                  <a:lumMod val="50000"/>
                </a:schemeClr>
              </a:solidFill>
              <a:effectLst/>
              <a:uLnTx/>
              <a:uFillTx/>
              <a:latin typeface="微软雅黑"/>
              <a:ea typeface="微软雅黑"/>
            </a:endParaRPr>
          </a:p>
        </p:txBody>
      </p:sp>
      <p:sp>
        <p:nvSpPr>
          <p:cNvPr id="35" name="TextBox 36"/>
          <p:cNvSpPr txBox="1"/>
          <p:nvPr/>
        </p:nvSpPr>
        <p:spPr>
          <a:xfrm>
            <a:off x="7219076" y="3783212"/>
            <a:ext cx="775887"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chemeClr val="bg1">
                    <a:lumMod val="50000"/>
                  </a:schemeClr>
                </a:solidFill>
                <a:effectLst/>
                <a:uLnTx/>
                <a:uFillTx/>
                <a:latin typeface="微软雅黑"/>
                <a:ea typeface="微软雅黑"/>
              </a:rPr>
              <a:t>加入</a:t>
            </a:r>
            <a:endParaRPr kumimoji="0" lang="en-US" altLang="zh-CN" sz="2000" b="0" i="0" u="none" strike="noStrike" kern="0" cap="none" spc="0" normalizeH="0" baseline="0" noProof="0" dirty="0">
              <a:ln>
                <a:noFill/>
              </a:ln>
              <a:solidFill>
                <a:schemeClr val="bg1">
                  <a:lumMod val="50000"/>
                </a:schemeClr>
              </a:solidFill>
              <a:effectLst/>
              <a:uLnTx/>
              <a:uFillTx/>
              <a:latin typeface="微软雅黑"/>
              <a:ea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000" kern="0" dirty="0">
                <a:solidFill>
                  <a:schemeClr val="bg1">
                    <a:lumMod val="50000"/>
                  </a:schemeClr>
                </a:solidFill>
                <a:latin typeface="微软雅黑"/>
                <a:ea typeface="微软雅黑"/>
              </a:rPr>
              <a:t>标题</a:t>
            </a:r>
            <a:endParaRPr kumimoji="0" lang="en-US" altLang="zh-CN" sz="2000" b="0" i="0" u="none" strike="noStrike" kern="0" cap="none" spc="0" normalizeH="0" baseline="0" noProof="0" dirty="0">
              <a:ln>
                <a:noFill/>
              </a:ln>
              <a:solidFill>
                <a:schemeClr val="bg1">
                  <a:lumMod val="50000"/>
                </a:schemeClr>
              </a:solidFill>
              <a:effectLst/>
              <a:uLnTx/>
              <a:uFillTx/>
              <a:latin typeface="微软雅黑"/>
              <a:ea typeface="微软雅黑"/>
            </a:endParaRPr>
          </a:p>
        </p:txBody>
      </p:sp>
      <p:sp>
        <p:nvSpPr>
          <p:cNvPr id="36" name="TextBox 38"/>
          <p:cNvSpPr txBox="1"/>
          <p:nvPr/>
        </p:nvSpPr>
        <p:spPr>
          <a:xfrm>
            <a:off x="1583875" y="1731059"/>
            <a:ext cx="2788915" cy="36933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bg1">
                    <a:lumMod val="50000"/>
                  </a:schemeClr>
                </a:solidFill>
                <a:effectLst/>
                <a:uLnTx/>
                <a:uFillTx/>
                <a:latin typeface="微软雅黑"/>
                <a:ea typeface="微软雅黑"/>
              </a:rPr>
              <a:t>这里可以添加主要内容</a:t>
            </a:r>
          </a:p>
        </p:txBody>
      </p:sp>
      <p:sp>
        <p:nvSpPr>
          <p:cNvPr id="37" name="TextBox 39"/>
          <p:cNvSpPr txBox="1"/>
          <p:nvPr/>
        </p:nvSpPr>
        <p:spPr>
          <a:xfrm>
            <a:off x="757309" y="3832814"/>
            <a:ext cx="2714729" cy="36933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bg1">
                    <a:lumMod val="50000"/>
                  </a:schemeClr>
                </a:solidFill>
                <a:effectLst/>
                <a:uLnTx/>
                <a:uFillTx/>
                <a:latin typeface="微软雅黑"/>
                <a:ea typeface="微软雅黑"/>
              </a:rPr>
              <a:t>这里可以添加主要内容</a:t>
            </a:r>
          </a:p>
        </p:txBody>
      </p:sp>
      <p:sp>
        <p:nvSpPr>
          <p:cNvPr id="38" name="TextBox 40"/>
          <p:cNvSpPr txBox="1"/>
          <p:nvPr/>
        </p:nvSpPr>
        <p:spPr>
          <a:xfrm>
            <a:off x="1767243" y="5702558"/>
            <a:ext cx="2714729" cy="36933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bg1">
                    <a:lumMod val="50000"/>
                  </a:schemeClr>
                </a:solidFill>
                <a:effectLst/>
                <a:uLnTx/>
                <a:uFillTx/>
                <a:latin typeface="微软雅黑"/>
                <a:ea typeface="微软雅黑"/>
              </a:rPr>
              <a:t>这里可以添加主要内容</a:t>
            </a:r>
          </a:p>
        </p:txBody>
      </p:sp>
      <p:sp>
        <p:nvSpPr>
          <p:cNvPr id="39" name="TextBox 41"/>
          <p:cNvSpPr txBox="1"/>
          <p:nvPr/>
        </p:nvSpPr>
        <p:spPr>
          <a:xfrm>
            <a:off x="8631525" y="3669010"/>
            <a:ext cx="2714729" cy="9233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bg1">
                    <a:lumMod val="50000"/>
                  </a:schemeClr>
                </a:solidFill>
                <a:effectLst/>
                <a:uLnTx/>
                <a:uFillTx/>
                <a:latin typeface="微软雅黑"/>
                <a:ea typeface="微软雅黑"/>
              </a:rPr>
              <a:t>这里可以添加主要内容</a:t>
            </a:r>
            <a:endParaRPr kumimoji="0" lang="en-US" altLang="zh-CN" sz="1800" b="0" i="0" u="none" strike="noStrike" kern="0" cap="none" spc="0" normalizeH="0" baseline="0" noProof="0" dirty="0">
              <a:ln>
                <a:noFill/>
              </a:ln>
              <a:solidFill>
                <a:schemeClr val="bg1">
                  <a:lumMod val="50000"/>
                </a:schemeClr>
              </a:solidFill>
              <a:effectLst/>
              <a:uLnTx/>
              <a:uFillTx/>
              <a:latin typeface="微软雅黑"/>
              <a:ea typeface="微软雅黑"/>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bg1">
                    <a:lumMod val="50000"/>
                  </a:schemeClr>
                </a:solidFill>
                <a:effectLst/>
                <a:uLnTx/>
                <a:uFillTx/>
                <a:latin typeface="微软雅黑"/>
                <a:ea typeface="微软雅黑"/>
              </a:rPr>
              <a:t>这里可以添加主要内容</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bg1">
                    <a:lumMod val="50000"/>
                  </a:schemeClr>
                </a:solidFill>
                <a:effectLst/>
                <a:uLnTx/>
                <a:uFillTx/>
                <a:latin typeface="微软雅黑"/>
                <a:ea typeface="微软雅黑"/>
              </a:rPr>
              <a:t>这里可以添加主要内容</a:t>
            </a:r>
          </a:p>
        </p:txBody>
      </p:sp>
    </p:spTree>
    <p:extLst>
      <p:ext uri="{BB962C8B-B14F-4D97-AF65-F5344CB8AC3E}">
        <p14:creationId xmlns:p14="http://schemas.microsoft.com/office/powerpoint/2010/main" val="4154272534"/>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2"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1+#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1+#ppt_w/2"/>
                                          </p:val>
                                        </p:tav>
                                        <p:tav tm="100000">
                                          <p:val>
                                            <p:strVal val="#ppt_x"/>
                                          </p:val>
                                        </p:tav>
                                      </p:tavLst>
                                    </p:anim>
                                    <p:anim calcmode="lin" valueType="num">
                                      <p:cBhvr additive="base">
                                        <p:cTn id="18" dur="500" fill="hold"/>
                                        <p:tgtEl>
                                          <p:spTgt spid="32"/>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1+#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1+#ppt_w/2"/>
                                          </p:val>
                                        </p:tav>
                                        <p:tav tm="100000">
                                          <p:val>
                                            <p:strVal val="#ppt_x"/>
                                          </p:val>
                                        </p:tav>
                                      </p:tavLst>
                                    </p:anim>
                                    <p:anim calcmode="lin" valueType="num">
                                      <p:cBhvr additive="base">
                                        <p:cTn id="26" dur="500" fill="hold"/>
                                        <p:tgtEl>
                                          <p:spTgt spid="1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1+#ppt_w/2"/>
                                          </p:val>
                                        </p:tav>
                                        <p:tav tm="100000">
                                          <p:val>
                                            <p:strVal val="#ppt_x"/>
                                          </p:val>
                                        </p:tav>
                                      </p:tavLst>
                                    </p:anim>
                                    <p:anim calcmode="lin" valueType="num">
                                      <p:cBhvr additive="base">
                                        <p:cTn id="30" dur="500" fill="hold"/>
                                        <p:tgtEl>
                                          <p:spTgt spid="34"/>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1+#ppt_w/2"/>
                                          </p:val>
                                        </p:tav>
                                        <p:tav tm="100000">
                                          <p:val>
                                            <p:strVal val="#ppt_x"/>
                                          </p:val>
                                        </p:tav>
                                      </p:tavLst>
                                    </p:anim>
                                    <p:anim calcmode="lin" valueType="num">
                                      <p:cBhvr additive="base">
                                        <p:cTn id="34" dur="500" fill="hold"/>
                                        <p:tgtEl>
                                          <p:spTgt spid="22"/>
                                        </p:tgtEl>
                                        <p:attrNameLst>
                                          <p:attrName>ppt_y</p:attrName>
                                        </p:attrNameLst>
                                      </p:cBhvr>
                                      <p:tavLst>
                                        <p:tav tm="0">
                                          <p:val>
                                            <p:strVal val="#ppt_y"/>
                                          </p:val>
                                        </p:tav>
                                        <p:tav tm="100000">
                                          <p:val>
                                            <p:strVal val="#ppt_y"/>
                                          </p:val>
                                        </p:tav>
                                      </p:tavLst>
                                    </p:anim>
                                  </p:childTnLst>
                                </p:cTn>
                              </p:par>
                            </p:childTnLst>
                          </p:cTn>
                        </p:par>
                        <p:par>
                          <p:cTn id="35" fill="hold">
                            <p:stCondLst>
                              <p:cond delay="1250"/>
                            </p:stCondLst>
                            <p:childTnLst>
                              <p:par>
                                <p:cTn id="36" presetID="22" presetClass="entr" presetSubtype="2"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right)">
                                      <p:cBhvr>
                                        <p:cTn id="38" dur="500"/>
                                        <p:tgtEl>
                                          <p:spTgt spid="36"/>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right)">
                                      <p:cBhvr>
                                        <p:cTn id="41" dur="500"/>
                                        <p:tgtEl>
                                          <p:spTgt spid="37"/>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right)">
                                      <p:cBhvr>
                                        <p:cTn id="44" dur="500"/>
                                        <p:tgtEl>
                                          <p:spTgt spid="38"/>
                                        </p:tgtEl>
                                      </p:cBhvr>
                                    </p:animEffect>
                                  </p:childTnLst>
                                </p:cTn>
                              </p:par>
                            </p:childTnLst>
                          </p:cTn>
                        </p:par>
                        <p:par>
                          <p:cTn id="45" fill="hold">
                            <p:stCondLst>
                              <p:cond delay="1750"/>
                            </p:stCondLst>
                            <p:childTnLst>
                              <p:par>
                                <p:cTn id="46" presetID="22" presetClass="entr" presetSubtype="8"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left)">
                                      <p:cBhvr>
                                        <p:cTn id="51" dur="500"/>
                                        <p:tgtEl>
                                          <p:spTgt spid="2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par>
                          <p:cTn id="55" fill="hold">
                            <p:stCondLst>
                              <p:cond delay="2250"/>
                            </p:stCondLst>
                            <p:childTnLst>
                              <p:par>
                                <p:cTn id="56" presetID="21" presetClass="entr" presetSubtype="1"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heel(1)">
                                      <p:cBhvr>
                                        <p:cTn id="58" dur="2000"/>
                                        <p:tgtEl>
                                          <p:spTgt spid="26"/>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heel(1)">
                                      <p:cBhvr>
                                        <p:cTn id="61" dur="2000"/>
                                        <p:tgtEl>
                                          <p:spTgt spid="16"/>
                                        </p:tgtEl>
                                      </p:cBhvr>
                                    </p:animEffect>
                                  </p:childTnLst>
                                </p:cTn>
                              </p:par>
                            </p:childTnLst>
                          </p:cTn>
                        </p:par>
                        <p:par>
                          <p:cTn id="62" fill="hold">
                            <p:stCondLst>
                              <p:cond delay="4250"/>
                            </p:stCondLst>
                            <p:childTnLst>
                              <p:par>
                                <p:cTn id="63" presetID="31" presetClass="entr" presetSubtype="0" fill="hold" grpId="0" nodeType="after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p:cTn id="65" dur="500" fill="hold"/>
                                        <p:tgtEl>
                                          <p:spTgt spid="35"/>
                                        </p:tgtEl>
                                        <p:attrNameLst>
                                          <p:attrName>ppt_w</p:attrName>
                                        </p:attrNameLst>
                                      </p:cBhvr>
                                      <p:tavLst>
                                        <p:tav tm="0">
                                          <p:val>
                                            <p:fltVal val="0"/>
                                          </p:val>
                                        </p:tav>
                                        <p:tav tm="100000">
                                          <p:val>
                                            <p:strVal val="#ppt_w"/>
                                          </p:val>
                                        </p:tav>
                                      </p:tavLst>
                                    </p:anim>
                                    <p:anim calcmode="lin" valueType="num">
                                      <p:cBhvr>
                                        <p:cTn id="66" dur="500" fill="hold"/>
                                        <p:tgtEl>
                                          <p:spTgt spid="35"/>
                                        </p:tgtEl>
                                        <p:attrNameLst>
                                          <p:attrName>ppt_h</p:attrName>
                                        </p:attrNameLst>
                                      </p:cBhvr>
                                      <p:tavLst>
                                        <p:tav tm="0">
                                          <p:val>
                                            <p:fltVal val="0"/>
                                          </p:val>
                                        </p:tav>
                                        <p:tav tm="100000">
                                          <p:val>
                                            <p:strVal val="#ppt_h"/>
                                          </p:val>
                                        </p:tav>
                                      </p:tavLst>
                                    </p:anim>
                                    <p:anim calcmode="lin" valueType="num">
                                      <p:cBhvr>
                                        <p:cTn id="67" dur="500" fill="hold"/>
                                        <p:tgtEl>
                                          <p:spTgt spid="35"/>
                                        </p:tgtEl>
                                        <p:attrNameLst>
                                          <p:attrName>style.rotation</p:attrName>
                                        </p:attrNameLst>
                                      </p:cBhvr>
                                      <p:tavLst>
                                        <p:tav tm="0">
                                          <p:val>
                                            <p:fltVal val="90"/>
                                          </p:val>
                                        </p:tav>
                                        <p:tav tm="100000">
                                          <p:val>
                                            <p:fltVal val="0"/>
                                          </p:val>
                                        </p:tav>
                                      </p:tavLst>
                                    </p:anim>
                                    <p:animEffect transition="in" filter="fade">
                                      <p:cBhvr>
                                        <p:cTn id="68" dur="500"/>
                                        <p:tgtEl>
                                          <p:spTgt spid="35"/>
                                        </p:tgtEl>
                                      </p:cBhvr>
                                    </p:animEffect>
                                  </p:childTnLst>
                                </p:cTn>
                              </p:par>
                            </p:childTnLst>
                          </p:cTn>
                        </p:par>
                        <p:par>
                          <p:cTn id="69" fill="hold">
                            <p:stCondLst>
                              <p:cond delay="4750"/>
                            </p:stCondLst>
                            <p:childTnLst>
                              <p:par>
                                <p:cTn id="70" presetID="22" presetClass="entr" presetSubtype="8" fill="hold" grpId="0"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left)">
                                      <p:cBhvr>
                                        <p:cTn id="7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2" grpId="0" animBg="1"/>
      <p:bldP spid="23" grpId="0" animBg="1"/>
      <p:bldP spid="24" grpId="0" animBg="1"/>
      <p:bldP spid="25" grpId="0" animBg="1"/>
      <p:bldP spid="26" grpId="0" animBg="1"/>
      <p:bldP spid="32" grpId="0"/>
      <p:bldP spid="33" grpId="0"/>
      <p:bldP spid="34" grpId="0"/>
      <p:bldP spid="35" grpId="0"/>
      <p:bldP spid="36" grpId="0"/>
      <p:bldP spid="37" grpId="0"/>
      <p:bldP spid="38" grpId="0"/>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sp>
        <p:nvSpPr>
          <p:cNvPr id="16" name="타원 219"/>
          <p:cNvSpPr>
            <a:spLocks noChangeArrowheads="1"/>
          </p:cNvSpPr>
          <p:nvPr/>
        </p:nvSpPr>
        <p:spPr bwMode="auto">
          <a:xfrm>
            <a:off x="8628487" y="2844506"/>
            <a:ext cx="1273175" cy="1274763"/>
          </a:xfrm>
          <a:prstGeom prst="ellipse">
            <a:avLst/>
          </a:prstGeom>
          <a:noFill/>
          <a:ln>
            <a:solidFill>
              <a:schemeClr val="accent1"/>
            </a:solid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ko-KR" altLang="en-US">
              <a:solidFill>
                <a:schemeClr val="bg1">
                  <a:lumMod val="50000"/>
                </a:schemeClr>
              </a:solidFill>
              <a:latin typeface="Arial" panose="020B0604020202020204" pitchFamily="34" charset="0"/>
              <a:ea typeface="Malgun Gothic" panose="020B0503020000020004" pitchFamily="34" charset="-127"/>
              <a:sym typeface="Arial" panose="020B0604020202020204" pitchFamily="34" charset="0"/>
            </a:endParaRPr>
          </a:p>
        </p:txBody>
      </p:sp>
      <p:sp>
        <p:nvSpPr>
          <p:cNvPr id="17" name="타원 217"/>
          <p:cNvSpPr>
            <a:spLocks noChangeArrowheads="1"/>
          </p:cNvSpPr>
          <p:nvPr/>
        </p:nvSpPr>
        <p:spPr bwMode="auto">
          <a:xfrm>
            <a:off x="2438053" y="2844505"/>
            <a:ext cx="1273175" cy="1274763"/>
          </a:xfrm>
          <a:prstGeom prst="ellipse">
            <a:avLst/>
          </a:prstGeom>
          <a:noFill/>
          <a:ln>
            <a:solidFill>
              <a:srgbClr val="4BC1DD"/>
            </a:solid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ko-KR" altLang="en-US">
              <a:solidFill>
                <a:schemeClr val="bg1">
                  <a:lumMod val="50000"/>
                </a:schemeClr>
              </a:solidFill>
              <a:latin typeface="Arial" panose="020B0604020202020204" pitchFamily="34" charset="0"/>
              <a:ea typeface="Malgun Gothic" panose="020B0503020000020004" pitchFamily="34" charset="-127"/>
              <a:sym typeface="Arial" panose="020B0604020202020204" pitchFamily="34" charset="0"/>
            </a:endParaRPr>
          </a:p>
        </p:txBody>
      </p:sp>
      <p:sp>
        <p:nvSpPr>
          <p:cNvPr id="18" name="矩形 11"/>
          <p:cNvSpPr>
            <a:spLocks noChangeArrowheads="1"/>
          </p:cNvSpPr>
          <p:nvPr/>
        </p:nvSpPr>
        <p:spPr bwMode="auto">
          <a:xfrm>
            <a:off x="623721" y="4957469"/>
            <a:ext cx="3008312"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spcBef>
                <a:spcPct val="20000"/>
              </a:spcBef>
            </a:pPr>
            <a:r>
              <a:rPr lang="zh-CN" altLang="en-US"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a:spLocks noChangeArrowheads="1"/>
          </p:cNvSpPr>
          <p:nvPr/>
        </p:nvSpPr>
        <p:spPr bwMode="auto">
          <a:xfrm>
            <a:off x="1679408" y="4633619"/>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13"/>
          <p:cNvSpPr>
            <a:spLocks noChangeArrowheads="1"/>
          </p:cNvSpPr>
          <p:nvPr/>
        </p:nvSpPr>
        <p:spPr bwMode="auto">
          <a:xfrm>
            <a:off x="8756417" y="4958263"/>
            <a:ext cx="3008312"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a:spLocks noChangeArrowheads="1"/>
          </p:cNvSpPr>
          <p:nvPr/>
        </p:nvSpPr>
        <p:spPr bwMode="auto">
          <a:xfrm>
            <a:off x="8756417" y="4634413"/>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a:spLocks noChangeArrowheads="1"/>
          </p:cNvSpPr>
          <p:nvPr/>
        </p:nvSpPr>
        <p:spPr bwMode="auto">
          <a:xfrm>
            <a:off x="2374553" y="3346155"/>
            <a:ext cx="13731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a:spLocks noChangeArrowheads="1"/>
          </p:cNvSpPr>
          <p:nvPr/>
        </p:nvSpPr>
        <p:spPr bwMode="auto">
          <a:xfrm>
            <a:off x="8611025" y="3396956"/>
            <a:ext cx="13731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4148292" y="1883138"/>
            <a:ext cx="4116154" cy="4472260"/>
          </a:xfrm>
          <a:prstGeom prst="rect">
            <a:avLst/>
          </a:prstGeom>
          <a:blipFill dpi="0" rotWithShape="1">
            <a:blip r:embed="rId3"/>
            <a:srcRect/>
            <a:tile tx="0" ty="0" sx="75000" sy="75000" flip="none" algn="t"/>
          </a:blip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ndParaRPr>
          </a:p>
        </p:txBody>
      </p:sp>
    </p:spTree>
    <p:extLst>
      <p:ext uri="{BB962C8B-B14F-4D97-AF65-F5344CB8AC3E}">
        <p14:creationId xmlns:p14="http://schemas.microsoft.com/office/powerpoint/2010/main" val="2564489918"/>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250"/>
                                        <p:tgtEl>
                                          <p:spTgt spid="25"/>
                                        </p:tgtEl>
                                      </p:cBhvr>
                                    </p:animEffect>
                                    <p:anim calcmode="lin" valueType="num">
                                      <p:cBhvr>
                                        <p:cTn id="14" dur="250" fill="hold"/>
                                        <p:tgtEl>
                                          <p:spTgt spid="25"/>
                                        </p:tgtEl>
                                        <p:attrNameLst>
                                          <p:attrName>ppt_x</p:attrName>
                                        </p:attrNameLst>
                                      </p:cBhvr>
                                      <p:tavLst>
                                        <p:tav tm="0">
                                          <p:val>
                                            <p:strVal val="#ppt_x"/>
                                          </p:val>
                                        </p:tav>
                                        <p:tav tm="100000">
                                          <p:val>
                                            <p:strVal val="#ppt_x"/>
                                          </p:val>
                                        </p:tav>
                                      </p:tavLst>
                                    </p:anim>
                                    <p:anim calcmode="lin" valueType="num">
                                      <p:cBhvr>
                                        <p:cTn id="15" dur="250" fill="hold"/>
                                        <p:tgtEl>
                                          <p:spTgt spid="2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250"/>
                                        <p:tgtEl>
                                          <p:spTgt spid="26"/>
                                        </p:tgtEl>
                                      </p:cBhvr>
                                    </p:animEffect>
                                    <p:anim calcmode="lin" valueType="num">
                                      <p:cBhvr>
                                        <p:cTn id="20" dur="250" fill="hold"/>
                                        <p:tgtEl>
                                          <p:spTgt spid="26"/>
                                        </p:tgtEl>
                                        <p:attrNameLst>
                                          <p:attrName>ppt_x</p:attrName>
                                        </p:attrNameLst>
                                      </p:cBhvr>
                                      <p:tavLst>
                                        <p:tav tm="0">
                                          <p:val>
                                            <p:strVal val="#ppt_x"/>
                                          </p:val>
                                        </p:tav>
                                        <p:tav tm="100000">
                                          <p:val>
                                            <p:strVal val="#ppt_x"/>
                                          </p:val>
                                        </p:tav>
                                      </p:tavLst>
                                    </p:anim>
                                    <p:anim calcmode="lin" valueType="num">
                                      <p:cBhvr>
                                        <p:cTn id="21" dur="250" fill="hold"/>
                                        <p:tgtEl>
                                          <p:spTgt spid="26"/>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250"/>
                                        <p:tgtEl>
                                          <p:spTgt spid="16"/>
                                        </p:tgtEl>
                                      </p:cBhvr>
                                    </p:animEffect>
                                    <p:anim calcmode="lin" valueType="num">
                                      <p:cBhvr>
                                        <p:cTn id="26" dur="250" fill="hold"/>
                                        <p:tgtEl>
                                          <p:spTgt spid="16"/>
                                        </p:tgtEl>
                                        <p:attrNameLst>
                                          <p:attrName>ppt_x</p:attrName>
                                        </p:attrNameLst>
                                      </p:cBhvr>
                                      <p:tavLst>
                                        <p:tav tm="0">
                                          <p:val>
                                            <p:strVal val="#ppt_x"/>
                                          </p:val>
                                        </p:tav>
                                        <p:tav tm="100000">
                                          <p:val>
                                            <p:strVal val="#ppt_x"/>
                                          </p:val>
                                        </p:tav>
                                      </p:tavLst>
                                    </p:anim>
                                    <p:anim calcmode="lin" valueType="num">
                                      <p:cBhvr>
                                        <p:cTn id="27" dur="25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250"/>
                                        <p:tgtEl>
                                          <p:spTgt spid="17"/>
                                        </p:tgtEl>
                                      </p:cBhvr>
                                    </p:animEffect>
                                    <p:anim calcmode="lin" valueType="num">
                                      <p:cBhvr>
                                        <p:cTn id="32" dur="250" fill="hold"/>
                                        <p:tgtEl>
                                          <p:spTgt spid="17"/>
                                        </p:tgtEl>
                                        <p:attrNameLst>
                                          <p:attrName>ppt_x</p:attrName>
                                        </p:attrNameLst>
                                      </p:cBhvr>
                                      <p:tavLst>
                                        <p:tav tm="0">
                                          <p:val>
                                            <p:strVal val="#ppt_x"/>
                                          </p:val>
                                        </p:tav>
                                        <p:tav tm="100000">
                                          <p:val>
                                            <p:strVal val="#ppt_x"/>
                                          </p:val>
                                        </p:tav>
                                      </p:tavLst>
                                    </p:anim>
                                    <p:anim calcmode="lin" valueType="num">
                                      <p:cBhvr>
                                        <p:cTn id="33" dur="250" fill="hold"/>
                                        <p:tgtEl>
                                          <p:spTgt spid="17"/>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250"/>
                                        <p:tgtEl>
                                          <p:spTgt spid="18"/>
                                        </p:tgtEl>
                                      </p:cBhvr>
                                    </p:animEffect>
                                    <p:anim calcmode="lin" valueType="num">
                                      <p:cBhvr>
                                        <p:cTn id="38" dur="250" fill="hold"/>
                                        <p:tgtEl>
                                          <p:spTgt spid="18"/>
                                        </p:tgtEl>
                                        <p:attrNameLst>
                                          <p:attrName>ppt_x</p:attrName>
                                        </p:attrNameLst>
                                      </p:cBhvr>
                                      <p:tavLst>
                                        <p:tav tm="0">
                                          <p:val>
                                            <p:strVal val="#ppt_x"/>
                                          </p:val>
                                        </p:tav>
                                        <p:tav tm="100000">
                                          <p:val>
                                            <p:strVal val="#ppt_x"/>
                                          </p:val>
                                        </p:tav>
                                      </p:tavLst>
                                    </p:anim>
                                    <p:anim calcmode="lin" valueType="num">
                                      <p:cBhvr>
                                        <p:cTn id="39" dur="250" fill="hold"/>
                                        <p:tgtEl>
                                          <p:spTgt spid="18"/>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250"/>
                                        <p:tgtEl>
                                          <p:spTgt spid="22"/>
                                        </p:tgtEl>
                                      </p:cBhvr>
                                    </p:animEffect>
                                    <p:anim calcmode="lin" valueType="num">
                                      <p:cBhvr>
                                        <p:cTn id="44" dur="250" fill="hold"/>
                                        <p:tgtEl>
                                          <p:spTgt spid="22"/>
                                        </p:tgtEl>
                                        <p:attrNameLst>
                                          <p:attrName>ppt_x</p:attrName>
                                        </p:attrNameLst>
                                      </p:cBhvr>
                                      <p:tavLst>
                                        <p:tav tm="0">
                                          <p:val>
                                            <p:strVal val="#ppt_x"/>
                                          </p:val>
                                        </p:tav>
                                        <p:tav tm="100000">
                                          <p:val>
                                            <p:strVal val="#ppt_x"/>
                                          </p:val>
                                        </p:tav>
                                      </p:tavLst>
                                    </p:anim>
                                    <p:anim calcmode="lin" valueType="num">
                                      <p:cBhvr>
                                        <p:cTn id="45" dur="250" fill="hold"/>
                                        <p:tgtEl>
                                          <p:spTgt spid="22"/>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250"/>
                                        <p:tgtEl>
                                          <p:spTgt spid="23"/>
                                        </p:tgtEl>
                                      </p:cBhvr>
                                    </p:animEffect>
                                    <p:anim calcmode="lin" valueType="num">
                                      <p:cBhvr>
                                        <p:cTn id="50" dur="250" fill="hold"/>
                                        <p:tgtEl>
                                          <p:spTgt spid="23"/>
                                        </p:tgtEl>
                                        <p:attrNameLst>
                                          <p:attrName>ppt_x</p:attrName>
                                        </p:attrNameLst>
                                      </p:cBhvr>
                                      <p:tavLst>
                                        <p:tav tm="0">
                                          <p:val>
                                            <p:strVal val="#ppt_x"/>
                                          </p:val>
                                        </p:tav>
                                        <p:tav tm="100000">
                                          <p:val>
                                            <p:strVal val="#ppt_x"/>
                                          </p:val>
                                        </p:tav>
                                      </p:tavLst>
                                    </p:anim>
                                    <p:anim calcmode="lin" valueType="num">
                                      <p:cBhvr>
                                        <p:cTn id="51" dur="250" fill="hold"/>
                                        <p:tgtEl>
                                          <p:spTgt spid="23"/>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250"/>
                                        <p:tgtEl>
                                          <p:spTgt spid="24"/>
                                        </p:tgtEl>
                                      </p:cBhvr>
                                    </p:animEffect>
                                    <p:anim calcmode="lin" valueType="num">
                                      <p:cBhvr>
                                        <p:cTn id="56" dur="250" fill="hold"/>
                                        <p:tgtEl>
                                          <p:spTgt spid="24"/>
                                        </p:tgtEl>
                                        <p:attrNameLst>
                                          <p:attrName>ppt_x</p:attrName>
                                        </p:attrNameLst>
                                      </p:cBhvr>
                                      <p:tavLst>
                                        <p:tav tm="0">
                                          <p:val>
                                            <p:strVal val="#ppt_x"/>
                                          </p:val>
                                        </p:tav>
                                        <p:tav tm="100000">
                                          <p:val>
                                            <p:strVal val="#ppt_x"/>
                                          </p:val>
                                        </p:tav>
                                      </p:tavLst>
                                    </p:anim>
                                    <p:anim calcmode="lin" valueType="num">
                                      <p:cBhvr>
                                        <p:cTn id="57" dur="250" fill="hold"/>
                                        <p:tgtEl>
                                          <p:spTgt spid="2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1000"/>
                                        <p:tgtEl>
                                          <p:spTgt spid="32"/>
                                        </p:tgtEl>
                                      </p:cBhvr>
                                    </p:animEffect>
                                    <p:anim calcmode="lin" valueType="num">
                                      <p:cBhvr>
                                        <p:cTn id="61" dur="1000" fill="hold"/>
                                        <p:tgtEl>
                                          <p:spTgt spid="32"/>
                                        </p:tgtEl>
                                        <p:attrNameLst>
                                          <p:attrName>ppt_x</p:attrName>
                                        </p:attrNameLst>
                                      </p:cBhvr>
                                      <p:tavLst>
                                        <p:tav tm="0">
                                          <p:val>
                                            <p:strVal val="#ppt_x"/>
                                          </p:val>
                                        </p:tav>
                                        <p:tav tm="100000">
                                          <p:val>
                                            <p:strVal val="#ppt_x"/>
                                          </p:val>
                                        </p:tav>
                                      </p:tavLst>
                                    </p:anim>
                                    <p:anim calcmode="lin" valueType="num">
                                      <p:cBhvr>
                                        <p:cTn id="6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22" grpId="0"/>
      <p:bldP spid="23" grpId="0"/>
      <p:bldP spid="24" grpId="0"/>
      <p:bldP spid="25" grpId="0"/>
      <p:bldP spid="26" grpId="0"/>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grpSp>
        <p:nvGrpSpPr>
          <p:cNvPr id="16" name="组合 15"/>
          <p:cNvGrpSpPr/>
          <p:nvPr/>
        </p:nvGrpSpPr>
        <p:grpSpPr>
          <a:xfrm>
            <a:off x="1116176" y="2041560"/>
            <a:ext cx="10142374" cy="4005478"/>
            <a:chOff x="582776" y="1984410"/>
            <a:chExt cx="7476453" cy="2952639"/>
          </a:xfrm>
        </p:grpSpPr>
        <p:sp>
          <p:nvSpPr>
            <p:cNvPr id="17" name="Oval 34"/>
            <p:cNvSpPr/>
            <p:nvPr/>
          </p:nvSpPr>
          <p:spPr>
            <a:xfrm>
              <a:off x="5106590" y="1984410"/>
              <a:ext cx="2952639" cy="2952639"/>
            </a:xfrm>
            <a:prstGeom prst="ellipse">
              <a:avLst/>
            </a:pr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6"/>
            <p:cNvSpPr/>
            <p:nvPr/>
          </p:nvSpPr>
          <p:spPr>
            <a:xfrm>
              <a:off x="588663" y="248546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p>
          </p:txBody>
        </p:sp>
        <p:sp>
          <p:nvSpPr>
            <p:cNvPr id="22" name="Rectangle 7"/>
            <p:cNvSpPr/>
            <p:nvPr/>
          </p:nvSpPr>
          <p:spPr>
            <a:xfrm>
              <a:off x="588663" y="2485461"/>
              <a:ext cx="2897245" cy="157882"/>
            </a:xfrm>
            <a:prstGeom prst="rect">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p>
          </p:txBody>
        </p:sp>
        <p:sp>
          <p:nvSpPr>
            <p:cNvPr id="23" name="Freeform 8"/>
            <p:cNvSpPr>
              <a:spLocks noEditPoints="1"/>
            </p:cNvSpPr>
            <p:nvPr/>
          </p:nvSpPr>
          <p:spPr bwMode="auto">
            <a:xfrm>
              <a:off x="588663" y="2236621"/>
              <a:ext cx="186011" cy="181919"/>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p>
          </p:txBody>
        </p:sp>
        <p:sp>
          <p:nvSpPr>
            <p:cNvPr id="24" name="TextBox 10"/>
            <p:cNvSpPr txBox="1"/>
            <p:nvPr/>
          </p:nvSpPr>
          <p:spPr>
            <a:xfrm>
              <a:off x="772561" y="2215392"/>
              <a:ext cx="873479"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latin typeface="PT Sans" panose="020B0503020203020204" pitchFamily="34" charset="0"/>
                </a:rPr>
                <a:t>RESEARCH</a:t>
              </a:r>
            </a:p>
          </p:txBody>
        </p:sp>
        <p:sp>
          <p:nvSpPr>
            <p:cNvPr id="25" name="TextBox 34"/>
            <p:cNvSpPr txBox="1"/>
            <p:nvPr/>
          </p:nvSpPr>
          <p:spPr>
            <a:xfrm>
              <a:off x="4496707" y="221539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latin typeface="PT Sans" panose="020B0503020203020204" pitchFamily="34" charset="0"/>
                </a:rPr>
                <a:t>70%</a:t>
              </a:r>
            </a:p>
          </p:txBody>
        </p:sp>
        <p:sp>
          <p:nvSpPr>
            <p:cNvPr id="26" name="Rectangle 11"/>
            <p:cNvSpPr/>
            <p:nvPr/>
          </p:nvSpPr>
          <p:spPr>
            <a:xfrm>
              <a:off x="588663" y="3145692"/>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p>
          </p:txBody>
        </p:sp>
        <p:sp>
          <p:nvSpPr>
            <p:cNvPr id="32" name="Rectangle 12"/>
            <p:cNvSpPr/>
            <p:nvPr/>
          </p:nvSpPr>
          <p:spPr>
            <a:xfrm>
              <a:off x="588663" y="3144193"/>
              <a:ext cx="4002419" cy="159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p>
          </p:txBody>
        </p:sp>
        <p:sp>
          <p:nvSpPr>
            <p:cNvPr id="33" name="TextBox 38"/>
            <p:cNvSpPr txBox="1"/>
            <p:nvPr/>
          </p:nvSpPr>
          <p:spPr>
            <a:xfrm>
              <a:off x="772559" y="2875622"/>
              <a:ext cx="1284694"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latin typeface="PT Sans" panose="020B0503020203020204" pitchFamily="34" charset="0"/>
                </a:rPr>
                <a:t>GRAPHIC DESIGN</a:t>
              </a:r>
            </a:p>
          </p:txBody>
        </p:sp>
        <p:sp>
          <p:nvSpPr>
            <p:cNvPr id="34" name="TextBox 39"/>
            <p:cNvSpPr txBox="1"/>
            <p:nvPr/>
          </p:nvSpPr>
          <p:spPr>
            <a:xfrm>
              <a:off x="4496707" y="287562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latin typeface="PT Sans" panose="020B0503020203020204" pitchFamily="34" charset="0"/>
                </a:rPr>
                <a:t>92%</a:t>
              </a:r>
            </a:p>
          </p:txBody>
        </p:sp>
        <p:sp>
          <p:nvSpPr>
            <p:cNvPr id="35" name="Rectangle 15"/>
            <p:cNvSpPr/>
            <p:nvPr/>
          </p:nvSpPr>
          <p:spPr>
            <a:xfrm>
              <a:off x="588663" y="3805923"/>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p>
          </p:txBody>
        </p:sp>
        <p:sp>
          <p:nvSpPr>
            <p:cNvPr id="36" name="Rectangle 16"/>
            <p:cNvSpPr/>
            <p:nvPr/>
          </p:nvSpPr>
          <p:spPr>
            <a:xfrm>
              <a:off x="588661" y="3804424"/>
              <a:ext cx="3567800" cy="159380"/>
            </a:xfrm>
            <a:prstGeom prst="rect">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p>
          </p:txBody>
        </p:sp>
        <p:sp>
          <p:nvSpPr>
            <p:cNvPr id="37" name="TextBox 43"/>
            <p:cNvSpPr txBox="1"/>
            <p:nvPr/>
          </p:nvSpPr>
          <p:spPr>
            <a:xfrm>
              <a:off x="772559" y="3535852"/>
              <a:ext cx="1476122"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latin typeface="PT Sans" panose="020B0503020203020204" pitchFamily="34" charset="0"/>
                </a:rPr>
                <a:t>WEB DEVELOPMENT</a:t>
              </a:r>
            </a:p>
          </p:txBody>
        </p:sp>
        <p:sp>
          <p:nvSpPr>
            <p:cNvPr id="38" name="TextBox 44"/>
            <p:cNvSpPr txBox="1"/>
            <p:nvPr/>
          </p:nvSpPr>
          <p:spPr>
            <a:xfrm>
              <a:off x="4496707" y="353585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latin typeface="PT Sans" panose="020B0503020203020204" pitchFamily="34" charset="0"/>
                </a:rPr>
                <a:t>87%</a:t>
              </a:r>
            </a:p>
          </p:txBody>
        </p:sp>
        <p:sp>
          <p:nvSpPr>
            <p:cNvPr id="39" name="Rectangle 19"/>
            <p:cNvSpPr/>
            <p:nvPr/>
          </p:nvSpPr>
          <p:spPr>
            <a:xfrm>
              <a:off x="588663" y="446615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p>
          </p:txBody>
        </p:sp>
        <p:sp>
          <p:nvSpPr>
            <p:cNvPr id="40" name="Rectangle 20"/>
            <p:cNvSpPr/>
            <p:nvPr/>
          </p:nvSpPr>
          <p:spPr>
            <a:xfrm>
              <a:off x="588663" y="4464655"/>
              <a:ext cx="2186776" cy="159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p>
          </p:txBody>
        </p:sp>
        <p:sp>
          <p:nvSpPr>
            <p:cNvPr id="41" name="TextBox 48"/>
            <p:cNvSpPr txBox="1"/>
            <p:nvPr/>
          </p:nvSpPr>
          <p:spPr>
            <a:xfrm>
              <a:off x="772561" y="4196082"/>
              <a:ext cx="738770"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latin typeface="PT Sans" panose="020B0503020203020204" pitchFamily="34" charset="0"/>
                </a:rPr>
                <a:t>IDENTITY</a:t>
              </a:r>
            </a:p>
          </p:txBody>
        </p:sp>
        <p:sp>
          <p:nvSpPr>
            <p:cNvPr id="42" name="TextBox 49"/>
            <p:cNvSpPr txBox="1"/>
            <p:nvPr/>
          </p:nvSpPr>
          <p:spPr>
            <a:xfrm>
              <a:off x="4496707" y="419608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latin typeface="PT Sans" panose="020B0503020203020204" pitchFamily="34" charset="0"/>
                </a:rPr>
                <a:t>52%</a:t>
              </a:r>
            </a:p>
          </p:txBody>
        </p:sp>
        <p:grpSp>
          <p:nvGrpSpPr>
            <p:cNvPr id="43" name="Group 23"/>
            <p:cNvGrpSpPr/>
            <p:nvPr/>
          </p:nvGrpSpPr>
          <p:grpSpPr>
            <a:xfrm>
              <a:off x="616465" y="2879838"/>
              <a:ext cx="130405" cy="199020"/>
              <a:chOff x="6553" y="1835403"/>
              <a:chExt cx="576263" cy="879476"/>
            </a:xfrm>
            <a:solidFill>
              <a:schemeClr val="bg1">
                <a:lumMod val="50000"/>
              </a:schemeClr>
            </a:solidFill>
          </p:grpSpPr>
          <p:sp>
            <p:nvSpPr>
              <p:cNvPr id="49" name="Freeform 30"/>
              <p:cNvSpPr>
                <a:spLocks/>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p>
            </p:txBody>
          </p:sp>
          <p:sp>
            <p:nvSpPr>
              <p:cNvPr id="50" name="Freeform 31"/>
              <p:cNvSpPr>
                <a:spLocks/>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p>
            </p:txBody>
          </p:sp>
          <p:sp>
            <p:nvSpPr>
              <p:cNvPr id="51" name="Line 52"/>
              <p:cNvSpPr>
                <a:spLocks noChangeShapeType="1"/>
              </p:cNvSpPr>
              <p:nvPr/>
            </p:nvSpPr>
            <p:spPr bwMode="auto">
              <a:xfrm>
                <a:off x="292303" y="2291016"/>
                <a:ext cx="0" cy="423863"/>
              </a:xfrm>
              <a:prstGeom prst="lin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p>
            </p:txBody>
          </p:sp>
          <p:sp>
            <p:nvSpPr>
              <p:cNvPr id="52" name="Oval 33"/>
              <p:cNvSpPr>
                <a:spLocks noChangeArrowheads="1"/>
              </p:cNvSpPr>
              <p:nvPr/>
            </p:nvSpPr>
            <p:spPr bwMode="auto">
              <a:xfrm>
                <a:off x="216103" y="2138616"/>
                <a:ext cx="152400" cy="152400"/>
              </a:xfrm>
              <a:prstGeom prst="ellips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p>
            </p:txBody>
          </p:sp>
        </p:grpSp>
        <p:grpSp>
          <p:nvGrpSpPr>
            <p:cNvPr id="44" name="Group 24"/>
            <p:cNvGrpSpPr/>
            <p:nvPr/>
          </p:nvGrpSpPr>
          <p:grpSpPr>
            <a:xfrm>
              <a:off x="582776" y="3539436"/>
              <a:ext cx="189785" cy="184900"/>
              <a:chOff x="-58217" y="2261763"/>
              <a:chExt cx="801688" cy="781051"/>
            </a:xfrm>
            <a:solidFill>
              <a:schemeClr val="bg1">
                <a:lumMod val="50000"/>
              </a:schemeClr>
            </a:solidFill>
          </p:grpSpPr>
          <p:sp>
            <p:nvSpPr>
              <p:cNvPr id="47" name="Freeform 28"/>
              <p:cNvSpPr>
                <a:spLocks/>
              </p:cNvSpPr>
              <p:nvPr/>
            </p:nvSpPr>
            <p:spPr bwMode="auto">
              <a:xfrm>
                <a:off x="-58217" y="2323676"/>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p>
            </p:txBody>
          </p:sp>
          <p:sp>
            <p:nvSpPr>
              <p:cNvPr id="48" name="Freeform 29"/>
              <p:cNvSpPr>
                <a:spLocks/>
              </p:cNvSpPr>
              <p:nvPr/>
            </p:nvSpPr>
            <p:spPr bwMode="auto">
              <a:xfrm>
                <a:off x="383108" y="2261763"/>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p>
            </p:txBody>
          </p:sp>
        </p:grpSp>
        <p:sp>
          <p:nvSpPr>
            <p:cNvPr id="45" name="Freeform 25"/>
            <p:cNvSpPr>
              <a:spLocks noEditPoints="1"/>
            </p:cNvSpPr>
            <p:nvPr/>
          </p:nvSpPr>
          <p:spPr bwMode="auto">
            <a:xfrm>
              <a:off x="602614" y="4249207"/>
              <a:ext cx="169274" cy="147665"/>
            </a:xfrm>
            <a:custGeom>
              <a:avLst/>
              <a:gdLst>
                <a:gd name="T0" fmla="*/ 36 w 216"/>
                <a:gd name="T1" fmla="*/ 19 h 188"/>
                <a:gd name="T2" fmla="*/ 10 w 216"/>
                <a:gd name="T3" fmla="*/ 3 h 188"/>
                <a:gd name="T4" fmla="*/ 0 w 216"/>
                <a:gd name="T5" fmla="*/ 8 h 188"/>
                <a:gd name="T6" fmla="*/ 0 w 216"/>
                <a:gd name="T7" fmla="*/ 42 h 188"/>
                <a:gd name="T8" fmla="*/ 10 w 216"/>
                <a:gd name="T9" fmla="*/ 48 h 188"/>
                <a:gd name="T10" fmla="*/ 36 w 216"/>
                <a:gd name="T11" fmla="*/ 31 h 188"/>
                <a:gd name="T12" fmla="*/ 36 w 216"/>
                <a:gd name="T13" fmla="*/ 19 h 188"/>
                <a:gd name="T14" fmla="*/ 205 w 216"/>
                <a:gd name="T15" fmla="*/ 8 h 188"/>
                <a:gd name="T16" fmla="*/ 68 w 216"/>
                <a:gd name="T17" fmla="*/ 8 h 188"/>
                <a:gd name="T18" fmla="*/ 57 w 216"/>
                <a:gd name="T19" fmla="*/ 20 h 188"/>
                <a:gd name="T20" fmla="*/ 57 w 216"/>
                <a:gd name="T21" fmla="*/ 31 h 188"/>
                <a:gd name="T22" fmla="*/ 68 w 216"/>
                <a:gd name="T23" fmla="*/ 42 h 188"/>
                <a:gd name="T24" fmla="*/ 205 w 216"/>
                <a:gd name="T25" fmla="*/ 42 h 188"/>
                <a:gd name="T26" fmla="*/ 216 w 216"/>
                <a:gd name="T27" fmla="*/ 31 h 188"/>
                <a:gd name="T28" fmla="*/ 216 w 216"/>
                <a:gd name="T29" fmla="*/ 20 h 188"/>
                <a:gd name="T30" fmla="*/ 205 w 216"/>
                <a:gd name="T31" fmla="*/ 8 h 188"/>
                <a:gd name="T32" fmla="*/ 10 w 216"/>
                <a:gd name="T33" fmla="*/ 116 h 188"/>
                <a:gd name="T34" fmla="*/ 36 w 216"/>
                <a:gd name="T35" fmla="*/ 100 h 188"/>
                <a:gd name="T36" fmla="*/ 35 w 216"/>
                <a:gd name="T37" fmla="*/ 89 h 188"/>
                <a:gd name="T38" fmla="*/ 10 w 216"/>
                <a:gd name="T39" fmla="*/ 76 h 188"/>
                <a:gd name="T40" fmla="*/ 0 w 216"/>
                <a:gd name="T41" fmla="*/ 82 h 188"/>
                <a:gd name="T42" fmla="*/ 0 w 216"/>
                <a:gd name="T43" fmla="*/ 111 h 188"/>
                <a:gd name="T44" fmla="*/ 10 w 216"/>
                <a:gd name="T45" fmla="*/ 116 h 188"/>
                <a:gd name="T46" fmla="*/ 205 w 216"/>
                <a:gd name="T47" fmla="*/ 77 h 188"/>
                <a:gd name="T48" fmla="*/ 68 w 216"/>
                <a:gd name="T49" fmla="*/ 77 h 188"/>
                <a:gd name="T50" fmla="*/ 57 w 216"/>
                <a:gd name="T51" fmla="*/ 88 h 188"/>
                <a:gd name="T52" fmla="*/ 57 w 216"/>
                <a:gd name="T53" fmla="*/ 99 h 188"/>
                <a:gd name="T54" fmla="*/ 68 w 216"/>
                <a:gd name="T55" fmla="*/ 111 h 188"/>
                <a:gd name="T56" fmla="*/ 205 w 216"/>
                <a:gd name="T57" fmla="*/ 111 h 188"/>
                <a:gd name="T58" fmla="*/ 216 w 216"/>
                <a:gd name="T59" fmla="*/ 99 h 188"/>
                <a:gd name="T60" fmla="*/ 216 w 216"/>
                <a:gd name="T61" fmla="*/ 88 h 188"/>
                <a:gd name="T62" fmla="*/ 205 w 216"/>
                <a:gd name="T63" fmla="*/ 77 h 188"/>
                <a:gd name="T64" fmla="*/ 36 w 216"/>
                <a:gd name="T65" fmla="*/ 156 h 188"/>
                <a:gd name="T66" fmla="*/ 10 w 216"/>
                <a:gd name="T67" fmla="*/ 139 h 188"/>
                <a:gd name="T68" fmla="*/ 0 w 216"/>
                <a:gd name="T69" fmla="*/ 145 h 188"/>
                <a:gd name="T70" fmla="*/ 0 w 216"/>
                <a:gd name="T71" fmla="*/ 179 h 188"/>
                <a:gd name="T72" fmla="*/ 10 w 216"/>
                <a:gd name="T73" fmla="*/ 184 h 188"/>
                <a:gd name="T74" fmla="*/ 36 w 216"/>
                <a:gd name="T75" fmla="*/ 168 h 188"/>
                <a:gd name="T76" fmla="*/ 36 w 216"/>
                <a:gd name="T77" fmla="*/ 156 h 188"/>
                <a:gd name="T78" fmla="*/ 205 w 216"/>
                <a:gd name="T79" fmla="*/ 145 h 188"/>
                <a:gd name="T80" fmla="*/ 68 w 216"/>
                <a:gd name="T81" fmla="*/ 145 h 188"/>
                <a:gd name="T82" fmla="*/ 57 w 216"/>
                <a:gd name="T83" fmla="*/ 156 h 188"/>
                <a:gd name="T84" fmla="*/ 57 w 216"/>
                <a:gd name="T85" fmla="*/ 167 h 188"/>
                <a:gd name="T86" fmla="*/ 68 w 216"/>
                <a:gd name="T87" fmla="*/ 179 h 188"/>
                <a:gd name="T88" fmla="*/ 205 w 216"/>
                <a:gd name="T89" fmla="*/ 179 h 188"/>
                <a:gd name="T90" fmla="*/ 216 w 216"/>
                <a:gd name="T91" fmla="*/ 167 h 188"/>
                <a:gd name="T92" fmla="*/ 216 w 216"/>
                <a:gd name="T93" fmla="*/ 156 h 188"/>
                <a:gd name="T94" fmla="*/ 205 w 216"/>
                <a:gd name="T95" fmla="*/ 14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188">
                  <a:moveTo>
                    <a:pt x="36" y="19"/>
                  </a:moveTo>
                  <a:cubicBezTo>
                    <a:pt x="10" y="3"/>
                    <a:pt x="10" y="3"/>
                    <a:pt x="10" y="3"/>
                  </a:cubicBezTo>
                  <a:cubicBezTo>
                    <a:pt x="4" y="0"/>
                    <a:pt x="0" y="2"/>
                    <a:pt x="0" y="8"/>
                  </a:cubicBezTo>
                  <a:cubicBezTo>
                    <a:pt x="0" y="42"/>
                    <a:pt x="0" y="42"/>
                    <a:pt x="0" y="42"/>
                  </a:cubicBezTo>
                  <a:cubicBezTo>
                    <a:pt x="0" y="49"/>
                    <a:pt x="4" y="51"/>
                    <a:pt x="10" y="48"/>
                  </a:cubicBezTo>
                  <a:cubicBezTo>
                    <a:pt x="36" y="31"/>
                    <a:pt x="36" y="31"/>
                    <a:pt x="36" y="31"/>
                  </a:cubicBezTo>
                  <a:cubicBezTo>
                    <a:pt x="41" y="28"/>
                    <a:pt x="41" y="23"/>
                    <a:pt x="36" y="19"/>
                  </a:cubicBezTo>
                  <a:moveTo>
                    <a:pt x="205" y="8"/>
                  </a:moveTo>
                  <a:cubicBezTo>
                    <a:pt x="68" y="8"/>
                    <a:pt x="68" y="8"/>
                    <a:pt x="68" y="8"/>
                  </a:cubicBezTo>
                  <a:cubicBezTo>
                    <a:pt x="62" y="8"/>
                    <a:pt x="57" y="13"/>
                    <a:pt x="57" y="20"/>
                  </a:cubicBezTo>
                  <a:cubicBezTo>
                    <a:pt x="57" y="31"/>
                    <a:pt x="57" y="31"/>
                    <a:pt x="57" y="31"/>
                  </a:cubicBezTo>
                  <a:cubicBezTo>
                    <a:pt x="57" y="37"/>
                    <a:pt x="62" y="42"/>
                    <a:pt x="68" y="42"/>
                  </a:cubicBezTo>
                  <a:cubicBezTo>
                    <a:pt x="205" y="42"/>
                    <a:pt x="205" y="42"/>
                    <a:pt x="205" y="42"/>
                  </a:cubicBezTo>
                  <a:cubicBezTo>
                    <a:pt x="211" y="42"/>
                    <a:pt x="216" y="37"/>
                    <a:pt x="216" y="31"/>
                  </a:cubicBezTo>
                  <a:cubicBezTo>
                    <a:pt x="216" y="20"/>
                    <a:pt x="216" y="20"/>
                    <a:pt x="216" y="20"/>
                  </a:cubicBezTo>
                  <a:cubicBezTo>
                    <a:pt x="216" y="13"/>
                    <a:pt x="211" y="8"/>
                    <a:pt x="205" y="8"/>
                  </a:cubicBezTo>
                  <a:moveTo>
                    <a:pt x="10" y="116"/>
                  </a:moveTo>
                  <a:cubicBezTo>
                    <a:pt x="36" y="100"/>
                    <a:pt x="36" y="100"/>
                    <a:pt x="36" y="100"/>
                  </a:cubicBezTo>
                  <a:cubicBezTo>
                    <a:pt x="41" y="96"/>
                    <a:pt x="41" y="91"/>
                    <a:pt x="35" y="89"/>
                  </a:cubicBezTo>
                  <a:cubicBezTo>
                    <a:pt x="10" y="76"/>
                    <a:pt x="10" y="76"/>
                    <a:pt x="10" y="76"/>
                  </a:cubicBezTo>
                  <a:cubicBezTo>
                    <a:pt x="5" y="73"/>
                    <a:pt x="0" y="76"/>
                    <a:pt x="0" y="82"/>
                  </a:cubicBezTo>
                  <a:cubicBezTo>
                    <a:pt x="0" y="111"/>
                    <a:pt x="0" y="111"/>
                    <a:pt x="0" y="111"/>
                  </a:cubicBezTo>
                  <a:cubicBezTo>
                    <a:pt x="0" y="117"/>
                    <a:pt x="4" y="119"/>
                    <a:pt x="10" y="116"/>
                  </a:cubicBezTo>
                  <a:moveTo>
                    <a:pt x="205" y="77"/>
                  </a:moveTo>
                  <a:cubicBezTo>
                    <a:pt x="68" y="77"/>
                    <a:pt x="68" y="77"/>
                    <a:pt x="68" y="77"/>
                  </a:cubicBezTo>
                  <a:cubicBezTo>
                    <a:pt x="62" y="77"/>
                    <a:pt x="57" y="82"/>
                    <a:pt x="57" y="88"/>
                  </a:cubicBezTo>
                  <a:cubicBezTo>
                    <a:pt x="57" y="99"/>
                    <a:pt x="57" y="99"/>
                    <a:pt x="57" y="99"/>
                  </a:cubicBezTo>
                  <a:cubicBezTo>
                    <a:pt x="57" y="106"/>
                    <a:pt x="62" y="111"/>
                    <a:pt x="68" y="111"/>
                  </a:cubicBezTo>
                  <a:cubicBezTo>
                    <a:pt x="205" y="111"/>
                    <a:pt x="205" y="111"/>
                    <a:pt x="205" y="111"/>
                  </a:cubicBezTo>
                  <a:cubicBezTo>
                    <a:pt x="211" y="111"/>
                    <a:pt x="216" y="106"/>
                    <a:pt x="216" y="99"/>
                  </a:cubicBezTo>
                  <a:cubicBezTo>
                    <a:pt x="216" y="88"/>
                    <a:pt x="216" y="88"/>
                    <a:pt x="216" y="88"/>
                  </a:cubicBezTo>
                  <a:cubicBezTo>
                    <a:pt x="216" y="82"/>
                    <a:pt x="211" y="77"/>
                    <a:pt x="205" y="77"/>
                  </a:cubicBezTo>
                  <a:moveTo>
                    <a:pt x="36" y="156"/>
                  </a:moveTo>
                  <a:cubicBezTo>
                    <a:pt x="10" y="139"/>
                    <a:pt x="10" y="139"/>
                    <a:pt x="10" y="139"/>
                  </a:cubicBezTo>
                  <a:cubicBezTo>
                    <a:pt x="4" y="136"/>
                    <a:pt x="0" y="138"/>
                    <a:pt x="0" y="145"/>
                  </a:cubicBezTo>
                  <a:cubicBezTo>
                    <a:pt x="0" y="179"/>
                    <a:pt x="0" y="179"/>
                    <a:pt x="0" y="179"/>
                  </a:cubicBezTo>
                  <a:cubicBezTo>
                    <a:pt x="0" y="185"/>
                    <a:pt x="4" y="188"/>
                    <a:pt x="10" y="184"/>
                  </a:cubicBezTo>
                  <a:cubicBezTo>
                    <a:pt x="36" y="168"/>
                    <a:pt x="36" y="168"/>
                    <a:pt x="36" y="168"/>
                  </a:cubicBezTo>
                  <a:cubicBezTo>
                    <a:pt x="41" y="165"/>
                    <a:pt x="41" y="159"/>
                    <a:pt x="36" y="156"/>
                  </a:cubicBezTo>
                  <a:moveTo>
                    <a:pt x="205" y="145"/>
                  </a:moveTo>
                  <a:cubicBezTo>
                    <a:pt x="68" y="145"/>
                    <a:pt x="68" y="145"/>
                    <a:pt x="68" y="145"/>
                  </a:cubicBezTo>
                  <a:cubicBezTo>
                    <a:pt x="62" y="145"/>
                    <a:pt x="57" y="150"/>
                    <a:pt x="57" y="156"/>
                  </a:cubicBezTo>
                  <a:cubicBezTo>
                    <a:pt x="57" y="167"/>
                    <a:pt x="57" y="167"/>
                    <a:pt x="57" y="167"/>
                  </a:cubicBezTo>
                  <a:cubicBezTo>
                    <a:pt x="57" y="174"/>
                    <a:pt x="62" y="179"/>
                    <a:pt x="68" y="179"/>
                  </a:cubicBezTo>
                  <a:cubicBezTo>
                    <a:pt x="205" y="179"/>
                    <a:pt x="205" y="179"/>
                    <a:pt x="205" y="179"/>
                  </a:cubicBezTo>
                  <a:cubicBezTo>
                    <a:pt x="211" y="179"/>
                    <a:pt x="216" y="174"/>
                    <a:pt x="216" y="167"/>
                  </a:cubicBezTo>
                  <a:cubicBezTo>
                    <a:pt x="216" y="156"/>
                    <a:pt x="216" y="156"/>
                    <a:pt x="216" y="156"/>
                  </a:cubicBezTo>
                  <a:cubicBezTo>
                    <a:pt x="216" y="150"/>
                    <a:pt x="211" y="145"/>
                    <a:pt x="205" y="145"/>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p>
          </p:txBody>
        </p:sp>
        <p:sp>
          <p:nvSpPr>
            <p:cNvPr id="46" name="Rectangle 26"/>
            <p:cNvSpPr/>
            <p:nvPr/>
          </p:nvSpPr>
          <p:spPr>
            <a:xfrm>
              <a:off x="5209781" y="2530293"/>
              <a:ext cx="2728513" cy="1905771"/>
            </a:xfrm>
            <a:prstGeom prst="rect">
              <a:avLst/>
            </a:prstGeom>
          </p:spPr>
          <p:txBody>
            <a:bodyPr wrap="square">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b="1" dirty="0">
                  <a:solidFill>
                    <a:schemeClr val="bg1">
                      <a:lumMod val="50000"/>
                    </a:schemeClr>
                  </a:solidFill>
                </a:rPr>
                <a:t>You will not believe </a:t>
              </a:r>
              <a:r>
                <a:rPr lang="en-US" dirty="0">
                  <a:solidFill>
                    <a:schemeClr val="bg1">
                      <a:lumMod val="50000"/>
                    </a:schemeClr>
                  </a:solidFill>
                </a:rPr>
                <a:t>all of the elements in this slide are all editable without reducing the quality, unlimited color, and unlimited size, none of which use jpg or </a:t>
              </a:r>
              <a:r>
                <a:rPr lang="en-US" dirty="0" err="1">
                  <a:solidFill>
                    <a:schemeClr val="bg1">
                      <a:lumMod val="50000"/>
                    </a:schemeClr>
                  </a:solidFill>
                </a:rPr>
                <a:t>png</a:t>
              </a:r>
              <a:r>
                <a:rPr lang="en-US" dirty="0">
                  <a:solidFill>
                    <a:schemeClr val="bg1">
                      <a:lumMod val="50000"/>
                    </a:schemeClr>
                  </a:solidFill>
                </a:rPr>
                <a:t>. pure vector of </a:t>
              </a:r>
              <a:r>
                <a:rPr lang="en-US" dirty="0" err="1">
                  <a:solidFill>
                    <a:schemeClr val="bg1">
                      <a:lumMod val="50000"/>
                    </a:schemeClr>
                  </a:solidFill>
                </a:rPr>
                <a:t>powerpoint</a:t>
              </a:r>
              <a:r>
                <a:rPr lang="en-US" dirty="0">
                  <a:solidFill>
                    <a:schemeClr val="bg1">
                      <a:lumMod val="50000"/>
                    </a:schemeClr>
                  </a:solidFill>
                </a:rPr>
                <a:t>.</a:t>
              </a:r>
              <a:endParaRPr lang="id-ID" b="1" dirty="0">
                <a:solidFill>
                  <a:schemeClr val="bg1">
                    <a:lumMod val="50000"/>
                  </a:schemeClr>
                </a:solidFill>
              </a:endParaRPr>
            </a:p>
            <a:p>
              <a:pPr algn="ctr"/>
              <a:r>
                <a:rPr lang="en-US" dirty="0">
                  <a:solidFill>
                    <a:schemeClr val="bg1">
                      <a:lumMod val="50000"/>
                    </a:schemeClr>
                  </a:solidFill>
                </a:rPr>
                <a:t> I am alone, and feel the charm of existence in this spot, which was created for the bliss</a:t>
              </a:r>
              <a:endParaRPr lang="id-ID" dirty="0">
                <a:solidFill>
                  <a:schemeClr val="bg1">
                    <a:lumMod val="50000"/>
                  </a:schemeClr>
                </a:solidFill>
              </a:endParaRPr>
            </a:p>
          </p:txBody>
        </p:sp>
      </p:grpSp>
    </p:spTree>
    <p:extLst>
      <p:ext uri="{BB962C8B-B14F-4D97-AF65-F5344CB8AC3E}">
        <p14:creationId xmlns:p14="http://schemas.microsoft.com/office/powerpoint/2010/main" val="83861354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rot="9488972" flipH="1" flipV="1">
            <a:off x="10187747" y="-4415780"/>
            <a:ext cx="4317696" cy="7608417"/>
            <a:chOff x="10532455" y="-3545336"/>
            <a:chExt cx="4317696" cy="7608417"/>
          </a:xfrm>
        </p:grpSpPr>
        <p:sp>
          <p:nvSpPr>
            <p:cNvPr id="26"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7"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8"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30" name="组合 29"/>
          <p:cNvGrpSpPr/>
          <p:nvPr/>
        </p:nvGrpSpPr>
        <p:grpSpPr>
          <a:xfrm rot="20313323" flipH="1" flipV="1">
            <a:off x="-2231532" y="3772205"/>
            <a:ext cx="4345075" cy="7608417"/>
            <a:chOff x="10505076" y="-3545336"/>
            <a:chExt cx="4345075" cy="7608417"/>
          </a:xfrm>
        </p:grpSpPr>
        <p:sp>
          <p:nvSpPr>
            <p:cNvPr id="31"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2"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3"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4" name="Freeform 9"/>
            <p:cNvSpPr>
              <a:spLocks/>
            </p:cNvSpPr>
            <p:nvPr/>
          </p:nvSpPr>
          <p:spPr bwMode="auto">
            <a:xfrm rot="18649502">
              <a:off x="9023009"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39" name="组合 38"/>
          <p:cNvGrpSpPr/>
          <p:nvPr/>
        </p:nvGrpSpPr>
        <p:grpSpPr>
          <a:xfrm rot="20313323" flipH="1" flipV="1">
            <a:off x="1461031" y="3178025"/>
            <a:ext cx="8414550" cy="14734248"/>
            <a:chOff x="10505077" y="-3545336"/>
            <a:chExt cx="4345074" cy="7608417"/>
          </a:xfrm>
          <a:noFill/>
        </p:grpSpPr>
        <p:sp>
          <p:nvSpPr>
            <p:cNvPr id="5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0"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1"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2" name="Freeform 9"/>
            <p:cNvSpPr>
              <a:spLocks/>
            </p:cNvSpPr>
            <p:nvPr/>
          </p:nvSpPr>
          <p:spPr bwMode="auto">
            <a:xfrm rot="18649502">
              <a:off x="9023010"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63" name="组合 62"/>
          <p:cNvGrpSpPr/>
          <p:nvPr/>
        </p:nvGrpSpPr>
        <p:grpSpPr>
          <a:xfrm rot="20313323">
            <a:off x="2498381" y="-11177598"/>
            <a:ext cx="8414550" cy="14734248"/>
            <a:chOff x="10505077" y="-3545336"/>
            <a:chExt cx="4345074" cy="7608417"/>
          </a:xfrm>
          <a:noFill/>
        </p:grpSpPr>
        <p:sp>
          <p:nvSpPr>
            <p:cNvPr id="64"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5"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6"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7" name="Freeform 9"/>
            <p:cNvSpPr>
              <a:spLocks/>
            </p:cNvSpPr>
            <p:nvPr/>
          </p:nvSpPr>
          <p:spPr bwMode="auto">
            <a:xfrm rot="18649502">
              <a:off x="9023010"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68" name="Group 10"/>
          <p:cNvGrpSpPr/>
          <p:nvPr/>
        </p:nvGrpSpPr>
        <p:grpSpPr>
          <a:xfrm>
            <a:off x="5494310" y="1551683"/>
            <a:ext cx="1217640" cy="1104102"/>
            <a:chOff x="5198831" y="10962735"/>
            <a:chExt cx="4496022" cy="1055749"/>
          </a:xfrm>
          <a:solidFill>
            <a:schemeClr val="accent1"/>
          </a:solidFill>
        </p:grpSpPr>
        <p:sp>
          <p:nvSpPr>
            <p:cNvPr id="69" name="Rectangle 11"/>
            <p:cNvSpPr/>
            <p:nvPr/>
          </p:nvSpPr>
          <p:spPr>
            <a:xfrm>
              <a:off x="5198831" y="10962735"/>
              <a:ext cx="4496022" cy="1055749"/>
            </a:xfrm>
            <a:prstGeom prst="rect">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accent5"/>
                </a:solidFill>
              </a:endParaRPr>
            </a:p>
          </p:txBody>
        </p:sp>
        <p:sp>
          <p:nvSpPr>
            <p:cNvPr id="70" name="TextBox 26"/>
            <p:cNvSpPr txBox="1"/>
            <p:nvPr/>
          </p:nvSpPr>
          <p:spPr>
            <a:xfrm>
              <a:off x="5563316" y="11101279"/>
              <a:ext cx="3771550" cy="794604"/>
            </a:xfrm>
            <a:prstGeom prst="rect">
              <a:avLst/>
            </a:prstGeom>
            <a:grpFill/>
            <a:ln>
              <a:noFill/>
            </a:ln>
          </p:spPr>
          <p:txBody>
            <a:bodyPr wrap="none" rtlCol="0">
              <a:spAutoFit/>
            </a:bodyPr>
            <a:lstStyle/>
            <a:p>
              <a:pPr algn="ctr"/>
              <a:r>
                <a:rPr lang="en-US" altLang="zh-CN" sz="4800" b="1" spc="300" dirty="0">
                  <a:solidFill>
                    <a:schemeClr val="bg1"/>
                  </a:solidFill>
                  <a:latin typeface="微软雅黑" pitchFamily="34" charset="-122"/>
                  <a:ea typeface="微软雅黑" pitchFamily="34" charset="-122"/>
                  <a:cs typeface="Montserrat Semi" charset="0"/>
                </a:rPr>
                <a:t>03</a:t>
              </a:r>
              <a:endParaRPr lang="en-US" sz="4800" b="1" spc="300" dirty="0">
                <a:solidFill>
                  <a:schemeClr val="bg1"/>
                </a:solidFill>
                <a:latin typeface="微软雅黑" pitchFamily="34" charset="-122"/>
                <a:ea typeface="微软雅黑" pitchFamily="34" charset="-122"/>
                <a:cs typeface="Montserrat Semi" charset="0"/>
              </a:endParaRPr>
            </a:p>
          </p:txBody>
        </p:sp>
      </p:grpSp>
      <p:sp>
        <p:nvSpPr>
          <p:cNvPr id="71" name="标题 1"/>
          <p:cNvSpPr txBox="1">
            <a:spLocks/>
          </p:cNvSpPr>
          <p:nvPr/>
        </p:nvSpPr>
        <p:spPr>
          <a:xfrm>
            <a:off x="2576159" y="2951161"/>
            <a:ext cx="7053942" cy="1193800"/>
          </a:xfrm>
          <a:prstGeom prst="rect">
            <a:avLst/>
          </a:prstGeom>
        </p:spPr>
        <p:txBody>
          <a:bodyPr rtlCol="0"/>
          <a:lstStyle>
            <a:lvl1pPr algn="ctr" defTabSz="1219170" rtl="0" eaLnBrk="1" latinLnBrk="0" hangingPunct="1">
              <a:spcBef>
                <a:spcPct val="0"/>
              </a:spcBef>
              <a:buNone/>
              <a:defRPr sz="5900" kern="1200">
                <a:solidFill>
                  <a:schemeClr val="tx1"/>
                </a:solidFill>
                <a:latin typeface="+mj-lt"/>
                <a:ea typeface="+mj-ea"/>
                <a:cs typeface="+mj-cs"/>
              </a:defRPr>
            </a:lvl1pPr>
          </a:lstStyle>
          <a:p>
            <a:pPr>
              <a:defRPr/>
            </a:pPr>
            <a:r>
              <a:rPr lang="zh-CN" altLang="en-US" sz="5400" b="1" spc="300" dirty="0">
                <a:solidFill>
                  <a:srgbClr val="4BC1DD"/>
                </a:solidFill>
                <a:latin typeface="微软雅黑" pitchFamily="34" charset="-122"/>
                <a:ea typeface="微软雅黑" pitchFamily="34" charset="-122"/>
              </a:rPr>
              <a:t>点击加入你标题</a:t>
            </a:r>
          </a:p>
        </p:txBody>
      </p:sp>
      <p:cxnSp>
        <p:nvCxnSpPr>
          <p:cNvPr id="72" name="直接连接符 71"/>
          <p:cNvCxnSpPr/>
          <p:nvPr/>
        </p:nvCxnSpPr>
        <p:spPr>
          <a:xfrm>
            <a:off x="2928130" y="4086023"/>
            <a:ext cx="6350000" cy="0"/>
          </a:xfrm>
          <a:prstGeom prst="line">
            <a:avLst/>
          </a:prstGeom>
          <a:ln w="3175">
            <a:solidFill>
              <a:srgbClr val="4BC1DD"/>
            </a:solidFill>
          </a:ln>
        </p:spPr>
        <p:style>
          <a:lnRef idx="1">
            <a:schemeClr val="accent1"/>
          </a:lnRef>
          <a:fillRef idx="0">
            <a:schemeClr val="accent1"/>
          </a:fillRef>
          <a:effectRef idx="0">
            <a:schemeClr val="accent1"/>
          </a:effectRef>
          <a:fontRef idx="minor">
            <a:schemeClr val="tx1"/>
          </a:fontRef>
        </p:style>
      </p:cxnSp>
      <p:sp>
        <p:nvSpPr>
          <p:cNvPr id="73" name="副标题 2"/>
          <p:cNvSpPr txBox="1">
            <a:spLocks/>
          </p:cNvSpPr>
          <p:nvPr/>
        </p:nvSpPr>
        <p:spPr>
          <a:xfrm>
            <a:off x="3133017" y="4342578"/>
            <a:ext cx="5940226" cy="519112"/>
          </a:xfrm>
          <a:prstGeom prst="rect">
            <a:avLst/>
          </a:prstGeom>
        </p:spPr>
        <p:txBody>
          <a:bodyPr rtlCol="0"/>
          <a:lst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algn="ctr">
              <a:defRPr/>
            </a:pPr>
            <a:r>
              <a:rPr lang="zh-CN" altLang="en-US" sz="1800" dirty="0">
                <a:solidFill>
                  <a:schemeClr val="bg1">
                    <a:lumMod val="65000"/>
                  </a:schemeClr>
                </a:solidFill>
                <a:latin typeface="微软雅黑" pitchFamily="34" charset="-122"/>
                <a:ea typeface="微软雅黑" pitchFamily="34" charset="-122"/>
              </a:rPr>
              <a:t>简洁大气</a:t>
            </a:r>
            <a:r>
              <a:rPr lang="en-US" altLang="zh-CN" sz="1800" dirty="0">
                <a:solidFill>
                  <a:schemeClr val="bg1">
                    <a:lumMod val="65000"/>
                  </a:schemeClr>
                </a:solidFill>
                <a:latin typeface="微软雅黑" pitchFamily="34" charset="-122"/>
                <a:ea typeface="微软雅黑" pitchFamily="34" charset="-122"/>
              </a:rPr>
              <a:t>|</a:t>
            </a:r>
            <a:r>
              <a:rPr lang="zh-CN" altLang="en-US" sz="1800" dirty="0">
                <a:solidFill>
                  <a:schemeClr val="bg1">
                    <a:lumMod val="65000"/>
                  </a:schemeClr>
                </a:solidFill>
                <a:latin typeface="微软雅黑" pitchFamily="34" charset="-122"/>
                <a:ea typeface="微软雅黑" pitchFamily="34" charset="-122"/>
              </a:rPr>
              <a:t>易编辑</a:t>
            </a:r>
            <a:r>
              <a:rPr lang="en-US" altLang="zh-CN" sz="1800" dirty="0">
                <a:solidFill>
                  <a:schemeClr val="bg1">
                    <a:lumMod val="65000"/>
                  </a:schemeClr>
                </a:solidFill>
                <a:latin typeface="微软雅黑" pitchFamily="34" charset="-122"/>
                <a:ea typeface="微软雅黑" pitchFamily="34" charset="-122"/>
              </a:rPr>
              <a:t>|</a:t>
            </a:r>
            <a:r>
              <a:rPr lang="zh-CN" altLang="en-US" sz="1800" dirty="0">
                <a:solidFill>
                  <a:schemeClr val="bg1">
                    <a:lumMod val="65000"/>
                  </a:schemeClr>
                </a:solidFill>
                <a:latin typeface="微软雅黑" pitchFamily="34" charset="-122"/>
                <a:ea typeface="微软雅黑" pitchFamily="34" charset="-122"/>
              </a:rPr>
              <a:t>任意替换内容</a:t>
            </a:r>
          </a:p>
        </p:txBody>
      </p:sp>
    </p:spTree>
    <p:extLst>
      <p:ext uri="{BB962C8B-B14F-4D97-AF65-F5344CB8AC3E}">
        <p14:creationId xmlns:p14="http://schemas.microsoft.com/office/powerpoint/2010/main" val="354806704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750" fill="hold"/>
                                        <p:tgtEl>
                                          <p:spTgt spid="63"/>
                                        </p:tgtEl>
                                        <p:attrNameLst>
                                          <p:attrName>ppt_x</p:attrName>
                                        </p:attrNameLst>
                                      </p:cBhvr>
                                      <p:tavLst>
                                        <p:tav tm="0">
                                          <p:val>
                                            <p:strVal val="1+#ppt_w/2"/>
                                          </p:val>
                                        </p:tav>
                                        <p:tav tm="100000">
                                          <p:val>
                                            <p:strVal val="#ppt_x"/>
                                          </p:val>
                                        </p:tav>
                                      </p:tavLst>
                                    </p:anim>
                                    <p:anim calcmode="lin" valueType="num">
                                      <p:cBhvr additive="base">
                                        <p:cTn id="8" dur="750" fill="hold"/>
                                        <p:tgtEl>
                                          <p:spTgt spid="63"/>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750" fill="hold"/>
                                        <p:tgtEl>
                                          <p:spTgt spid="39"/>
                                        </p:tgtEl>
                                        <p:attrNameLst>
                                          <p:attrName>ppt_x</p:attrName>
                                        </p:attrNameLst>
                                      </p:cBhvr>
                                      <p:tavLst>
                                        <p:tav tm="0">
                                          <p:val>
                                            <p:strVal val="0-#ppt_w/2"/>
                                          </p:val>
                                        </p:tav>
                                        <p:tav tm="100000">
                                          <p:val>
                                            <p:strVal val="#ppt_x"/>
                                          </p:val>
                                        </p:tav>
                                      </p:tavLst>
                                    </p:anim>
                                    <p:anim calcmode="lin" valueType="num">
                                      <p:cBhvr additive="base">
                                        <p:cTn id="12" dur="750" fill="hold"/>
                                        <p:tgtEl>
                                          <p:spTgt spid="39"/>
                                        </p:tgtEl>
                                        <p:attrNameLst>
                                          <p:attrName>ppt_y</p:attrName>
                                        </p:attrNameLst>
                                      </p:cBhvr>
                                      <p:tavLst>
                                        <p:tav tm="0">
                                          <p:val>
                                            <p:strVal val="1+#ppt_h/2"/>
                                          </p:val>
                                        </p:tav>
                                        <p:tav tm="100000">
                                          <p:val>
                                            <p:strVal val="#ppt_y"/>
                                          </p:val>
                                        </p:tav>
                                      </p:tavLst>
                                    </p:anim>
                                  </p:childTnLst>
                                </p:cTn>
                              </p:par>
                              <p:par>
                                <p:cTn id="13" presetID="2" presetClass="entr" presetSubtype="3" fill="hold"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750" fill="hold"/>
                                        <p:tgtEl>
                                          <p:spTgt spid="25"/>
                                        </p:tgtEl>
                                        <p:attrNameLst>
                                          <p:attrName>ppt_x</p:attrName>
                                        </p:attrNameLst>
                                      </p:cBhvr>
                                      <p:tavLst>
                                        <p:tav tm="0">
                                          <p:val>
                                            <p:strVal val="1+#ppt_w/2"/>
                                          </p:val>
                                        </p:tav>
                                        <p:tav tm="100000">
                                          <p:val>
                                            <p:strVal val="#ppt_x"/>
                                          </p:val>
                                        </p:tav>
                                      </p:tavLst>
                                    </p:anim>
                                    <p:anim calcmode="lin" valueType="num">
                                      <p:cBhvr additive="base">
                                        <p:cTn id="16" dur="750" fill="hold"/>
                                        <p:tgtEl>
                                          <p:spTgt spid="25"/>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5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750" fill="hold"/>
                                        <p:tgtEl>
                                          <p:spTgt spid="30"/>
                                        </p:tgtEl>
                                        <p:attrNameLst>
                                          <p:attrName>ppt_x</p:attrName>
                                        </p:attrNameLst>
                                      </p:cBhvr>
                                      <p:tavLst>
                                        <p:tav tm="0">
                                          <p:val>
                                            <p:strVal val="0-#ppt_w/2"/>
                                          </p:val>
                                        </p:tav>
                                        <p:tav tm="100000">
                                          <p:val>
                                            <p:strVal val="#ppt_x"/>
                                          </p:val>
                                        </p:tav>
                                      </p:tavLst>
                                    </p:anim>
                                    <p:anim calcmode="lin" valueType="num">
                                      <p:cBhvr additive="base">
                                        <p:cTn id="20" dur="750" fill="hold"/>
                                        <p:tgtEl>
                                          <p:spTgt spid="30"/>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42" presetClass="entr" presetSubtype="0" fill="hold" nodeType="after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500"/>
                                        <p:tgtEl>
                                          <p:spTgt spid="68"/>
                                        </p:tgtEl>
                                      </p:cBhvr>
                                    </p:animEffect>
                                    <p:anim calcmode="lin" valueType="num">
                                      <p:cBhvr>
                                        <p:cTn id="25" dur="500" fill="hold"/>
                                        <p:tgtEl>
                                          <p:spTgt spid="68"/>
                                        </p:tgtEl>
                                        <p:attrNameLst>
                                          <p:attrName>ppt_x</p:attrName>
                                        </p:attrNameLst>
                                      </p:cBhvr>
                                      <p:tavLst>
                                        <p:tav tm="0">
                                          <p:val>
                                            <p:strVal val="#ppt_x"/>
                                          </p:val>
                                        </p:tav>
                                        <p:tav tm="100000">
                                          <p:val>
                                            <p:strVal val="#ppt_x"/>
                                          </p:val>
                                        </p:tav>
                                      </p:tavLst>
                                    </p:anim>
                                    <p:anim calcmode="lin" valueType="num">
                                      <p:cBhvr>
                                        <p:cTn id="26" dur="500" fill="hold"/>
                                        <p:tgtEl>
                                          <p:spTgt spid="68"/>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42" presetClass="entr" presetSubtype="0"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500"/>
                                        <p:tgtEl>
                                          <p:spTgt spid="71"/>
                                        </p:tgtEl>
                                      </p:cBhvr>
                                    </p:animEffect>
                                    <p:anim calcmode="lin" valueType="num">
                                      <p:cBhvr>
                                        <p:cTn id="31" dur="500" fill="hold"/>
                                        <p:tgtEl>
                                          <p:spTgt spid="71"/>
                                        </p:tgtEl>
                                        <p:attrNameLst>
                                          <p:attrName>ppt_x</p:attrName>
                                        </p:attrNameLst>
                                      </p:cBhvr>
                                      <p:tavLst>
                                        <p:tav tm="0">
                                          <p:val>
                                            <p:strVal val="#ppt_x"/>
                                          </p:val>
                                        </p:tav>
                                        <p:tav tm="100000">
                                          <p:val>
                                            <p:strVal val="#ppt_x"/>
                                          </p:val>
                                        </p:tav>
                                      </p:tavLst>
                                    </p:anim>
                                    <p:anim calcmode="lin" valueType="num">
                                      <p:cBhvr>
                                        <p:cTn id="32" dur="500" fill="hold"/>
                                        <p:tgtEl>
                                          <p:spTgt spid="71"/>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42" presetClass="entr" presetSubtype="0" fill="hold"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fade">
                                      <p:cBhvr>
                                        <p:cTn id="36" dur="500"/>
                                        <p:tgtEl>
                                          <p:spTgt spid="72"/>
                                        </p:tgtEl>
                                      </p:cBhvr>
                                    </p:animEffect>
                                    <p:anim calcmode="lin" valueType="num">
                                      <p:cBhvr>
                                        <p:cTn id="37" dur="500" fill="hold"/>
                                        <p:tgtEl>
                                          <p:spTgt spid="72"/>
                                        </p:tgtEl>
                                        <p:attrNameLst>
                                          <p:attrName>ppt_x</p:attrName>
                                        </p:attrNameLst>
                                      </p:cBhvr>
                                      <p:tavLst>
                                        <p:tav tm="0">
                                          <p:val>
                                            <p:strVal val="#ppt_x"/>
                                          </p:val>
                                        </p:tav>
                                        <p:tav tm="100000">
                                          <p:val>
                                            <p:strVal val="#ppt_x"/>
                                          </p:val>
                                        </p:tav>
                                      </p:tavLst>
                                    </p:anim>
                                    <p:anim calcmode="lin" valueType="num">
                                      <p:cBhvr>
                                        <p:cTn id="38" dur="500" fill="hold"/>
                                        <p:tgtEl>
                                          <p:spTgt spid="72"/>
                                        </p:tgtEl>
                                        <p:attrNameLst>
                                          <p:attrName>ppt_y</p:attrName>
                                        </p:attrNameLst>
                                      </p:cBhvr>
                                      <p:tavLst>
                                        <p:tav tm="0">
                                          <p:val>
                                            <p:strVal val="#ppt_y+.1"/>
                                          </p:val>
                                        </p:tav>
                                        <p:tav tm="100000">
                                          <p:val>
                                            <p:strVal val="#ppt_y"/>
                                          </p:val>
                                        </p:tav>
                                      </p:tavLst>
                                    </p:anim>
                                  </p:childTnLst>
                                </p:cTn>
                              </p:par>
                            </p:childTnLst>
                          </p:cTn>
                        </p:par>
                        <p:par>
                          <p:cTn id="39" fill="hold">
                            <p:stCondLst>
                              <p:cond delay="2750"/>
                            </p:stCondLst>
                            <p:childTnLst>
                              <p:par>
                                <p:cTn id="40" presetID="42" presetClass="entr" presetSubtype="0" fill="hold" grpId="0"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anim calcmode="lin" valueType="num">
                                      <p:cBhvr>
                                        <p:cTn id="43" dur="500" fill="hold"/>
                                        <p:tgtEl>
                                          <p:spTgt spid="73"/>
                                        </p:tgtEl>
                                        <p:attrNameLst>
                                          <p:attrName>ppt_x</p:attrName>
                                        </p:attrNameLst>
                                      </p:cBhvr>
                                      <p:tavLst>
                                        <p:tav tm="0">
                                          <p:val>
                                            <p:strVal val="#ppt_x"/>
                                          </p:val>
                                        </p:tav>
                                        <p:tav tm="100000">
                                          <p:val>
                                            <p:strVal val="#ppt_x"/>
                                          </p:val>
                                        </p:tav>
                                      </p:tavLst>
                                    </p:anim>
                                    <p:anim calcmode="lin" valueType="num">
                                      <p:cBhvr>
                                        <p:cTn id="44" dur="5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sp>
        <p:nvSpPr>
          <p:cNvPr id="16" name="文本框 14"/>
          <p:cNvSpPr txBox="1">
            <a:spLocks noChangeArrowheads="1"/>
          </p:cNvSpPr>
          <p:nvPr/>
        </p:nvSpPr>
        <p:spPr bwMode="auto">
          <a:xfrm>
            <a:off x="4749342" y="2611609"/>
            <a:ext cx="7118350" cy="522287"/>
          </a:xfrm>
          <a:prstGeom prst="rect">
            <a:avLst/>
          </a:prstGeom>
          <a:noFill/>
          <a:ln>
            <a:solidFill>
              <a:srgbClr val="4BC1DD"/>
            </a:solidFill>
          </a:ln>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en-US" altLang="zh-CN" sz="1400" dirty="0">
                <a:solidFill>
                  <a:schemeClr val="bg1">
                    <a:lumMod val="50000"/>
                  </a:schemeClr>
                </a:solidFill>
                <a:latin typeface="微软雅黑" pitchFamily="34" charset="-122"/>
                <a:ea typeface="微软雅黑" pitchFamily="34" charset="-122"/>
              </a:rPr>
              <a:t>1</a:t>
            </a:r>
            <a:r>
              <a:rPr lang="zh-CN" altLang="en-US" sz="1400" dirty="0">
                <a:solidFill>
                  <a:schemeClr val="bg1">
                    <a:lumMod val="50000"/>
                  </a:schemeClr>
                </a:solidFill>
                <a:latin typeface="微软雅黑" pitchFamily="34" charset="-122"/>
                <a:ea typeface="微软雅黑" pitchFamily="34" charset="-122"/>
              </a:rPr>
              <a:t>、内容描述内容描述内容描述内容描述内容描述内容描述内容描述内容描述内容描述内容描述内容描述内容描述内容描述内容描述内容描述内容描述内容描述内容描述内容描述</a:t>
            </a:r>
          </a:p>
        </p:txBody>
      </p:sp>
      <p:sp>
        <p:nvSpPr>
          <p:cNvPr id="17" name="文本框 16"/>
          <p:cNvSpPr txBox="1">
            <a:spLocks noChangeArrowheads="1"/>
          </p:cNvSpPr>
          <p:nvPr/>
        </p:nvSpPr>
        <p:spPr bwMode="auto">
          <a:xfrm>
            <a:off x="4749342" y="3611734"/>
            <a:ext cx="7118350" cy="522287"/>
          </a:xfrm>
          <a:prstGeom prst="rect">
            <a:avLst/>
          </a:prstGeom>
          <a:noFill/>
          <a:ln>
            <a:solidFill>
              <a:schemeClr val="accent1"/>
            </a:solidFill>
          </a:ln>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en-US" altLang="zh-CN" sz="1400" dirty="0">
                <a:solidFill>
                  <a:schemeClr val="bg1">
                    <a:lumMod val="50000"/>
                  </a:schemeClr>
                </a:solidFill>
                <a:latin typeface="微软雅黑" pitchFamily="34" charset="-122"/>
                <a:ea typeface="微软雅黑" pitchFamily="34" charset="-122"/>
              </a:rPr>
              <a:t>2</a:t>
            </a:r>
            <a:r>
              <a:rPr lang="zh-CN" altLang="en-US" sz="1400" dirty="0">
                <a:solidFill>
                  <a:schemeClr val="bg1">
                    <a:lumMod val="50000"/>
                  </a:schemeClr>
                </a:solidFill>
                <a:latin typeface="微软雅黑" pitchFamily="34" charset="-122"/>
                <a:ea typeface="微软雅黑" pitchFamily="34" charset="-122"/>
              </a:rPr>
              <a:t>、内容描述内容描述内容描述内容描述内容描述内容描述内容描述内容描述内容描述内容描述内容描述内容描述内容描述内容描述内容描述内容描述内容描述内容描述内容描述</a:t>
            </a:r>
          </a:p>
        </p:txBody>
      </p:sp>
      <p:sp>
        <p:nvSpPr>
          <p:cNvPr id="18" name="文本框 17"/>
          <p:cNvSpPr txBox="1">
            <a:spLocks noChangeArrowheads="1"/>
          </p:cNvSpPr>
          <p:nvPr/>
        </p:nvSpPr>
        <p:spPr bwMode="auto">
          <a:xfrm>
            <a:off x="4749342" y="4642021"/>
            <a:ext cx="7118350" cy="523875"/>
          </a:xfrm>
          <a:prstGeom prst="rect">
            <a:avLst/>
          </a:prstGeom>
          <a:noFill/>
          <a:ln>
            <a:solidFill>
              <a:srgbClr val="4BC1DD"/>
            </a:solidFill>
          </a:ln>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en-US" altLang="zh-CN" sz="1400">
                <a:solidFill>
                  <a:schemeClr val="bg1">
                    <a:lumMod val="50000"/>
                  </a:schemeClr>
                </a:solidFill>
                <a:latin typeface="微软雅黑" pitchFamily="34" charset="-122"/>
                <a:ea typeface="微软雅黑" pitchFamily="34" charset="-122"/>
              </a:rPr>
              <a:t>3</a:t>
            </a:r>
            <a:r>
              <a:rPr lang="zh-CN" altLang="en-US" sz="1400">
                <a:solidFill>
                  <a:schemeClr val="bg1">
                    <a:lumMod val="50000"/>
                  </a:schemeClr>
                </a:solidFill>
                <a:latin typeface="微软雅黑" pitchFamily="34" charset="-122"/>
                <a:ea typeface="微软雅黑" pitchFamily="34" charset="-122"/>
              </a:rPr>
              <a:t>、内容描述内容描述内容描述内容描述内容描述内容描述内容描述内容描述内容描述内容描述内容描述内容描述内容描述内容描述内容描述内容描述内容描述内容描述内容描述</a:t>
            </a:r>
          </a:p>
        </p:txBody>
      </p:sp>
      <p:sp>
        <p:nvSpPr>
          <p:cNvPr id="22" name="文本框 21"/>
          <p:cNvSpPr txBox="1">
            <a:spLocks noChangeArrowheads="1"/>
          </p:cNvSpPr>
          <p:nvPr/>
        </p:nvSpPr>
        <p:spPr bwMode="auto">
          <a:xfrm>
            <a:off x="4749342" y="5621509"/>
            <a:ext cx="7118350" cy="523875"/>
          </a:xfrm>
          <a:prstGeom prst="rect">
            <a:avLst/>
          </a:prstGeom>
          <a:noFill/>
          <a:ln>
            <a:solidFill>
              <a:schemeClr val="accent1"/>
            </a:solidFill>
          </a:ln>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en-US" altLang="zh-CN" sz="1400">
                <a:solidFill>
                  <a:schemeClr val="bg1">
                    <a:lumMod val="50000"/>
                  </a:schemeClr>
                </a:solidFill>
                <a:latin typeface="微软雅黑" pitchFamily="34" charset="-122"/>
                <a:ea typeface="微软雅黑" pitchFamily="34" charset="-122"/>
              </a:rPr>
              <a:t>4</a:t>
            </a:r>
            <a:r>
              <a:rPr lang="zh-CN" altLang="en-US" sz="1400">
                <a:solidFill>
                  <a:schemeClr val="bg1">
                    <a:lumMod val="50000"/>
                  </a:schemeClr>
                </a:solidFill>
                <a:latin typeface="微软雅黑" pitchFamily="34" charset="-122"/>
                <a:ea typeface="微软雅黑" pitchFamily="34" charset="-122"/>
              </a:rPr>
              <a:t>、内容描述内容描述内容描述内容描述内容描述内容描述内容描述内容描述内容描述内容描述内容描述内容描述内容描述内容描述内容描述内容描述内容描述内容描述内容描述</a:t>
            </a:r>
          </a:p>
        </p:txBody>
      </p:sp>
      <p:sp>
        <p:nvSpPr>
          <p:cNvPr id="23" name="文本框 22"/>
          <p:cNvSpPr txBox="1">
            <a:spLocks noChangeArrowheads="1"/>
          </p:cNvSpPr>
          <p:nvPr/>
        </p:nvSpPr>
        <p:spPr bwMode="auto">
          <a:xfrm>
            <a:off x="4647742" y="2192509"/>
            <a:ext cx="110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lumMod val="50000"/>
                  </a:schemeClr>
                </a:solidFill>
                <a:latin typeface="微软雅黑" pitchFamily="34" charset="-122"/>
                <a:ea typeface="微软雅黑" pitchFamily="34" charset="-122"/>
              </a:rPr>
              <a:t>标题内容</a:t>
            </a:r>
          </a:p>
        </p:txBody>
      </p:sp>
      <p:sp>
        <p:nvSpPr>
          <p:cNvPr id="24" name="矩形 23"/>
          <p:cNvSpPr/>
          <p:nvPr/>
        </p:nvSpPr>
        <p:spPr>
          <a:xfrm>
            <a:off x="295220" y="2192509"/>
            <a:ext cx="4174653" cy="3961974"/>
          </a:xfrm>
          <a:prstGeom prst="rect">
            <a:avLst/>
          </a:prstGeom>
          <a:blipFill dpi="0" rotWithShape="1">
            <a:blip r:embed="rId3"/>
            <a:srcRect/>
            <a:tile tx="-381000" ty="127000" sx="70000" sy="7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38127577"/>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2"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1+#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2"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1+#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1750"/>
                            </p:stCondLst>
                            <p:childTnLst>
                              <p:par>
                                <p:cTn id="21" presetID="2" presetClass="entr" presetSubtype="2"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1+#ppt_w/2"/>
                                          </p:val>
                                        </p:tav>
                                        <p:tav tm="100000">
                                          <p:val>
                                            <p:strVal val="#ppt_x"/>
                                          </p:val>
                                        </p:tav>
                                      </p:tavLst>
                                    </p:anim>
                                    <p:anim calcmode="lin" valueType="num">
                                      <p:cBhvr additive="base">
                                        <p:cTn id="24" dur="500" fill="hold"/>
                                        <p:tgtEl>
                                          <p:spTgt spid="17"/>
                                        </p:tgtEl>
                                        <p:attrNameLst>
                                          <p:attrName>ppt_y</p:attrName>
                                        </p:attrNameLst>
                                      </p:cBhvr>
                                      <p:tavLst>
                                        <p:tav tm="0">
                                          <p:val>
                                            <p:strVal val="#ppt_y"/>
                                          </p:val>
                                        </p:tav>
                                        <p:tav tm="100000">
                                          <p:val>
                                            <p:strVal val="#ppt_y"/>
                                          </p:val>
                                        </p:tav>
                                      </p:tavLst>
                                    </p:anim>
                                  </p:childTnLst>
                                </p:cTn>
                              </p:par>
                            </p:childTnLst>
                          </p:cTn>
                        </p:par>
                        <p:par>
                          <p:cTn id="25" fill="hold">
                            <p:stCondLst>
                              <p:cond delay="2250"/>
                            </p:stCondLst>
                            <p:childTnLst>
                              <p:par>
                                <p:cTn id="26" presetID="2" presetClass="entr" presetSubtype="2"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1+#ppt_w/2"/>
                                          </p:val>
                                        </p:tav>
                                        <p:tav tm="100000">
                                          <p:val>
                                            <p:strVal val="#ppt_x"/>
                                          </p:val>
                                        </p:tav>
                                      </p:tavLst>
                                    </p:anim>
                                    <p:anim calcmode="lin" valueType="num">
                                      <p:cBhvr additive="base">
                                        <p:cTn id="29" dur="500" fill="hold"/>
                                        <p:tgtEl>
                                          <p:spTgt spid="18"/>
                                        </p:tgtEl>
                                        <p:attrNameLst>
                                          <p:attrName>ppt_y</p:attrName>
                                        </p:attrNameLst>
                                      </p:cBhvr>
                                      <p:tavLst>
                                        <p:tav tm="0">
                                          <p:val>
                                            <p:strVal val="#ppt_y"/>
                                          </p:val>
                                        </p:tav>
                                        <p:tav tm="100000">
                                          <p:val>
                                            <p:strVal val="#ppt_y"/>
                                          </p:val>
                                        </p:tav>
                                      </p:tavLst>
                                    </p:anim>
                                  </p:childTnLst>
                                </p:cTn>
                              </p:par>
                            </p:childTnLst>
                          </p:cTn>
                        </p:par>
                        <p:par>
                          <p:cTn id="30" fill="hold">
                            <p:stCondLst>
                              <p:cond delay="2750"/>
                            </p:stCondLst>
                            <p:childTnLst>
                              <p:par>
                                <p:cTn id="31" presetID="2" presetClass="entr" presetSubtype="2"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1+#ppt_w/2"/>
                                          </p:val>
                                        </p:tav>
                                        <p:tav tm="100000">
                                          <p:val>
                                            <p:strVal val="#ppt_x"/>
                                          </p:val>
                                        </p:tav>
                                      </p:tavLst>
                                    </p:anim>
                                    <p:anim calcmode="lin" valueType="num">
                                      <p:cBhvr additive="base">
                                        <p:cTn id="34" dur="500" fill="hold"/>
                                        <p:tgtEl>
                                          <p:spTgt spid="22"/>
                                        </p:tgtEl>
                                        <p:attrNameLst>
                                          <p:attrName>ppt_y</p:attrName>
                                        </p:attrNameLst>
                                      </p:cBhvr>
                                      <p:tavLst>
                                        <p:tav tm="0">
                                          <p:val>
                                            <p:strVal val="#ppt_y"/>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2" grpId="0" animBg="1"/>
      <p:bldP spid="23" grpId="0" autoUpdateAnimBg="0"/>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sp>
        <p:nvSpPr>
          <p:cNvPr id="16" name="任意多边形 3"/>
          <p:cNvSpPr>
            <a:spLocks/>
          </p:cNvSpPr>
          <p:nvPr/>
        </p:nvSpPr>
        <p:spPr bwMode="auto">
          <a:xfrm>
            <a:off x="4383088" y="2503488"/>
            <a:ext cx="1624012" cy="1624012"/>
          </a:xfrm>
          <a:custGeom>
            <a:avLst/>
            <a:gdLst>
              <a:gd name="T0" fmla="*/ 0 w 1624031"/>
              <a:gd name="T1" fmla="*/ 1623917 h 1624031"/>
              <a:gd name="T2" fmla="*/ 1623917 w 1624031"/>
              <a:gd name="T3" fmla="*/ 0 h 1624031"/>
              <a:gd name="T4" fmla="*/ 1623917 w 1624031"/>
              <a:gd name="T5" fmla="*/ 1623917 h 1624031"/>
              <a:gd name="T6" fmla="*/ 0 w 1624031"/>
              <a:gd name="T7" fmla="*/ 1623917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0" y="1624031"/>
                </a:moveTo>
                <a:cubicBezTo>
                  <a:pt x="0" y="727103"/>
                  <a:pt x="727103" y="0"/>
                  <a:pt x="1624031" y="0"/>
                </a:cubicBezTo>
                <a:lnTo>
                  <a:pt x="1624031" y="1624031"/>
                </a:lnTo>
                <a:lnTo>
                  <a:pt x="0" y="1624031"/>
                </a:lnTo>
                <a:close/>
              </a:path>
            </a:pathLst>
          </a:custGeom>
          <a:noFill/>
          <a:ln>
            <a:solidFill>
              <a:srgbClr val="4BC1DD"/>
            </a:solidFill>
          </a:ln>
          <a:extLst/>
        </p:spPr>
        <p:txBody>
          <a:bodyPr lIns="546788" tIns="546788" rIns="71120" bIns="71120" anchor="ctr"/>
          <a:lstStyle/>
          <a:p>
            <a:endParaRPr lang="zh-CN" altLang="en-US">
              <a:solidFill>
                <a:schemeClr val="bg1">
                  <a:lumMod val="50000"/>
                </a:schemeClr>
              </a:solidFill>
            </a:endParaRPr>
          </a:p>
        </p:txBody>
      </p:sp>
      <p:sp>
        <p:nvSpPr>
          <p:cNvPr id="17" name="任意多边形 4"/>
          <p:cNvSpPr>
            <a:spLocks/>
          </p:cNvSpPr>
          <p:nvPr/>
        </p:nvSpPr>
        <p:spPr bwMode="auto">
          <a:xfrm>
            <a:off x="6083300" y="2503488"/>
            <a:ext cx="1624013" cy="1624012"/>
          </a:xfrm>
          <a:custGeom>
            <a:avLst/>
            <a:gdLst>
              <a:gd name="T0" fmla="*/ 0 w 1624031"/>
              <a:gd name="T1" fmla="*/ 0 h 1624031"/>
              <a:gd name="T2" fmla="*/ 1623923 w 1624031"/>
              <a:gd name="T3" fmla="*/ 1623917 h 1624031"/>
              <a:gd name="T4" fmla="*/ 0 w 1624031"/>
              <a:gd name="T5" fmla="*/ 1623917 h 1624031"/>
              <a:gd name="T6" fmla="*/ 0 w 1624031"/>
              <a:gd name="T7" fmla="*/ 0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0" y="0"/>
                </a:moveTo>
                <a:cubicBezTo>
                  <a:pt x="896928" y="0"/>
                  <a:pt x="1624031" y="727103"/>
                  <a:pt x="1624031" y="1624031"/>
                </a:cubicBezTo>
                <a:lnTo>
                  <a:pt x="0" y="1624031"/>
                </a:lnTo>
                <a:lnTo>
                  <a:pt x="0" y="0"/>
                </a:lnTo>
                <a:close/>
              </a:path>
            </a:pathLst>
          </a:custGeom>
          <a:noFill/>
          <a:ln>
            <a:solidFill>
              <a:schemeClr val="accent1"/>
            </a:solidFill>
          </a:ln>
          <a:extLst/>
        </p:spPr>
        <p:txBody>
          <a:bodyPr lIns="71120" tIns="546788" rIns="546788" bIns="71120" anchor="ctr"/>
          <a:lstStyle/>
          <a:p>
            <a:endParaRPr lang="zh-CN" altLang="en-US">
              <a:solidFill>
                <a:schemeClr val="bg1">
                  <a:lumMod val="50000"/>
                </a:schemeClr>
              </a:solidFill>
            </a:endParaRPr>
          </a:p>
        </p:txBody>
      </p:sp>
      <p:sp>
        <p:nvSpPr>
          <p:cNvPr id="18" name="任意多边形 5"/>
          <p:cNvSpPr>
            <a:spLocks/>
          </p:cNvSpPr>
          <p:nvPr/>
        </p:nvSpPr>
        <p:spPr bwMode="auto">
          <a:xfrm>
            <a:off x="6083300" y="4202113"/>
            <a:ext cx="1624013" cy="1624012"/>
          </a:xfrm>
          <a:custGeom>
            <a:avLst/>
            <a:gdLst>
              <a:gd name="T0" fmla="*/ 1623923 w 1624031"/>
              <a:gd name="T1" fmla="*/ 0 h 1624031"/>
              <a:gd name="T2" fmla="*/ 0 w 1624031"/>
              <a:gd name="T3" fmla="*/ 1623917 h 1624031"/>
              <a:gd name="T4" fmla="*/ 0 w 1624031"/>
              <a:gd name="T5" fmla="*/ 0 h 1624031"/>
              <a:gd name="T6" fmla="*/ 1623923 w 1624031"/>
              <a:gd name="T7" fmla="*/ 0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1624031" y="0"/>
                </a:moveTo>
                <a:cubicBezTo>
                  <a:pt x="1624031" y="896928"/>
                  <a:pt x="896928" y="1624031"/>
                  <a:pt x="0" y="1624031"/>
                </a:cubicBezTo>
                <a:lnTo>
                  <a:pt x="0" y="0"/>
                </a:lnTo>
                <a:lnTo>
                  <a:pt x="1624031" y="0"/>
                </a:lnTo>
                <a:close/>
              </a:path>
            </a:pathLst>
          </a:custGeom>
          <a:noFill/>
          <a:ln>
            <a:solidFill>
              <a:srgbClr val="4BC1DD"/>
            </a:solidFill>
          </a:ln>
          <a:extLst/>
        </p:spPr>
        <p:txBody>
          <a:bodyPr lIns="71120" tIns="71121" rIns="546788" bIns="546788" anchor="ctr"/>
          <a:lstStyle/>
          <a:p>
            <a:endParaRPr lang="zh-CN" altLang="en-US">
              <a:solidFill>
                <a:schemeClr val="bg1">
                  <a:lumMod val="50000"/>
                </a:schemeClr>
              </a:solidFill>
            </a:endParaRPr>
          </a:p>
        </p:txBody>
      </p:sp>
      <p:sp>
        <p:nvSpPr>
          <p:cNvPr id="22" name="任意多边形 6"/>
          <p:cNvSpPr>
            <a:spLocks/>
          </p:cNvSpPr>
          <p:nvPr/>
        </p:nvSpPr>
        <p:spPr bwMode="auto">
          <a:xfrm>
            <a:off x="4383088" y="4202113"/>
            <a:ext cx="1624012" cy="1624012"/>
          </a:xfrm>
          <a:custGeom>
            <a:avLst/>
            <a:gdLst>
              <a:gd name="T0" fmla="*/ 1623917 w 1624031"/>
              <a:gd name="T1" fmla="*/ 1623917 h 1624031"/>
              <a:gd name="T2" fmla="*/ 0 w 1624031"/>
              <a:gd name="T3" fmla="*/ 0 h 1624031"/>
              <a:gd name="T4" fmla="*/ 1623917 w 1624031"/>
              <a:gd name="T5" fmla="*/ 0 h 1624031"/>
              <a:gd name="T6" fmla="*/ 1623917 w 1624031"/>
              <a:gd name="T7" fmla="*/ 1623917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1624031" y="1624031"/>
                </a:moveTo>
                <a:cubicBezTo>
                  <a:pt x="727103" y="1624031"/>
                  <a:pt x="0" y="896928"/>
                  <a:pt x="0" y="0"/>
                </a:cubicBezTo>
                <a:lnTo>
                  <a:pt x="1624031" y="0"/>
                </a:lnTo>
                <a:lnTo>
                  <a:pt x="1624031" y="1624031"/>
                </a:lnTo>
                <a:close/>
              </a:path>
            </a:pathLst>
          </a:custGeom>
          <a:noFill/>
          <a:ln>
            <a:solidFill>
              <a:schemeClr val="accent1"/>
            </a:solidFill>
          </a:ln>
          <a:extLst/>
        </p:spPr>
        <p:txBody>
          <a:bodyPr lIns="546788" tIns="71120" rIns="71120" bIns="546788" anchor="ctr"/>
          <a:lstStyle/>
          <a:p>
            <a:endParaRPr lang="zh-CN" altLang="en-US">
              <a:solidFill>
                <a:schemeClr val="bg1">
                  <a:lumMod val="50000"/>
                </a:schemeClr>
              </a:solidFill>
            </a:endParaRPr>
          </a:p>
        </p:txBody>
      </p:sp>
      <p:sp>
        <p:nvSpPr>
          <p:cNvPr id="25" name="Freeform 206"/>
          <p:cNvSpPr>
            <a:spLocks/>
          </p:cNvSpPr>
          <p:nvPr/>
        </p:nvSpPr>
        <p:spPr bwMode="auto">
          <a:xfrm rot="-3600000">
            <a:off x="4336256" y="3004345"/>
            <a:ext cx="339725" cy="163512"/>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noFill/>
          <a:ln>
            <a:solidFill>
              <a:srgbClr val="4BC1DD"/>
            </a:solidFill>
          </a:ln>
          <a:extLst/>
        </p:spPr>
        <p:txBody>
          <a:bodyPr lIns="121682" tIns="60841" rIns="121682" bIns="60841"/>
          <a:lstStyle/>
          <a:p>
            <a:endParaRPr lang="zh-CN" altLang="en-US">
              <a:solidFill>
                <a:schemeClr val="bg1">
                  <a:lumMod val="50000"/>
                </a:schemeClr>
              </a:solidFill>
            </a:endParaRPr>
          </a:p>
        </p:txBody>
      </p:sp>
      <p:sp>
        <p:nvSpPr>
          <p:cNvPr id="26" name="Freeform 206"/>
          <p:cNvSpPr>
            <a:spLocks/>
          </p:cNvSpPr>
          <p:nvPr/>
        </p:nvSpPr>
        <p:spPr bwMode="auto">
          <a:xfrm rot="3600000" flipH="1">
            <a:off x="7377906" y="3004345"/>
            <a:ext cx="339725" cy="163512"/>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noFill/>
          <a:ln>
            <a:solidFill>
              <a:schemeClr val="accent1"/>
            </a:solidFill>
          </a:ln>
          <a:extLst/>
        </p:spPr>
        <p:txBody>
          <a:bodyPr lIns="121682" tIns="60841" rIns="121682" bIns="60841"/>
          <a:lstStyle/>
          <a:p>
            <a:endParaRPr lang="zh-CN" altLang="en-US">
              <a:solidFill>
                <a:schemeClr val="bg1">
                  <a:lumMod val="50000"/>
                </a:schemeClr>
              </a:solidFill>
            </a:endParaRPr>
          </a:p>
        </p:txBody>
      </p:sp>
      <p:sp>
        <p:nvSpPr>
          <p:cNvPr id="32" name="Freeform 206"/>
          <p:cNvSpPr>
            <a:spLocks/>
          </p:cNvSpPr>
          <p:nvPr/>
        </p:nvSpPr>
        <p:spPr bwMode="auto">
          <a:xfrm rot="-8100000">
            <a:off x="4547394" y="5236369"/>
            <a:ext cx="161925" cy="341313"/>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noFill/>
          <a:ln>
            <a:solidFill>
              <a:schemeClr val="accent1"/>
            </a:solidFill>
          </a:ln>
          <a:extLst/>
        </p:spPr>
        <p:txBody>
          <a:bodyPr lIns="121682" tIns="60841" rIns="121682" bIns="60841"/>
          <a:lstStyle/>
          <a:p>
            <a:endParaRPr lang="zh-CN" altLang="en-US">
              <a:solidFill>
                <a:schemeClr val="bg1">
                  <a:lumMod val="50000"/>
                </a:schemeClr>
              </a:solidFill>
            </a:endParaRPr>
          </a:p>
        </p:txBody>
      </p:sp>
      <p:sp>
        <p:nvSpPr>
          <p:cNvPr id="33" name="Freeform 206"/>
          <p:cNvSpPr>
            <a:spLocks/>
          </p:cNvSpPr>
          <p:nvPr/>
        </p:nvSpPr>
        <p:spPr bwMode="auto">
          <a:xfrm rot="8100000" flipH="1">
            <a:off x="7487445" y="5136356"/>
            <a:ext cx="163512" cy="339725"/>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noFill/>
          <a:ln>
            <a:solidFill>
              <a:srgbClr val="4BC1DD"/>
            </a:solidFill>
          </a:ln>
          <a:extLst/>
        </p:spPr>
        <p:txBody>
          <a:bodyPr lIns="121682" tIns="60841" rIns="121682" bIns="60841"/>
          <a:lstStyle/>
          <a:p>
            <a:endParaRPr lang="zh-CN" altLang="en-US">
              <a:solidFill>
                <a:schemeClr val="bg1">
                  <a:lumMod val="50000"/>
                </a:schemeClr>
              </a:solidFill>
            </a:endParaRPr>
          </a:p>
        </p:txBody>
      </p:sp>
      <p:grpSp>
        <p:nvGrpSpPr>
          <p:cNvPr id="34" name="组合 14"/>
          <p:cNvGrpSpPr>
            <a:grpSpLocks/>
          </p:cNvGrpSpPr>
          <p:nvPr/>
        </p:nvGrpSpPr>
        <p:grpSpPr bwMode="auto">
          <a:xfrm>
            <a:off x="6580188" y="3141663"/>
            <a:ext cx="488950" cy="488950"/>
            <a:chOff x="0" y="0"/>
            <a:chExt cx="488316" cy="488319"/>
          </a:xfrm>
          <a:noFill/>
        </p:grpSpPr>
        <p:sp>
          <p:nvSpPr>
            <p:cNvPr id="35" name="AutoShape 81"/>
            <p:cNvSpPr>
              <a:spLocks/>
            </p:cNvSpPr>
            <p:nvPr/>
          </p:nvSpPr>
          <p:spPr bwMode="auto">
            <a:xfrm>
              <a:off x="0" y="0"/>
              <a:ext cx="488316" cy="48831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0 h 21600"/>
                <a:gd name="T48" fmla="*/ 2147483647 w 21600"/>
                <a:gd name="T49" fmla="*/ 2147483647 h 21600"/>
                <a:gd name="T50" fmla="*/ 2147483647 w 21600"/>
                <a:gd name="T51" fmla="*/ 2147483647 h 21600"/>
                <a:gd name="T52" fmla="*/ 2147483647 w 21600"/>
                <a:gd name="T53" fmla="*/ 2147483647 h 21600"/>
                <a:gd name="T54" fmla="*/ 0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w="9525">
              <a:solidFill>
                <a:schemeClr val="accent1"/>
              </a:solidFill>
              <a:round/>
              <a:headEnd/>
              <a:tailEnd/>
            </a:ln>
            <a:effectLst/>
            <a:extLs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50701" tIns="50701" rIns="50701" bIns="50701" anchor="ctr"/>
            <a:lstStyle/>
            <a:p>
              <a:endParaRPr lang="zh-CN" altLang="en-US">
                <a:solidFill>
                  <a:schemeClr val="bg1">
                    <a:lumMod val="50000"/>
                  </a:schemeClr>
                </a:solidFill>
              </a:endParaRPr>
            </a:p>
          </p:txBody>
        </p:sp>
        <p:sp>
          <p:nvSpPr>
            <p:cNvPr id="36" name="AutoShape 82"/>
            <p:cNvSpPr>
              <a:spLocks/>
            </p:cNvSpPr>
            <p:nvPr/>
          </p:nvSpPr>
          <p:spPr bwMode="auto">
            <a:xfrm>
              <a:off x="45909" y="396498"/>
              <a:ext cx="45910" cy="45910"/>
            </a:xfrm>
            <a:custGeom>
              <a:avLst/>
              <a:gdLst>
                <a:gd name="T0" fmla="*/ 995737 w 21600"/>
                <a:gd name="T1" fmla="*/ 1327666 h 21600"/>
                <a:gd name="T2" fmla="*/ 663816 w 21600"/>
                <a:gd name="T3" fmla="*/ 995737 h 21600"/>
                <a:gd name="T4" fmla="*/ 995737 w 21600"/>
                <a:gd name="T5" fmla="*/ 663816 h 21600"/>
                <a:gd name="T6" fmla="*/ 1327666 w 21600"/>
                <a:gd name="T7" fmla="*/ 995737 h 21600"/>
                <a:gd name="T8" fmla="*/ 995737 w 21600"/>
                <a:gd name="T9" fmla="*/ 1327666 h 21600"/>
                <a:gd name="T10" fmla="*/ 995737 w 21600"/>
                <a:gd name="T11" fmla="*/ 0 h 21600"/>
                <a:gd name="T12" fmla="*/ 0 w 21600"/>
                <a:gd name="T13" fmla="*/ 995737 h 21600"/>
                <a:gd name="T14" fmla="*/ 995737 w 21600"/>
                <a:gd name="T15" fmla="*/ 1991391 h 21600"/>
                <a:gd name="T16" fmla="*/ 1991476 w 21600"/>
                <a:gd name="T17" fmla="*/ 995737 h 21600"/>
                <a:gd name="T18" fmla="*/ 995737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w="9525">
              <a:solidFill>
                <a:schemeClr val="accent1"/>
              </a:solidFill>
              <a:round/>
              <a:headEnd/>
              <a:tailEnd/>
            </a:ln>
            <a:effectLst/>
            <a:extLs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50701" tIns="50701" rIns="50701" bIns="50701" anchor="ctr"/>
            <a:lstStyle/>
            <a:p>
              <a:endParaRPr lang="zh-CN" altLang="en-US">
                <a:solidFill>
                  <a:schemeClr val="bg1">
                    <a:lumMod val="50000"/>
                  </a:schemeClr>
                </a:solidFill>
              </a:endParaRPr>
            </a:p>
          </p:txBody>
        </p:sp>
      </p:grpSp>
      <p:grpSp>
        <p:nvGrpSpPr>
          <p:cNvPr id="37" name="组合 17"/>
          <p:cNvGrpSpPr>
            <a:grpSpLocks/>
          </p:cNvGrpSpPr>
          <p:nvPr/>
        </p:nvGrpSpPr>
        <p:grpSpPr bwMode="auto">
          <a:xfrm>
            <a:off x="6580188" y="4640263"/>
            <a:ext cx="366712" cy="488950"/>
            <a:chOff x="0" y="0"/>
            <a:chExt cx="366446" cy="489149"/>
          </a:xfrm>
          <a:noFill/>
        </p:grpSpPr>
        <p:sp>
          <p:nvSpPr>
            <p:cNvPr id="38" name="AutoShape 115"/>
            <p:cNvSpPr>
              <a:spLocks/>
            </p:cNvSpPr>
            <p:nvPr/>
          </p:nvSpPr>
          <p:spPr bwMode="auto">
            <a:xfrm>
              <a:off x="0" y="0"/>
              <a:ext cx="366446" cy="48914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0 h 21600"/>
                <a:gd name="T78" fmla="*/ 2147483647 w 21600"/>
                <a:gd name="T79" fmla="*/ 2147483647 h 21600"/>
                <a:gd name="T80" fmla="*/ 2147483647 w 21600"/>
                <a:gd name="T81" fmla="*/ 2147483647 h 21600"/>
                <a:gd name="T82" fmla="*/ 0 w 21600"/>
                <a:gd name="T83" fmla="*/ 2147483647 h 21600"/>
                <a:gd name="T84" fmla="*/ 0 w 21600"/>
                <a:gd name="T85" fmla="*/ 2147483647 h 21600"/>
                <a:gd name="T86" fmla="*/ 0 w 21600"/>
                <a:gd name="T87" fmla="*/ 2147483647 h 21600"/>
                <a:gd name="T88" fmla="*/ 0 w 21600"/>
                <a:gd name="T89" fmla="*/ 2147483647 h 21600"/>
                <a:gd name="T90" fmla="*/ 0 w 21600"/>
                <a:gd name="T91" fmla="*/ 2147483647 h 21600"/>
                <a:gd name="T92" fmla="*/ 2147483647 w 21600"/>
                <a:gd name="T93" fmla="*/ 2147483647 h 21600"/>
                <a:gd name="T94" fmla="*/ 2147483647 w 21600"/>
                <a:gd name="T95" fmla="*/ 2147483647 h 21600"/>
                <a:gd name="T96" fmla="*/ 2147483647 w 21600"/>
                <a:gd name="T97" fmla="*/ 2147483647 h 21600"/>
                <a:gd name="T98" fmla="*/ 2147483647 w 21600"/>
                <a:gd name="T99" fmla="*/ 2147483647 h 21600"/>
                <a:gd name="T100" fmla="*/ 2147483647 w 21600"/>
                <a:gd name="T101" fmla="*/ 2147483647 h 21600"/>
                <a:gd name="T102" fmla="*/ 2147483647 w 21600"/>
                <a:gd name="T103" fmla="*/ 2147483647 h 21600"/>
                <a:gd name="T104" fmla="*/ 2147483647 w 21600"/>
                <a:gd name="T105" fmla="*/ 2147483647 h 21600"/>
                <a:gd name="T106" fmla="*/ 2147483647 w 21600"/>
                <a:gd name="T107" fmla="*/ 2147483647 h 216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w="9525">
              <a:solidFill>
                <a:srgbClr val="4BC1DD"/>
              </a:solidFill>
              <a:round/>
              <a:headEnd/>
              <a:tailEnd/>
            </a:ln>
            <a:effectLst/>
            <a:extLs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50701" tIns="50701" rIns="50701" bIns="50701" anchor="ctr"/>
            <a:lstStyle/>
            <a:p>
              <a:endParaRPr lang="zh-CN" altLang="en-US">
                <a:solidFill>
                  <a:schemeClr val="bg1">
                    <a:lumMod val="50000"/>
                  </a:schemeClr>
                </a:solidFill>
              </a:endParaRPr>
            </a:p>
          </p:txBody>
        </p:sp>
        <p:sp>
          <p:nvSpPr>
            <p:cNvPr id="39" name="AutoShape 116"/>
            <p:cNvSpPr>
              <a:spLocks/>
            </p:cNvSpPr>
            <p:nvPr/>
          </p:nvSpPr>
          <p:spPr bwMode="auto">
            <a:xfrm>
              <a:off x="152755" y="290484"/>
              <a:ext cx="60935" cy="91820"/>
            </a:xfrm>
            <a:custGeom>
              <a:avLst/>
              <a:gdLst>
                <a:gd name="T0" fmla="*/ 5443876 w 21600"/>
                <a:gd name="T1" fmla="*/ 0 h 21600"/>
                <a:gd name="T2" fmla="*/ 0 w 21600"/>
                <a:gd name="T3" fmla="*/ 42490814 h 21600"/>
                <a:gd name="T4" fmla="*/ 1815152 w 21600"/>
                <a:gd name="T5" fmla="*/ 99255235 h 21600"/>
                <a:gd name="T6" fmla="*/ 5443876 w 21600"/>
                <a:gd name="T7" fmla="*/ 127454411 h 21600"/>
                <a:gd name="T8" fmla="*/ 9074564 w 21600"/>
                <a:gd name="T9" fmla="*/ 99473401 h 21600"/>
                <a:gd name="T10" fmla="*/ 10887634 w 21600"/>
                <a:gd name="T11" fmla="*/ 42490814 h 21600"/>
                <a:gd name="T12" fmla="*/ 5443876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w="9525">
              <a:solidFill>
                <a:srgbClr val="4BC1DD"/>
              </a:solidFill>
              <a:round/>
              <a:headEnd/>
              <a:tailEnd/>
            </a:ln>
            <a:effectLst/>
            <a:extLs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50701" tIns="50701" rIns="50701" bIns="50701" anchor="ctr"/>
            <a:lstStyle/>
            <a:p>
              <a:endParaRPr lang="zh-CN" altLang="en-US">
                <a:solidFill>
                  <a:schemeClr val="bg1">
                    <a:lumMod val="50000"/>
                  </a:schemeClr>
                </a:solidFill>
              </a:endParaRPr>
            </a:p>
          </p:txBody>
        </p:sp>
      </p:grpSp>
      <p:grpSp>
        <p:nvGrpSpPr>
          <p:cNvPr id="40" name="组合 20"/>
          <p:cNvGrpSpPr>
            <a:grpSpLocks/>
          </p:cNvGrpSpPr>
          <p:nvPr/>
        </p:nvGrpSpPr>
        <p:grpSpPr bwMode="auto">
          <a:xfrm>
            <a:off x="5116513" y="4643438"/>
            <a:ext cx="488950" cy="488950"/>
            <a:chOff x="0" y="0"/>
            <a:chExt cx="489152" cy="488316"/>
          </a:xfrm>
          <a:noFill/>
        </p:grpSpPr>
        <p:sp>
          <p:nvSpPr>
            <p:cNvPr id="41" name="AutoShape 128"/>
            <p:cNvSpPr>
              <a:spLocks/>
            </p:cNvSpPr>
            <p:nvPr/>
          </p:nvSpPr>
          <p:spPr bwMode="auto">
            <a:xfrm>
              <a:off x="0" y="0"/>
              <a:ext cx="489152" cy="48831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0 h 21600"/>
                <a:gd name="T46" fmla="*/ 2147483647 w 21600"/>
                <a:gd name="T47" fmla="*/ 2147483647 h 21600"/>
                <a:gd name="T48" fmla="*/ 2147483647 w 21600"/>
                <a:gd name="T49" fmla="*/ 2147483647 h 21600"/>
                <a:gd name="T50" fmla="*/ 2147483647 w 21600"/>
                <a:gd name="T51" fmla="*/ 2147483647 h 21600"/>
                <a:gd name="T52" fmla="*/ 0 w 21600"/>
                <a:gd name="T53" fmla="*/ 2147483647 h 21600"/>
                <a:gd name="T54" fmla="*/ 0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2147483647 h 21600"/>
                <a:gd name="T80" fmla="*/ 2147483647 w 21600"/>
                <a:gd name="T81" fmla="*/ 2147483647 h 21600"/>
                <a:gd name="T82" fmla="*/ 2147483647 w 21600"/>
                <a:gd name="T83" fmla="*/ 0 h 2160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w="9525">
              <a:solidFill>
                <a:schemeClr val="accent1"/>
              </a:solidFill>
              <a:round/>
              <a:headEnd/>
              <a:tailEnd/>
            </a:ln>
            <a:effectLst/>
            <a:extLs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50701" tIns="50701" rIns="50701" bIns="50701" anchor="ctr"/>
            <a:lstStyle/>
            <a:p>
              <a:endParaRPr lang="zh-CN" altLang="en-US">
                <a:solidFill>
                  <a:schemeClr val="bg1">
                    <a:lumMod val="50000"/>
                  </a:schemeClr>
                </a:solidFill>
              </a:endParaRPr>
            </a:p>
          </p:txBody>
        </p:sp>
        <p:sp>
          <p:nvSpPr>
            <p:cNvPr id="42" name="AutoShape 129"/>
            <p:cNvSpPr>
              <a:spLocks/>
            </p:cNvSpPr>
            <p:nvPr/>
          </p:nvSpPr>
          <p:spPr bwMode="auto">
            <a:xfrm>
              <a:off x="305511" y="60935"/>
              <a:ext cx="121870" cy="121870"/>
            </a:xfrm>
            <a:custGeom>
              <a:avLst/>
              <a:gdLst>
                <a:gd name="T0" fmla="*/ 419633414 w 21600"/>
                <a:gd name="T1" fmla="*/ 649440100 h 21333"/>
                <a:gd name="T2" fmla="*/ 86907455 w 21600"/>
                <a:gd name="T3" fmla="*/ 297885002 h 21333"/>
                <a:gd name="T4" fmla="*/ 276949688 w 21600"/>
                <a:gd name="T5" fmla="*/ 92009611 h 21333"/>
                <a:gd name="T6" fmla="*/ 609349289 w 21600"/>
                <a:gd name="T7" fmla="*/ 445232607 h 21333"/>
                <a:gd name="T8" fmla="*/ 419633414 w 21600"/>
                <a:gd name="T9" fmla="*/ 649440100 h 21333"/>
                <a:gd name="T10" fmla="*/ 680997294 w 21600"/>
                <a:gd name="T11" fmla="*/ 392602054 h 21333"/>
                <a:gd name="T12" fmla="*/ 327790822 w 21600"/>
                <a:gd name="T13" fmla="*/ 16823973 h 21333"/>
                <a:gd name="T14" fmla="*/ 250911880 w 21600"/>
                <a:gd name="T15" fmla="*/ 5037739 h 21333"/>
                <a:gd name="T16" fmla="*/ 4676677 w 21600"/>
                <a:gd name="T17" fmla="*/ 267194876 h 21333"/>
                <a:gd name="T18" fmla="*/ 0 w 21600"/>
                <a:gd name="T19" fmla="*/ 296741196 h 21333"/>
                <a:gd name="T20" fmla="*/ 15712411 w 21600"/>
                <a:gd name="T21" fmla="*/ 349019187 h 21333"/>
                <a:gd name="T22" fmla="*/ 368757772 w 21600"/>
                <a:gd name="T23" fmla="*/ 724730138 h 21333"/>
                <a:gd name="T24" fmla="*/ 445568845 w 21600"/>
                <a:gd name="T25" fmla="*/ 736479102 h 21333"/>
                <a:gd name="T26" fmla="*/ 691997500 w 21600"/>
                <a:gd name="T27" fmla="*/ 474359075 h 21333"/>
                <a:gd name="T28" fmla="*/ 696806000 w 21600"/>
                <a:gd name="T29" fmla="*/ 444776759 h 21333"/>
                <a:gd name="T30" fmla="*/ 680997294 w 21600"/>
                <a:gd name="T31" fmla="*/ 392602054 h 213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w="9525">
              <a:solidFill>
                <a:schemeClr val="accent1"/>
              </a:solidFill>
              <a:round/>
              <a:headEnd/>
              <a:tailEnd/>
            </a:ln>
            <a:effectLst/>
            <a:extLs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50701" tIns="50701" rIns="50701" bIns="50701" anchor="ctr"/>
            <a:lstStyle/>
            <a:p>
              <a:endParaRPr lang="zh-CN" altLang="en-US">
                <a:solidFill>
                  <a:schemeClr val="bg1">
                    <a:lumMod val="50000"/>
                  </a:schemeClr>
                </a:solidFill>
              </a:endParaRPr>
            </a:p>
          </p:txBody>
        </p:sp>
      </p:grpSp>
      <p:grpSp>
        <p:nvGrpSpPr>
          <p:cNvPr id="43" name="组合 23"/>
          <p:cNvGrpSpPr>
            <a:grpSpLocks/>
          </p:cNvGrpSpPr>
          <p:nvPr/>
        </p:nvGrpSpPr>
        <p:grpSpPr bwMode="auto">
          <a:xfrm>
            <a:off x="5060950" y="3189288"/>
            <a:ext cx="503238" cy="582612"/>
            <a:chOff x="0" y="0"/>
            <a:chExt cx="503505" cy="583591"/>
          </a:xfrm>
          <a:noFill/>
        </p:grpSpPr>
        <p:sp>
          <p:nvSpPr>
            <p:cNvPr id="44" name="Freeform 382"/>
            <p:cNvSpPr>
              <a:spLocks/>
            </p:cNvSpPr>
            <p:nvPr/>
          </p:nvSpPr>
          <p:spPr bwMode="auto">
            <a:xfrm flipH="1">
              <a:off x="0" y="459423"/>
              <a:ext cx="52151" cy="53392"/>
            </a:xfrm>
            <a:custGeom>
              <a:avLst/>
              <a:gdLst>
                <a:gd name="T0" fmla="*/ 2147483647 w 168"/>
                <a:gd name="T1" fmla="*/ 2147483647 h 172"/>
                <a:gd name="T2" fmla="*/ 2147483647 w 168"/>
                <a:gd name="T3" fmla="*/ 2147483647 h 172"/>
                <a:gd name="T4" fmla="*/ 2147483647 w 168"/>
                <a:gd name="T5" fmla="*/ 2147483647 h 172"/>
                <a:gd name="T6" fmla="*/ 2147483647 w 168"/>
                <a:gd name="T7" fmla="*/ 2147483647 h 172"/>
                <a:gd name="T8" fmla="*/ 2147483647 w 168"/>
                <a:gd name="T9" fmla="*/ 2147483647 h 172"/>
                <a:gd name="T10" fmla="*/ 2147483647 w 168"/>
                <a:gd name="T11" fmla="*/ 2147483647 h 172"/>
                <a:gd name="T12" fmla="*/ 2147483647 w 168"/>
                <a:gd name="T13" fmla="*/ 0 h 172"/>
                <a:gd name="T14" fmla="*/ 2147483647 w 168"/>
                <a:gd name="T15" fmla="*/ 0 h 172"/>
                <a:gd name="T16" fmla="*/ 2147483647 w 168"/>
                <a:gd name="T17" fmla="*/ 2147483647 h 172"/>
                <a:gd name="T18" fmla="*/ 2147483647 w 168"/>
                <a:gd name="T19" fmla="*/ 2147483647 h 172"/>
                <a:gd name="T20" fmla="*/ 0 w 168"/>
                <a:gd name="T21" fmla="*/ 2147483647 h 172"/>
                <a:gd name="T22" fmla="*/ 0 w 168"/>
                <a:gd name="T23" fmla="*/ 2147483647 h 172"/>
                <a:gd name="T24" fmla="*/ 2147483647 w 168"/>
                <a:gd name="T25" fmla="*/ 2147483647 h 172"/>
                <a:gd name="T26" fmla="*/ 2147483647 w 168"/>
                <a:gd name="T27" fmla="*/ 2147483647 h 172"/>
                <a:gd name="T28" fmla="*/ 2147483647 w 168"/>
                <a:gd name="T29" fmla="*/ 2147483647 h 172"/>
                <a:gd name="T30" fmla="*/ 2147483647 w 168"/>
                <a:gd name="T31" fmla="*/ 2147483647 h 172"/>
                <a:gd name="T32" fmla="*/ 2147483647 w 168"/>
                <a:gd name="T33" fmla="*/ 2147483647 h 172"/>
                <a:gd name="T34" fmla="*/ 2147483647 w 168"/>
                <a:gd name="T35" fmla="*/ 2147483647 h 172"/>
                <a:gd name="T36" fmla="*/ 2147483647 w 168"/>
                <a:gd name="T37" fmla="*/ 2147483647 h 172"/>
                <a:gd name="T38" fmla="*/ 2147483647 w 168"/>
                <a:gd name="T39" fmla="*/ 2147483647 h 172"/>
                <a:gd name="T40" fmla="*/ 2147483647 w 168"/>
                <a:gd name="T41" fmla="*/ 2147483647 h 172"/>
                <a:gd name="T42" fmla="*/ 2147483647 w 168"/>
                <a:gd name="T43" fmla="*/ 2147483647 h 17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68" h="172">
                  <a:moveTo>
                    <a:pt x="138" y="134"/>
                  </a:moveTo>
                  <a:lnTo>
                    <a:pt x="138" y="134"/>
                  </a:lnTo>
                  <a:lnTo>
                    <a:pt x="70" y="60"/>
                  </a:lnTo>
                  <a:lnTo>
                    <a:pt x="34" y="18"/>
                  </a:lnTo>
                  <a:lnTo>
                    <a:pt x="12" y="0"/>
                  </a:lnTo>
                  <a:lnTo>
                    <a:pt x="8" y="10"/>
                  </a:lnTo>
                  <a:lnTo>
                    <a:pt x="0" y="20"/>
                  </a:lnTo>
                  <a:lnTo>
                    <a:pt x="20" y="42"/>
                  </a:lnTo>
                  <a:lnTo>
                    <a:pt x="60" y="76"/>
                  </a:lnTo>
                  <a:lnTo>
                    <a:pt x="132" y="142"/>
                  </a:lnTo>
                  <a:lnTo>
                    <a:pt x="166" y="172"/>
                  </a:lnTo>
                  <a:lnTo>
                    <a:pt x="168" y="170"/>
                  </a:lnTo>
                  <a:lnTo>
                    <a:pt x="138" y="134"/>
                  </a:lnTo>
                  <a:close/>
                </a:path>
              </a:pathLst>
            </a:custGeom>
            <a:grpFill/>
            <a:ln w="9525">
              <a:solidFill>
                <a:srgbClr val="4BC1DD"/>
              </a:solidFill>
              <a:round/>
              <a:headEnd/>
              <a:tailEnd/>
            </a:ln>
            <a:extLst/>
          </p:spPr>
          <p:txBody>
            <a:bodyPr lIns="121682" tIns="60841" rIns="121682" bIns="60841"/>
            <a:lstStyle/>
            <a:p>
              <a:endParaRPr lang="zh-CN" altLang="en-US">
                <a:solidFill>
                  <a:schemeClr val="bg1">
                    <a:lumMod val="50000"/>
                  </a:schemeClr>
                </a:solidFill>
              </a:endParaRPr>
            </a:p>
          </p:txBody>
        </p:sp>
        <p:sp>
          <p:nvSpPr>
            <p:cNvPr id="45" name="Freeform 383"/>
            <p:cNvSpPr>
              <a:spLocks/>
            </p:cNvSpPr>
            <p:nvPr/>
          </p:nvSpPr>
          <p:spPr bwMode="auto">
            <a:xfrm flipH="1">
              <a:off x="0" y="459423"/>
              <a:ext cx="52151" cy="53392"/>
            </a:xfrm>
            <a:custGeom>
              <a:avLst/>
              <a:gdLst>
                <a:gd name="T0" fmla="*/ 2147483647 w 168"/>
                <a:gd name="T1" fmla="*/ 2147483647 h 172"/>
                <a:gd name="T2" fmla="*/ 2147483647 w 168"/>
                <a:gd name="T3" fmla="*/ 2147483647 h 172"/>
                <a:gd name="T4" fmla="*/ 2147483647 w 168"/>
                <a:gd name="T5" fmla="*/ 2147483647 h 172"/>
                <a:gd name="T6" fmla="*/ 2147483647 w 168"/>
                <a:gd name="T7" fmla="*/ 2147483647 h 172"/>
                <a:gd name="T8" fmla="*/ 2147483647 w 168"/>
                <a:gd name="T9" fmla="*/ 2147483647 h 172"/>
                <a:gd name="T10" fmla="*/ 2147483647 w 168"/>
                <a:gd name="T11" fmla="*/ 2147483647 h 172"/>
                <a:gd name="T12" fmla="*/ 2147483647 w 168"/>
                <a:gd name="T13" fmla="*/ 0 h 172"/>
                <a:gd name="T14" fmla="*/ 2147483647 w 168"/>
                <a:gd name="T15" fmla="*/ 0 h 172"/>
                <a:gd name="T16" fmla="*/ 2147483647 w 168"/>
                <a:gd name="T17" fmla="*/ 2147483647 h 172"/>
                <a:gd name="T18" fmla="*/ 2147483647 w 168"/>
                <a:gd name="T19" fmla="*/ 2147483647 h 172"/>
                <a:gd name="T20" fmla="*/ 0 w 168"/>
                <a:gd name="T21" fmla="*/ 2147483647 h 172"/>
                <a:gd name="T22" fmla="*/ 0 w 168"/>
                <a:gd name="T23" fmla="*/ 2147483647 h 172"/>
                <a:gd name="T24" fmla="*/ 2147483647 w 168"/>
                <a:gd name="T25" fmla="*/ 2147483647 h 172"/>
                <a:gd name="T26" fmla="*/ 2147483647 w 168"/>
                <a:gd name="T27" fmla="*/ 2147483647 h 172"/>
                <a:gd name="T28" fmla="*/ 2147483647 w 168"/>
                <a:gd name="T29" fmla="*/ 2147483647 h 172"/>
                <a:gd name="T30" fmla="*/ 2147483647 w 168"/>
                <a:gd name="T31" fmla="*/ 2147483647 h 172"/>
                <a:gd name="T32" fmla="*/ 2147483647 w 168"/>
                <a:gd name="T33" fmla="*/ 2147483647 h 172"/>
                <a:gd name="T34" fmla="*/ 2147483647 w 168"/>
                <a:gd name="T35" fmla="*/ 2147483647 h 172"/>
                <a:gd name="T36" fmla="*/ 2147483647 w 168"/>
                <a:gd name="T37" fmla="*/ 2147483647 h 172"/>
                <a:gd name="T38" fmla="*/ 2147483647 w 168"/>
                <a:gd name="T39" fmla="*/ 2147483647 h 172"/>
                <a:gd name="T40" fmla="*/ 2147483647 w 168"/>
                <a:gd name="T41" fmla="*/ 2147483647 h 172"/>
                <a:gd name="T42" fmla="*/ 2147483647 w 168"/>
                <a:gd name="T43" fmla="*/ 2147483647 h 17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68" h="172">
                  <a:moveTo>
                    <a:pt x="138" y="134"/>
                  </a:moveTo>
                  <a:lnTo>
                    <a:pt x="138" y="134"/>
                  </a:lnTo>
                  <a:lnTo>
                    <a:pt x="70" y="60"/>
                  </a:lnTo>
                  <a:lnTo>
                    <a:pt x="34" y="18"/>
                  </a:lnTo>
                  <a:lnTo>
                    <a:pt x="12" y="0"/>
                  </a:lnTo>
                  <a:lnTo>
                    <a:pt x="8" y="10"/>
                  </a:lnTo>
                  <a:lnTo>
                    <a:pt x="0" y="20"/>
                  </a:lnTo>
                  <a:lnTo>
                    <a:pt x="20" y="42"/>
                  </a:lnTo>
                  <a:lnTo>
                    <a:pt x="60" y="76"/>
                  </a:lnTo>
                  <a:lnTo>
                    <a:pt x="132" y="142"/>
                  </a:lnTo>
                  <a:lnTo>
                    <a:pt x="166" y="172"/>
                  </a:lnTo>
                  <a:lnTo>
                    <a:pt x="168" y="170"/>
                  </a:lnTo>
                  <a:lnTo>
                    <a:pt x="138" y="134"/>
                  </a:lnTo>
                </a:path>
              </a:pathLst>
            </a:custGeom>
            <a:grpFill/>
            <a:ln w="9525">
              <a:solidFill>
                <a:srgbClr val="4BC1DD"/>
              </a:solidFill>
              <a:round/>
              <a:headEnd/>
              <a:tailEnd/>
            </a:ln>
            <a:extLst/>
          </p:spPr>
          <p:txBody>
            <a:bodyPr lIns="121682" tIns="60841" rIns="121682" bIns="60841"/>
            <a:lstStyle/>
            <a:p>
              <a:endParaRPr lang="zh-CN" altLang="en-US">
                <a:solidFill>
                  <a:schemeClr val="bg1">
                    <a:lumMod val="50000"/>
                  </a:schemeClr>
                </a:solidFill>
              </a:endParaRPr>
            </a:p>
          </p:txBody>
        </p:sp>
        <p:sp>
          <p:nvSpPr>
            <p:cNvPr id="46" name="Freeform 384"/>
            <p:cNvSpPr>
              <a:spLocks/>
            </p:cNvSpPr>
            <p:nvPr/>
          </p:nvSpPr>
          <p:spPr bwMode="auto">
            <a:xfrm flipH="1">
              <a:off x="42217" y="333392"/>
              <a:ext cx="126652" cy="147760"/>
            </a:xfrm>
            <a:custGeom>
              <a:avLst/>
              <a:gdLst>
                <a:gd name="T0" fmla="*/ 2147483647 w 407"/>
                <a:gd name="T1" fmla="*/ 2147483647 h 477"/>
                <a:gd name="T2" fmla="*/ 2147483647 w 407"/>
                <a:gd name="T3" fmla="*/ 0 h 477"/>
                <a:gd name="T4" fmla="*/ 2147483647 w 407"/>
                <a:gd name="T5" fmla="*/ 0 h 477"/>
                <a:gd name="T6" fmla="*/ 2147483647 w 407"/>
                <a:gd name="T7" fmla="*/ 2147483647 h 477"/>
                <a:gd name="T8" fmla="*/ 2147483647 w 407"/>
                <a:gd name="T9" fmla="*/ 2147483647 h 477"/>
                <a:gd name="T10" fmla="*/ 2147483647 w 407"/>
                <a:gd name="T11" fmla="*/ 2147483647 h 477"/>
                <a:gd name="T12" fmla="*/ 2147483647 w 407"/>
                <a:gd name="T13" fmla="*/ 2147483647 h 477"/>
                <a:gd name="T14" fmla="*/ 2147483647 w 407"/>
                <a:gd name="T15" fmla="*/ 2147483647 h 477"/>
                <a:gd name="T16" fmla="*/ 2147483647 w 407"/>
                <a:gd name="T17" fmla="*/ 2147483647 h 477"/>
                <a:gd name="T18" fmla="*/ 2147483647 w 407"/>
                <a:gd name="T19" fmla="*/ 2147483647 h 477"/>
                <a:gd name="T20" fmla="*/ 2147483647 w 407"/>
                <a:gd name="T21" fmla="*/ 2147483647 h 477"/>
                <a:gd name="T22" fmla="*/ 2147483647 w 407"/>
                <a:gd name="T23" fmla="*/ 2147483647 h 477"/>
                <a:gd name="T24" fmla="*/ 2147483647 w 407"/>
                <a:gd name="T25" fmla="*/ 2147483647 h 477"/>
                <a:gd name="T26" fmla="*/ 2147483647 w 407"/>
                <a:gd name="T27" fmla="*/ 2147483647 h 477"/>
                <a:gd name="T28" fmla="*/ 2147483647 w 407"/>
                <a:gd name="T29" fmla="*/ 2147483647 h 477"/>
                <a:gd name="T30" fmla="*/ 2147483647 w 407"/>
                <a:gd name="T31" fmla="*/ 2147483647 h 477"/>
                <a:gd name="T32" fmla="*/ 2147483647 w 407"/>
                <a:gd name="T33" fmla="*/ 2147483647 h 477"/>
                <a:gd name="T34" fmla="*/ 2147483647 w 407"/>
                <a:gd name="T35" fmla="*/ 2147483647 h 477"/>
                <a:gd name="T36" fmla="*/ 2147483647 w 407"/>
                <a:gd name="T37" fmla="*/ 2147483647 h 477"/>
                <a:gd name="T38" fmla="*/ 0 w 407"/>
                <a:gd name="T39" fmla="*/ 2147483647 h 477"/>
                <a:gd name="T40" fmla="*/ 2147483647 w 407"/>
                <a:gd name="T41" fmla="*/ 2147483647 h 477"/>
                <a:gd name="T42" fmla="*/ 2147483647 w 407"/>
                <a:gd name="T43" fmla="*/ 2147483647 h 477"/>
                <a:gd name="T44" fmla="*/ 2147483647 w 407"/>
                <a:gd name="T45" fmla="*/ 2147483647 h 477"/>
                <a:gd name="T46" fmla="*/ 2147483647 w 407"/>
                <a:gd name="T47" fmla="*/ 2147483647 h 477"/>
                <a:gd name="T48" fmla="*/ 2147483647 w 407"/>
                <a:gd name="T49" fmla="*/ 2147483647 h 477"/>
                <a:gd name="T50" fmla="*/ 2147483647 w 407"/>
                <a:gd name="T51" fmla="*/ 2147483647 h 477"/>
                <a:gd name="T52" fmla="*/ 2147483647 w 407"/>
                <a:gd name="T53" fmla="*/ 2147483647 h 477"/>
                <a:gd name="T54" fmla="*/ 2147483647 w 407"/>
                <a:gd name="T55" fmla="*/ 2147483647 h 477"/>
                <a:gd name="T56" fmla="*/ 2147483647 w 407"/>
                <a:gd name="T57" fmla="*/ 2147483647 h 477"/>
                <a:gd name="T58" fmla="*/ 2147483647 w 407"/>
                <a:gd name="T59" fmla="*/ 2147483647 h 477"/>
                <a:gd name="T60" fmla="*/ 2147483647 w 407"/>
                <a:gd name="T61" fmla="*/ 2147483647 h 477"/>
                <a:gd name="T62" fmla="*/ 2147483647 w 407"/>
                <a:gd name="T63" fmla="*/ 2147483647 h 477"/>
                <a:gd name="T64" fmla="*/ 2147483647 w 407"/>
                <a:gd name="T65" fmla="*/ 2147483647 h 477"/>
                <a:gd name="T66" fmla="*/ 2147483647 w 407"/>
                <a:gd name="T67" fmla="*/ 2147483647 h 477"/>
                <a:gd name="T68" fmla="*/ 2147483647 w 407"/>
                <a:gd name="T69" fmla="*/ 2147483647 h 477"/>
                <a:gd name="T70" fmla="*/ 2147483647 w 407"/>
                <a:gd name="T71" fmla="*/ 2147483647 h 477"/>
                <a:gd name="T72" fmla="*/ 2147483647 w 407"/>
                <a:gd name="T73" fmla="*/ 2147483647 h 477"/>
                <a:gd name="T74" fmla="*/ 2147483647 w 407"/>
                <a:gd name="T75" fmla="*/ 2147483647 h 477"/>
                <a:gd name="T76" fmla="*/ 2147483647 w 407"/>
                <a:gd name="T77" fmla="*/ 2147483647 h 477"/>
                <a:gd name="T78" fmla="*/ 2147483647 w 407"/>
                <a:gd name="T79" fmla="*/ 2147483647 h 47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07" h="477">
                  <a:moveTo>
                    <a:pt x="407" y="311"/>
                  </a:moveTo>
                  <a:lnTo>
                    <a:pt x="96" y="0"/>
                  </a:lnTo>
                  <a:lnTo>
                    <a:pt x="98" y="6"/>
                  </a:lnTo>
                  <a:lnTo>
                    <a:pt x="100" y="14"/>
                  </a:lnTo>
                  <a:lnTo>
                    <a:pt x="100" y="26"/>
                  </a:lnTo>
                  <a:lnTo>
                    <a:pt x="96" y="40"/>
                  </a:lnTo>
                  <a:lnTo>
                    <a:pt x="92" y="54"/>
                  </a:lnTo>
                  <a:lnTo>
                    <a:pt x="86" y="72"/>
                  </a:lnTo>
                  <a:lnTo>
                    <a:pt x="78" y="88"/>
                  </a:lnTo>
                  <a:lnTo>
                    <a:pt x="70" y="106"/>
                  </a:lnTo>
                  <a:lnTo>
                    <a:pt x="60" y="121"/>
                  </a:lnTo>
                  <a:lnTo>
                    <a:pt x="50" y="135"/>
                  </a:lnTo>
                  <a:lnTo>
                    <a:pt x="40" y="147"/>
                  </a:lnTo>
                  <a:lnTo>
                    <a:pt x="30" y="155"/>
                  </a:lnTo>
                  <a:lnTo>
                    <a:pt x="20" y="163"/>
                  </a:lnTo>
                  <a:lnTo>
                    <a:pt x="12" y="167"/>
                  </a:lnTo>
                  <a:lnTo>
                    <a:pt x="6" y="167"/>
                  </a:lnTo>
                  <a:lnTo>
                    <a:pt x="0" y="165"/>
                  </a:lnTo>
                  <a:lnTo>
                    <a:pt x="311" y="477"/>
                  </a:lnTo>
                  <a:lnTo>
                    <a:pt x="317" y="475"/>
                  </a:lnTo>
                  <a:lnTo>
                    <a:pt x="331" y="469"/>
                  </a:lnTo>
                  <a:lnTo>
                    <a:pt x="341" y="463"/>
                  </a:lnTo>
                  <a:lnTo>
                    <a:pt x="353" y="455"/>
                  </a:lnTo>
                  <a:lnTo>
                    <a:pt x="365" y="443"/>
                  </a:lnTo>
                  <a:lnTo>
                    <a:pt x="375" y="427"/>
                  </a:lnTo>
                  <a:lnTo>
                    <a:pt x="383" y="417"/>
                  </a:lnTo>
                  <a:lnTo>
                    <a:pt x="387" y="407"/>
                  </a:lnTo>
                  <a:lnTo>
                    <a:pt x="395" y="387"/>
                  </a:lnTo>
                  <a:lnTo>
                    <a:pt x="401" y="371"/>
                  </a:lnTo>
                  <a:lnTo>
                    <a:pt x="405" y="353"/>
                  </a:lnTo>
                  <a:lnTo>
                    <a:pt x="407" y="339"/>
                  </a:lnTo>
                  <a:lnTo>
                    <a:pt x="407" y="319"/>
                  </a:lnTo>
                  <a:lnTo>
                    <a:pt x="407" y="311"/>
                  </a:lnTo>
                  <a:close/>
                </a:path>
              </a:pathLst>
            </a:custGeom>
            <a:grpFill/>
            <a:ln w="9525">
              <a:solidFill>
                <a:srgbClr val="4BC1DD"/>
              </a:solidFill>
              <a:round/>
              <a:headEnd/>
              <a:tailEnd/>
            </a:ln>
            <a:extLst/>
          </p:spPr>
          <p:txBody>
            <a:bodyPr lIns="121682" tIns="60841" rIns="121682" bIns="60841"/>
            <a:lstStyle/>
            <a:p>
              <a:endParaRPr lang="zh-CN" altLang="en-US">
                <a:solidFill>
                  <a:schemeClr val="bg1">
                    <a:lumMod val="50000"/>
                  </a:schemeClr>
                </a:solidFill>
              </a:endParaRPr>
            </a:p>
          </p:txBody>
        </p:sp>
        <p:sp>
          <p:nvSpPr>
            <p:cNvPr id="47" name="Freeform 385"/>
            <p:cNvSpPr>
              <a:spLocks/>
            </p:cNvSpPr>
            <p:nvPr/>
          </p:nvSpPr>
          <p:spPr bwMode="auto">
            <a:xfrm flipH="1">
              <a:off x="137827" y="332150"/>
              <a:ext cx="32905" cy="53392"/>
            </a:xfrm>
            <a:custGeom>
              <a:avLst/>
              <a:gdLst>
                <a:gd name="T0" fmla="*/ 2147483647 w 106"/>
                <a:gd name="T1" fmla="*/ 2147483647 h 171"/>
                <a:gd name="T2" fmla="*/ 2147483647 w 106"/>
                <a:gd name="T3" fmla="*/ 2147483647 h 171"/>
                <a:gd name="T4" fmla="*/ 2147483647 w 106"/>
                <a:gd name="T5" fmla="*/ 2147483647 h 171"/>
                <a:gd name="T6" fmla="*/ 2147483647 w 106"/>
                <a:gd name="T7" fmla="*/ 0 h 171"/>
                <a:gd name="T8" fmla="*/ 2147483647 w 106"/>
                <a:gd name="T9" fmla="*/ 2147483647 h 171"/>
                <a:gd name="T10" fmla="*/ 2147483647 w 106"/>
                <a:gd name="T11" fmla="*/ 2147483647 h 171"/>
                <a:gd name="T12" fmla="*/ 2147483647 w 106"/>
                <a:gd name="T13" fmla="*/ 2147483647 h 171"/>
                <a:gd name="T14" fmla="*/ 2147483647 w 106"/>
                <a:gd name="T15" fmla="*/ 2147483647 h 171"/>
                <a:gd name="T16" fmla="*/ 2147483647 w 106"/>
                <a:gd name="T17" fmla="*/ 2147483647 h 171"/>
                <a:gd name="T18" fmla="*/ 2147483647 w 106"/>
                <a:gd name="T19" fmla="*/ 2147483647 h 171"/>
                <a:gd name="T20" fmla="*/ 2147483647 w 106"/>
                <a:gd name="T21" fmla="*/ 2147483647 h 171"/>
                <a:gd name="T22" fmla="*/ 2147483647 w 106"/>
                <a:gd name="T23" fmla="*/ 2147483647 h 171"/>
                <a:gd name="T24" fmla="*/ 2147483647 w 106"/>
                <a:gd name="T25" fmla="*/ 2147483647 h 171"/>
                <a:gd name="T26" fmla="*/ 2147483647 w 106"/>
                <a:gd name="T27" fmla="*/ 2147483647 h 171"/>
                <a:gd name="T28" fmla="*/ 2147483647 w 106"/>
                <a:gd name="T29" fmla="*/ 2147483647 h 171"/>
                <a:gd name="T30" fmla="*/ 2147483647 w 106"/>
                <a:gd name="T31" fmla="*/ 2147483647 h 171"/>
                <a:gd name="T32" fmla="*/ 2147483647 w 106"/>
                <a:gd name="T33" fmla="*/ 2147483647 h 171"/>
                <a:gd name="T34" fmla="*/ 2147483647 w 106"/>
                <a:gd name="T35" fmla="*/ 2147483647 h 171"/>
                <a:gd name="T36" fmla="*/ 2147483647 w 106"/>
                <a:gd name="T37" fmla="*/ 2147483647 h 171"/>
                <a:gd name="T38" fmla="*/ 2147483647 w 106"/>
                <a:gd name="T39" fmla="*/ 2147483647 h 171"/>
                <a:gd name="T40" fmla="*/ 2147483647 w 106"/>
                <a:gd name="T41" fmla="*/ 2147483647 h 171"/>
                <a:gd name="T42" fmla="*/ 2147483647 w 106"/>
                <a:gd name="T43" fmla="*/ 2147483647 h 171"/>
                <a:gd name="T44" fmla="*/ 2147483647 w 106"/>
                <a:gd name="T45" fmla="*/ 2147483647 h 171"/>
                <a:gd name="T46" fmla="*/ 2147483647 w 106"/>
                <a:gd name="T47" fmla="*/ 2147483647 h 171"/>
                <a:gd name="T48" fmla="*/ 2147483647 w 106"/>
                <a:gd name="T49" fmla="*/ 2147483647 h 171"/>
                <a:gd name="T50" fmla="*/ 2147483647 w 106"/>
                <a:gd name="T51" fmla="*/ 2147483647 h 171"/>
                <a:gd name="T52" fmla="*/ 2147483647 w 106"/>
                <a:gd name="T53" fmla="*/ 2147483647 h 171"/>
                <a:gd name="T54" fmla="*/ 0 w 106"/>
                <a:gd name="T55" fmla="*/ 2147483647 h 171"/>
                <a:gd name="T56" fmla="*/ 0 w 106"/>
                <a:gd name="T57" fmla="*/ 2147483647 h 171"/>
                <a:gd name="T58" fmla="*/ 2147483647 w 106"/>
                <a:gd name="T59" fmla="*/ 2147483647 h 171"/>
                <a:gd name="T60" fmla="*/ 2147483647 w 106"/>
                <a:gd name="T61" fmla="*/ 2147483647 h 171"/>
                <a:gd name="T62" fmla="*/ 2147483647 w 106"/>
                <a:gd name="T63" fmla="*/ 2147483647 h 171"/>
                <a:gd name="T64" fmla="*/ 2147483647 w 106"/>
                <a:gd name="T65" fmla="*/ 2147483647 h 171"/>
                <a:gd name="T66" fmla="*/ 2147483647 w 106"/>
                <a:gd name="T67" fmla="*/ 2147483647 h 171"/>
                <a:gd name="T68" fmla="*/ 2147483647 w 106"/>
                <a:gd name="T69" fmla="*/ 2147483647 h 171"/>
                <a:gd name="T70" fmla="*/ 2147483647 w 106"/>
                <a:gd name="T71" fmla="*/ 2147483647 h 171"/>
                <a:gd name="T72" fmla="*/ 2147483647 w 106"/>
                <a:gd name="T73" fmla="*/ 2147483647 h 171"/>
                <a:gd name="T74" fmla="*/ 2147483647 w 106"/>
                <a:gd name="T75" fmla="*/ 2147483647 h 171"/>
                <a:gd name="T76" fmla="*/ 2147483647 w 106"/>
                <a:gd name="T77" fmla="*/ 2147483647 h 171"/>
                <a:gd name="T78" fmla="*/ 2147483647 w 106"/>
                <a:gd name="T79" fmla="*/ 2147483647 h 171"/>
                <a:gd name="T80" fmla="*/ 2147483647 w 106"/>
                <a:gd name="T81" fmla="*/ 2147483647 h 171"/>
                <a:gd name="T82" fmla="*/ 2147483647 w 106"/>
                <a:gd name="T83" fmla="*/ 2147483647 h 171"/>
                <a:gd name="T84" fmla="*/ 2147483647 w 106"/>
                <a:gd name="T85" fmla="*/ 2147483647 h 171"/>
                <a:gd name="T86" fmla="*/ 2147483647 w 106"/>
                <a:gd name="T87" fmla="*/ 2147483647 h 171"/>
                <a:gd name="T88" fmla="*/ 2147483647 w 106"/>
                <a:gd name="T89" fmla="*/ 2147483647 h 171"/>
                <a:gd name="T90" fmla="*/ 2147483647 w 106"/>
                <a:gd name="T91" fmla="*/ 2147483647 h 171"/>
                <a:gd name="T92" fmla="*/ 2147483647 w 106"/>
                <a:gd name="T93" fmla="*/ 2147483647 h 171"/>
                <a:gd name="T94" fmla="*/ 2147483647 w 106"/>
                <a:gd name="T95" fmla="*/ 2147483647 h 171"/>
                <a:gd name="T96" fmla="*/ 2147483647 w 106"/>
                <a:gd name="T97" fmla="*/ 2147483647 h 171"/>
                <a:gd name="T98" fmla="*/ 2147483647 w 106"/>
                <a:gd name="T99" fmla="*/ 2147483647 h 171"/>
                <a:gd name="T100" fmla="*/ 2147483647 w 106"/>
                <a:gd name="T101" fmla="*/ 2147483647 h 17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6" h="171">
                  <a:moveTo>
                    <a:pt x="102" y="4"/>
                  </a:moveTo>
                  <a:lnTo>
                    <a:pt x="102" y="4"/>
                  </a:lnTo>
                  <a:lnTo>
                    <a:pt x="98" y="2"/>
                  </a:lnTo>
                  <a:lnTo>
                    <a:pt x="94" y="0"/>
                  </a:lnTo>
                  <a:lnTo>
                    <a:pt x="84" y="2"/>
                  </a:lnTo>
                  <a:lnTo>
                    <a:pt x="72" y="10"/>
                  </a:lnTo>
                  <a:lnTo>
                    <a:pt x="60" y="22"/>
                  </a:lnTo>
                  <a:lnTo>
                    <a:pt x="76" y="36"/>
                  </a:lnTo>
                  <a:lnTo>
                    <a:pt x="76" y="46"/>
                  </a:lnTo>
                  <a:lnTo>
                    <a:pt x="76" y="56"/>
                  </a:lnTo>
                  <a:lnTo>
                    <a:pt x="72" y="68"/>
                  </a:lnTo>
                  <a:lnTo>
                    <a:pt x="68" y="82"/>
                  </a:lnTo>
                  <a:lnTo>
                    <a:pt x="60" y="96"/>
                  </a:lnTo>
                  <a:lnTo>
                    <a:pt x="52" y="110"/>
                  </a:lnTo>
                  <a:lnTo>
                    <a:pt x="42" y="118"/>
                  </a:lnTo>
                  <a:lnTo>
                    <a:pt x="36" y="124"/>
                  </a:lnTo>
                  <a:lnTo>
                    <a:pt x="30" y="127"/>
                  </a:lnTo>
                  <a:lnTo>
                    <a:pt x="22" y="129"/>
                  </a:lnTo>
                  <a:lnTo>
                    <a:pt x="8" y="114"/>
                  </a:lnTo>
                  <a:lnTo>
                    <a:pt x="2" y="131"/>
                  </a:lnTo>
                  <a:lnTo>
                    <a:pt x="0" y="147"/>
                  </a:lnTo>
                  <a:lnTo>
                    <a:pt x="0" y="161"/>
                  </a:lnTo>
                  <a:lnTo>
                    <a:pt x="2" y="165"/>
                  </a:lnTo>
                  <a:lnTo>
                    <a:pt x="4" y="169"/>
                  </a:lnTo>
                  <a:lnTo>
                    <a:pt x="6" y="169"/>
                  </a:lnTo>
                  <a:lnTo>
                    <a:pt x="12" y="171"/>
                  </a:lnTo>
                  <a:lnTo>
                    <a:pt x="18" y="171"/>
                  </a:lnTo>
                  <a:lnTo>
                    <a:pt x="26" y="167"/>
                  </a:lnTo>
                  <a:lnTo>
                    <a:pt x="36" y="159"/>
                  </a:lnTo>
                  <a:lnTo>
                    <a:pt x="46" y="151"/>
                  </a:lnTo>
                  <a:lnTo>
                    <a:pt x="56" y="139"/>
                  </a:lnTo>
                  <a:lnTo>
                    <a:pt x="66" y="125"/>
                  </a:lnTo>
                  <a:lnTo>
                    <a:pt x="76" y="110"/>
                  </a:lnTo>
                  <a:lnTo>
                    <a:pt x="84" y="92"/>
                  </a:lnTo>
                  <a:lnTo>
                    <a:pt x="92" y="76"/>
                  </a:lnTo>
                  <a:lnTo>
                    <a:pt x="98" y="58"/>
                  </a:lnTo>
                  <a:lnTo>
                    <a:pt x="102" y="44"/>
                  </a:lnTo>
                  <a:lnTo>
                    <a:pt x="106" y="30"/>
                  </a:lnTo>
                  <a:lnTo>
                    <a:pt x="106" y="18"/>
                  </a:lnTo>
                  <a:lnTo>
                    <a:pt x="104" y="10"/>
                  </a:lnTo>
                  <a:lnTo>
                    <a:pt x="102" y="4"/>
                  </a:lnTo>
                  <a:close/>
                </a:path>
              </a:pathLst>
            </a:custGeom>
            <a:grpFill/>
            <a:ln w="9525">
              <a:solidFill>
                <a:srgbClr val="4BC1DD"/>
              </a:solidFill>
              <a:round/>
              <a:headEnd/>
              <a:tailEnd/>
            </a:ln>
            <a:extLst/>
          </p:spPr>
          <p:txBody>
            <a:bodyPr lIns="121682" tIns="60841" rIns="121682" bIns="60841"/>
            <a:lstStyle/>
            <a:p>
              <a:endParaRPr lang="zh-CN" altLang="en-US">
                <a:solidFill>
                  <a:schemeClr val="bg1">
                    <a:lumMod val="50000"/>
                  </a:schemeClr>
                </a:solidFill>
              </a:endParaRPr>
            </a:p>
          </p:txBody>
        </p:sp>
        <p:sp>
          <p:nvSpPr>
            <p:cNvPr id="48" name="Freeform 386"/>
            <p:cNvSpPr>
              <a:spLocks/>
            </p:cNvSpPr>
            <p:nvPr/>
          </p:nvSpPr>
          <p:spPr bwMode="auto">
            <a:xfrm flipH="1">
              <a:off x="383061" y="111751"/>
              <a:ext cx="120444" cy="101197"/>
            </a:xfrm>
            <a:custGeom>
              <a:avLst/>
              <a:gdLst>
                <a:gd name="T0" fmla="*/ 2147483647 w 387"/>
                <a:gd name="T1" fmla="*/ 2147483647 h 325"/>
                <a:gd name="T2" fmla="*/ 2147483647 w 387"/>
                <a:gd name="T3" fmla="*/ 2147483647 h 325"/>
                <a:gd name="T4" fmla="*/ 2147483647 w 387"/>
                <a:gd name="T5" fmla="*/ 2147483647 h 325"/>
                <a:gd name="T6" fmla="*/ 2147483647 w 387"/>
                <a:gd name="T7" fmla="*/ 2147483647 h 325"/>
                <a:gd name="T8" fmla="*/ 2147483647 w 387"/>
                <a:gd name="T9" fmla="*/ 2147483647 h 325"/>
                <a:gd name="T10" fmla="*/ 2147483647 w 387"/>
                <a:gd name="T11" fmla="*/ 2147483647 h 325"/>
                <a:gd name="T12" fmla="*/ 2147483647 w 387"/>
                <a:gd name="T13" fmla="*/ 2147483647 h 325"/>
                <a:gd name="T14" fmla="*/ 2147483647 w 387"/>
                <a:gd name="T15" fmla="*/ 2147483647 h 325"/>
                <a:gd name="T16" fmla="*/ 2147483647 w 387"/>
                <a:gd name="T17" fmla="*/ 2147483647 h 325"/>
                <a:gd name="T18" fmla="*/ 2147483647 w 387"/>
                <a:gd name="T19" fmla="*/ 2147483647 h 325"/>
                <a:gd name="T20" fmla="*/ 2147483647 w 387"/>
                <a:gd name="T21" fmla="*/ 2147483647 h 325"/>
                <a:gd name="T22" fmla="*/ 2147483647 w 387"/>
                <a:gd name="T23" fmla="*/ 2147483647 h 325"/>
                <a:gd name="T24" fmla="*/ 2147483647 w 387"/>
                <a:gd name="T25" fmla="*/ 2147483647 h 325"/>
                <a:gd name="T26" fmla="*/ 2147483647 w 387"/>
                <a:gd name="T27" fmla="*/ 2147483647 h 325"/>
                <a:gd name="T28" fmla="*/ 2147483647 w 387"/>
                <a:gd name="T29" fmla="*/ 2147483647 h 325"/>
                <a:gd name="T30" fmla="*/ 2147483647 w 387"/>
                <a:gd name="T31" fmla="*/ 2147483647 h 325"/>
                <a:gd name="T32" fmla="*/ 2147483647 w 387"/>
                <a:gd name="T33" fmla="*/ 2147483647 h 325"/>
                <a:gd name="T34" fmla="*/ 2147483647 w 387"/>
                <a:gd name="T35" fmla="*/ 2147483647 h 325"/>
                <a:gd name="T36" fmla="*/ 2147483647 w 387"/>
                <a:gd name="T37" fmla="*/ 2147483647 h 325"/>
                <a:gd name="T38" fmla="*/ 2147483647 w 387"/>
                <a:gd name="T39" fmla="*/ 2147483647 h 325"/>
                <a:gd name="T40" fmla="*/ 2147483647 w 387"/>
                <a:gd name="T41" fmla="*/ 2147483647 h 325"/>
                <a:gd name="T42" fmla="*/ 2147483647 w 387"/>
                <a:gd name="T43" fmla="*/ 2147483647 h 325"/>
                <a:gd name="T44" fmla="*/ 2147483647 w 387"/>
                <a:gd name="T45" fmla="*/ 0 h 325"/>
                <a:gd name="T46" fmla="*/ 2147483647 w 387"/>
                <a:gd name="T47" fmla="*/ 0 h 325"/>
                <a:gd name="T48" fmla="*/ 2147483647 w 387"/>
                <a:gd name="T49" fmla="*/ 0 h 325"/>
                <a:gd name="T50" fmla="*/ 2147483647 w 387"/>
                <a:gd name="T51" fmla="*/ 2147483647 h 325"/>
                <a:gd name="T52" fmla="*/ 2147483647 w 387"/>
                <a:gd name="T53" fmla="*/ 2147483647 h 325"/>
                <a:gd name="T54" fmla="*/ 2147483647 w 387"/>
                <a:gd name="T55" fmla="*/ 2147483647 h 325"/>
                <a:gd name="T56" fmla="*/ 2147483647 w 387"/>
                <a:gd name="T57" fmla="*/ 2147483647 h 325"/>
                <a:gd name="T58" fmla="*/ 2147483647 w 387"/>
                <a:gd name="T59" fmla="*/ 2147483647 h 325"/>
                <a:gd name="T60" fmla="*/ 2147483647 w 387"/>
                <a:gd name="T61" fmla="*/ 2147483647 h 325"/>
                <a:gd name="T62" fmla="*/ 2147483647 w 387"/>
                <a:gd name="T63" fmla="*/ 2147483647 h 325"/>
                <a:gd name="T64" fmla="*/ 2147483647 w 387"/>
                <a:gd name="T65" fmla="*/ 2147483647 h 325"/>
                <a:gd name="T66" fmla="*/ 2147483647 w 387"/>
                <a:gd name="T67" fmla="*/ 2147483647 h 325"/>
                <a:gd name="T68" fmla="*/ 2147483647 w 387"/>
                <a:gd name="T69" fmla="*/ 2147483647 h 325"/>
                <a:gd name="T70" fmla="*/ 2147483647 w 387"/>
                <a:gd name="T71" fmla="*/ 2147483647 h 325"/>
                <a:gd name="T72" fmla="*/ 2147483647 w 387"/>
                <a:gd name="T73" fmla="*/ 2147483647 h 325"/>
                <a:gd name="T74" fmla="*/ 2147483647 w 387"/>
                <a:gd name="T75" fmla="*/ 2147483647 h 325"/>
                <a:gd name="T76" fmla="*/ 2147483647 w 387"/>
                <a:gd name="T77" fmla="*/ 2147483647 h 325"/>
                <a:gd name="T78" fmla="*/ 0 w 387"/>
                <a:gd name="T79" fmla="*/ 2147483647 h 325"/>
                <a:gd name="T80" fmla="*/ 0 w 387"/>
                <a:gd name="T81" fmla="*/ 2147483647 h 325"/>
                <a:gd name="T82" fmla="*/ 2147483647 w 387"/>
                <a:gd name="T83" fmla="*/ 2147483647 h 325"/>
                <a:gd name="T84" fmla="*/ 2147483647 w 387"/>
                <a:gd name="T85" fmla="*/ 2147483647 h 325"/>
                <a:gd name="T86" fmla="*/ 2147483647 w 387"/>
                <a:gd name="T87" fmla="*/ 2147483647 h 325"/>
                <a:gd name="T88" fmla="*/ 2147483647 w 387"/>
                <a:gd name="T89" fmla="*/ 2147483647 h 325"/>
                <a:gd name="T90" fmla="*/ 2147483647 w 387"/>
                <a:gd name="T91" fmla="*/ 2147483647 h 325"/>
                <a:gd name="T92" fmla="*/ 2147483647 w 387"/>
                <a:gd name="T93" fmla="*/ 2147483647 h 325"/>
                <a:gd name="T94" fmla="*/ 2147483647 w 387"/>
                <a:gd name="T95" fmla="*/ 2147483647 h 325"/>
                <a:gd name="T96" fmla="*/ 2147483647 w 387"/>
                <a:gd name="T97" fmla="*/ 2147483647 h 325"/>
                <a:gd name="T98" fmla="*/ 2147483647 w 387"/>
                <a:gd name="T99" fmla="*/ 2147483647 h 325"/>
                <a:gd name="T100" fmla="*/ 2147483647 w 387"/>
                <a:gd name="T101" fmla="*/ 2147483647 h 325"/>
                <a:gd name="T102" fmla="*/ 2147483647 w 387"/>
                <a:gd name="T103" fmla="*/ 2147483647 h 325"/>
                <a:gd name="T104" fmla="*/ 2147483647 w 387"/>
                <a:gd name="T105" fmla="*/ 2147483647 h 325"/>
                <a:gd name="T106" fmla="*/ 2147483647 w 387"/>
                <a:gd name="T107" fmla="*/ 2147483647 h 325"/>
                <a:gd name="T108" fmla="*/ 2147483647 w 387"/>
                <a:gd name="T109" fmla="*/ 2147483647 h 325"/>
                <a:gd name="T110" fmla="*/ 2147483647 w 387"/>
                <a:gd name="T111" fmla="*/ 2147483647 h 325"/>
                <a:gd name="T112" fmla="*/ 2147483647 w 387"/>
                <a:gd name="T113" fmla="*/ 2147483647 h 325"/>
                <a:gd name="T114" fmla="*/ 2147483647 w 387"/>
                <a:gd name="T115" fmla="*/ 2147483647 h 325"/>
                <a:gd name="T116" fmla="*/ 2147483647 w 387"/>
                <a:gd name="T117" fmla="*/ 2147483647 h 325"/>
                <a:gd name="T118" fmla="*/ 2147483647 w 387"/>
                <a:gd name="T119" fmla="*/ 2147483647 h 325"/>
                <a:gd name="T120" fmla="*/ 2147483647 w 387"/>
                <a:gd name="T121" fmla="*/ 2147483647 h 325"/>
                <a:gd name="T122" fmla="*/ 2147483647 w 387"/>
                <a:gd name="T123" fmla="*/ 2147483647 h 32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87" h="325">
                  <a:moveTo>
                    <a:pt x="154" y="112"/>
                  </a:moveTo>
                  <a:lnTo>
                    <a:pt x="154" y="112"/>
                  </a:lnTo>
                  <a:lnTo>
                    <a:pt x="162" y="98"/>
                  </a:lnTo>
                  <a:lnTo>
                    <a:pt x="172" y="86"/>
                  </a:lnTo>
                  <a:lnTo>
                    <a:pt x="184" y="74"/>
                  </a:lnTo>
                  <a:lnTo>
                    <a:pt x="196" y="66"/>
                  </a:lnTo>
                  <a:lnTo>
                    <a:pt x="210" y="58"/>
                  </a:lnTo>
                  <a:lnTo>
                    <a:pt x="224" y="52"/>
                  </a:lnTo>
                  <a:lnTo>
                    <a:pt x="240" y="48"/>
                  </a:lnTo>
                  <a:lnTo>
                    <a:pt x="255" y="44"/>
                  </a:lnTo>
                  <a:lnTo>
                    <a:pt x="271" y="42"/>
                  </a:lnTo>
                  <a:lnTo>
                    <a:pt x="287" y="40"/>
                  </a:lnTo>
                  <a:lnTo>
                    <a:pt x="321" y="42"/>
                  </a:lnTo>
                  <a:lnTo>
                    <a:pt x="355" y="48"/>
                  </a:lnTo>
                  <a:lnTo>
                    <a:pt x="387" y="58"/>
                  </a:lnTo>
                  <a:lnTo>
                    <a:pt x="387" y="56"/>
                  </a:lnTo>
                  <a:lnTo>
                    <a:pt x="357" y="40"/>
                  </a:lnTo>
                  <a:lnTo>
                    <a:pt x="323" y="26"/>
                  </a:lnTo>
                  <a:lnTo>
                    <a:pt x="289" y="14"/>
                  </a:lnTo>
                  <a:lnTo>
                    <a:pt x="257" y="6"/>
                  </a:lnTo>
                  <a:lnTo>
                    <a:pt x="224" y="0"/>
                  </a:lnTo>
                  <a:lnTo>
                    <a:pt x="192" y="0"/>
                  </a:lnTo>
                  <a:lnTo>
                    <a:pt x="178" y="0"/>
                  </a:lnTo>
                  <a:lnTo>
                    <a:pt x="162" y="2"/>
                  </a:lnTo>
                  <a:lnTo>
                    <a:pt x="148" y="6"/>
                  </a:lnTo>
                  <a:lnTo>
                    <a:pt x="134" y="10"/>
                  </a:lnTo>
                  <a:lnTo>
                    <a:pt x="110" y="22"/>
                  </a:lnTo>
                  <a:lnTo>
                    <a:pt x="90" y="32"/>
                  </a:lnTo>
                  <a:lnTo>
                    <a:pt x="70" y="44"/>
                  </a:lnTo>
                  <a:lnTo>
                    <a:pt x="54" y="56"/>
                  </a:lnTo>
                  <a:lnTo>
                    <a:pt x="42" y="68"/>
                  </a:lnTo>
                  <a:lnTo>
                    <a:pt x="30" y="82"/>
                  </a:lnTo>
                  <a:lnTo>
                    <a:pt x="20" y="94"/>
                  </a:lnTo>
                  <a:lnTo>
                    <a:pt x="14" y="108"/>
                  </a:lnTo>
                  <a:lnTo>
                    <a:pt x="8" y="124"/>
                  </a:lnTo>
                  <a:lnTo>
                    <a:pt x="4" y="138"/>
                  </a:lnTo>
                  <a:lnTo>
                    <a:pt x="0" y="154"/>
                  </a:lnTo>
                  <a:lnTo>
                    <a:pt x="0" y="168"/>
                  </a:lnTo>
                  <a:lnTo>
                    <a:pt x="2" y="202"/>
                  </a:lnTo>
                  <a:lnTo>
                    <a:pt x="6" y="234"/>
                  </a:lnTo>
                  <a:lnTo>
                    <a:pt x="12" y="252"/>
                  </a:lnTo>
                  <a:lnTo>
                    <a:pt x="20" y="268"/>
                  </a:lnTo>
                  <a:lnTo>
                    <a:pt x="30" y="283"/>
                  </a:lnTo>
                  <a:lnTo>
                    <a:pt x="42" y="295"/>
                  </a:lnTo>
                  <a:lnTo>
                    <a:pt x="58" y="305"/>
                  </a:lnTo>
                  <a:lnTo>
                    <a:pt x="76" y="315"/>
                  </a:lnTo>
                  <a:lnTo>
                    <a:pt x="94" y="321"/>
                  </a:lnTo>
                  <a:lnTo>
                    <a:pt x="116" y="325"/>
                  </a:lnTo>
                  <a:lnTo>
                    <a:pt x="112" y="299"/>
                  </a:lnTo>
                  <a:lnTo>
                    <a:pt x="112" y="271"/>
                  </a:lnTo>
                  <a:lnTo>
                    <a:pt x="112" y="244"/>
                  </a:lnTo>
                  <a:lnTo>
                    <a:pt x="116" y="216"/>
                  </a:lnTo>
                  <a:lnTo>
                    <a:pt x="122" y="190"/>
                  </a:lnTo>
                  <a:lnTo>
                    <a:pt x="130" y="162"/>
                  </a:lnTo>
                  <a:lnTo>
                    <a:pt x="140" y="136"/>
                  </a:lnTo>
                  <a:lnTo>
                    <a:pt x="154" y="112"/>
                  </a:lnTo>
                  <a:close/>
                </a:path>
              </a:pathLst>
            </a:custGeom>
            <a:grpFill/>
            <a:ln w="9525">
              <a:solidFill>
                <a:srgbClr val="4BC1DD"/>
              </a:solidFill>
              <a:round/>
              <a:headEnd/>
              <a:tailEnd/>
            </a:ln>
            <a:extLst/>
          </p:spPr>
          <p:txBody>
            <a:bodyPr lIns="121682" tIns="60841" rIns="121682" bIns="60841"/>
            <a:lstStyle/>
            <a:p>
              <a:endParaRPr lang="zh-CN" altLang="en-US">
                <a:solidFill>
                  <a:schemeClr val="bg1">
                    <a:lumMod val="50000"/>
                  </a:schemeClr>
                </a:solidFill>
              </a:endParaRPr>
            </a:p>
          </p:txBody>
        </p:sp>
        <p:sp>
          <p:nvSpPr>
            <p:cNvPr id="49" name="Freeform 387"/>
            <p:cNvSpPr>
              <a:spLocks/>
            </p:cNvSpPr>
            <p:nvPr/>
          </p:nvSpPr>
          <p:spPr bwMode="auto">
            <a:xfrm flipH="1">
              <a:off x="368782" y="9312"/>
              <a:ext cx="45322" cy="119823"/>
            </a:xfrm>
            <a:custGeom>
              <a:avLst/>
              <a:gdLst>
                <a:gd name="T0" fmla="*/ 2147483647 w 146"/>
                <a:gd name="T1" fmla="*/ 2147483647 h 387"/>
                <a:gd name="T2" fmla="*/ 2147483647 w 146"/>
                <a:gd name="T3" fmla="*/ 2147483647 h 387"/>
                <a:gd name="T4" fmla="*/ 2147483647 w 146"/>
                <a:gd name="T5" fmla="*/ 2147483647 h 387"/>
                <a:gd name="T6" fmla="*/ 2147483647 w 146"/>
                <a:gd name="T7" fmla="*/ 2147483647 h 387"/>
                <a:gd name="T8" fmla="*/ 2147483647 w 146"/>
                <a:gd name="T9" fmla="*/ 2147483647 h 387"/>
                <a:gd name="T10" fmla="*/ 2147483647 w 146"/>
                <a:gd name="T11" fmla="*/ 0 h 387"/>
                <a:gd name="T12" fmla="*/ 2147483647 w 146"/>
                <a:gd name="T13" fmla="*/ 0 h 387"/>
                <a:gd name="T14" fmla="*/ 2147483647 w 146"/>
                <a:gd name="T15" fmla="*/ 2147483647 h 387"/>
                <a:gd name="T16" fmla="*/ 2147483647 w 146"/>
                <a:gd name="T17" fmla="*/ 2147483647 h 387"/>
                <a:gd name="T18" fmla="*/ 2147483647 w 146"/>
                <a:gd name="T19" fmla="*/ 2147483647 h 387"/>
                <a:gd name="T20" fmla="*/ 2147483647 w 146"/>
                <a:gd name="T21" fmla="*/ 2147483647 h 387"/>
                <a:gd name="T22" fmla="*/ 2147483647 w 146"/>
                <a:gd name="T23" fmla="*/ 2147483647 h 387"/>
                <a:gd name="T24" fmla="*/ 2147483647 w 146"/>
                <a:gd name="T25" fmla="*/ 2147483647 h 387"/>
                <a:gd name="T26" fmla="*/ 2147483647 w 146"/>
                <a:gd name="T27" fmla="*/ 2147483647 h 387"/>
                <a:gd name="T28" fmla="*/ 2147483647 w 146"/>
                <a:gd name="T29" fmla="*/ 2147483647 h 387"/>
                <a:gd name="T30" fmla="*/ 2147483647 w 146"/>
                <a:gd name="T31" fmla="*/ 2147483647 h 387"/>
                <a:gd name="T32" fmla="*/ 2147483647 w 146"/>
                <a:gd name="T33" fmla="*/ 2147483647 h 387"/>
                <a:gd name="T34" fmla="*/ 2147483647 w 146"/>
                <a:gd name="T35" fmla="*/ 2147483647 h 387"/>
                <a:gd name="T36" fmla="*/ 2147483647 w 146"/>
                <a:gd name="T37" fmla="*/ 2147483647 h 387"/>
                <a:gd name="T38" fmla="*/ 0 w 146"/>
                <a:gd name="T39" fmla="*/ 2147483647 h 387"/>
                <a:gd name="T40" fmla="*/ 0 w 146"/>
                <a:gd name="T41" fmla="*/ 2147483647 h 387"/>
                <a:gd name="T42" fmla="*/ 0 w 146"/>
                <a:gd name="T43" fmla="*/ 2147483647 h 387"/>
                <a:gd name="T44" fmla="*/ 2147483647 w 146"/>
                <a:gd name="T45" fmla="*/ 2147483647 h 387"/>
                <a:gd name="T46" fmla="*/ 2147483647 w 146"/>
                <a:gd name="T47" fmla="*/ 2147483647 h 387"/>
                <a:gd name="T48" fmla="*/ 2147483647 w 146"/>
                <a:gd name="T49" fmla="*/ 2147483647 h 387"/>
                <a:gd name="T50" fmla="*/ 2147483647 w 146"/>
                <a:gd name="T51" fmla="*/ 2147483647 h 387"/>
                <a:gd name="T52" fmla="*/ 2147483647 w 146"/>
                <a:gd name="T53" fmla="*/ 2147483647 h 387"/>
                <a:gd name="T54" fmla="*/ 2147483647 w 146"/>
                <a:gd name="T55" fmla="*/ 2147483647 h 387"/>
                <a:gd name="T56" fmla="*/ 2147483647 w 146"/>
                <a:gd name="T57" fmla="*/ 2147483647 h 387"/>
                <a:gd name="T58" fmla="*/ 2147483647 w 146"/>
                <a:gd name="T59" fmla="*/ 2147483647 h 387"/>
                <a:gd name="T60" fmla="*/ 2147483647 w 146"/>
                <a:gd name="T61" fmla="*/ 2147483647 h 387"/>
                <a:gd name="T62" fmla="*/ 2147483647 w 146"/>
                <a:gd name="T63" fmla="*/ 2147483647 h 387"/>
                <a:gd name="T64" fmla="*/ 2147483647 w 146"/>
                <a:gd name="T65" fmla="*/ 2147483647 h 387"/>
                <a:gd name="T66" fmla="*/ 2147483647 w 146"/>
                <a:gd name="T67" fmla="*/ 2147483647 h 387"/>
                <a:gd name="T68" fmla="*/ 2147483647 w 146"/>
                <a:gd name="T69" fmla="*/ 2147483647 h 387"/>
                <a:gd name="T70" fmla="*/ 2147483647 w 146"/>
                <a:gd name="T71" fmla="*/ 2147483647 h 387"/>
                <a:gd name="T72" fmla="*/ 2147483647 w 146"/>
                <a:gd name="T73" fmla="*/ 2147483647 h 387"/>
                <a:gd name="T74" fmla="*/ 2147483647 w 146"/>
                <a:gd name="T75" fmla="*/ 2147483647 h 387"/>
                <a:gd name="T76" fmla="*/ 2147483647 w 146"/>
                <a:gd name="T77" fmla="*/ 2147483647 h 387"/>
                <a:gd name="T78" fmla="*/ 2147483647 w 146"/>
                <a:gd name="T79" fmla="*/ 2147483647 h 387"/>
                <a:gd name="T80" fmla="*/ 2147483647 w 146"/>
                <a:gd name="T81" fmla="*/ 2147483647 h 387"/>
                <a:gd name="T82" fmla="*/ 2147483647 w 146"/>
                <a:gd name="T83" fmla="*/ 2147483647 h 387"/>
                <a:gd name="T84" fmla="*/ 2147483647 w 146"/>
                <a:gd name="T85" fmla="*/ 2147483647 h 387"/>
                <a:gd name="T86" fmla="*/ 2147483647 w 146"/>
                <a:gd name="T87" fmla="*/ 2147483647 h 3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46" h="387">
                  <a:moveTo>
                    <a:pt x="78" y="73"/>
                  </a:moveTo>
                  <a:lnTo>
                    <a:pt x="78" y="73"/>
                  </a:lnTo>
                  <a:lnTo>
                    <a:pt x="92" y="51"/>
                  </a:lnTo>
                  <a:lnTo>
                    <a:pt x="110" y="32"/>
                  </a:lnTo>
                  <a:lnTo>
                    <a:pt x="128" y="14"/>
                  </a:lnTo>
                  <a:lnTo>
                    <a:pt x="146" y="0"/>
                  </a:lnTo>
                  <a:lnTo>
                    <a:pt x="116" y="8"/>
                  </a:lnTo>
                  <a:lnTo>
                    <a:pt x="88" y="20"/>
                  </a:lnTo>
                  <a:lnTo>
                    <a:pt x="74" y="26"/>
                  </a:lnTo>
                  <a:lnTo>
                    <a:pt x="62" y="34"/>
                  </a:lnTo>
                  <a:lnTo>
                    <a:pt x="50" y="43"/>
                  </a:lnTo>
                  <a:lnTo>
                    <a:pt x="40" y="53"/>
                  </a:lnTo>
                  <a:lnTo>
                    <a:pt x="30" y="65"/>
                  </a:lnTo>
                  <a:lnTo>
                    <a:pt x="22" y="79"/>
                  </a:lnTo>
                  <a:lnTo>
                    <a:pt x="16" y="95"/>
                  </a:lnTo>
                  <a:lnTo>
                    <a:pt x="10" y="111"/>
                  </a:lnTo>
                  <a:lnTo>
                    <a:pt x="6" y="131"/>
                  </a:lnTo>
                  <a:lnTo>
                    <a:pt x="2" y="151"/>
                  </a:lnTo>
                  <a:lnTo>
                    <a:pt x="0" y="175"/>
                  </a:lnTo>
                  <a:lnTo>
                    <a:pt x="0" y="199"/>
                  </a:lnTo>
                  <a:lnTo>
                    <a:pt x="2" y="223"/>
                  </a:lnTo>
                  <a:lnTo>
                    <a:pt x="8" y="247"/>
                  </a:lnTo>
                  <a:lnTo>
                    <a:pt x="16" y="271"/>
                  </a:lnTo>
                  <a:lnTo>
                    <a:pt x="30" y="295"/>
                  </a:lnTo>
                  <a:lnTo>
                    <a:pt x="44" y="319"/>
                  </a:lnTo>
                  <a:lnTo>
                    <a:pt x="62" y="343"/>
                  </a:lnTo>
                  <a:lnTo>
                    <a:pt x="80" y="365"/>
                  </a:lnTo>
                  <a:lnTo>
                    <a:pt x="100" y="387"/>
                  </a:lnTo>
                  <a:lnTo>
                    <a:pt x="102" y="385"/>
                  </a:lnTo>
                  <a:lnTo>
                    <a:pt x="86" y="347"/>
                  </a:lnTo>
                  <a:lnTo>
                    <a:pt x="72" y="305"/>
                  </a:lnTo>
                  <a:lnTo>
                    <a:pt x="62" y="263"/>
                  </a:lnTo>
                  <a:lnTo>
                    <a:pt x="56" y="221"/>
                  </a:lnTo>
                  <a:lnTo>
                    <a:pt x="54" y="181"/>
                  </a:lnTo>
                  <a:lnTo>
                    <a:pt x="54" y="161"/>
                  </a:lnTo>
                  <a:lnTo>
                    <a:pt x="56" y="141"/>
                  </a:lnTo>
                  <a:lnTo>
                    <a:pt x="60" y="123"/>
                  </a:lnTo>
                  <a:lnTo>
                    <a:pt x="64" y="105"/>
                  </a:lnTo>
                  <a:lnTo>
                    <a:pt x="70" y="89"/>
                  </a:lnTo>
                  <a:lnTo>
                    <a:pt x="78" y="73"/>
                  </a:lnTo>
                  <a:close/>
                </a:path>
              </a:pathLst>
            </a:custGeom>
            <a:grpFill/>
            <a:ln w="9525">
              <a:solidFill>
                <a:srgbClr val="4BC1DD"/>
              </a:solidFill>
              <a:round/>
              <a:headEnd/>
              <a:tailEnd/>
            </a:ln>
            <a:extLst/>
          </p:spPr>
          <p:txBody>
            <a:bodyPr lIns="121682" tIns="60841" rIns="121682" bIns="60841"/>
            <a:lstStyle/>
            <a:p>
              <a:endParaRPr lang="zh-CN" altLang="en-US">
                <a:solidFill>
                  <a:schemeClr val="bg1">
                    <a:lumMod val="50000"/>
                  </a:schemeClr>
                </a:solidFill>
              </a:endParaRPr>
            </a:p>
          </p:txBody>
        </p:sp>
        <p:sp>
          <p:nvSpPr>
            <p:cNvPr id="50" name="Freeform 388"/>
            <p:cNvSpPr>
              <a:spLocks/>
            </p:cNvSpPr>
            <p:nvPr/>
          </p:nvSpPr>
          <p:spPr bwMode="auto">
            <a:xfrm flipH="1">
              <a:off x="338981" y="124168"/>
              <a:ext cx="129757" cy="146519"/>
            </a:xfrm>
            <a:custGeom>
              <a:avLst/>
              <a:gdLst>
                <a:gd name="T0" fmla="*/ 2147483647 w 417"/>
                <a:gd name="T1" fmla="*/ 2147483647 h 471"/>
                <a:gd name="T2" fmla="*/ 2147483647 w 417"/>
                <a:gd name="T3" fmla="*/ 2147483647 h 471"/>
                <a:gd name="T4" fmla="*/ 2147483647 w 417"/>
                <a:gd name="T5" fmla="*/ 2147483647 h 471"/>
                <a:gd name="T6" fmla="*/ 2147483647 w 417"/>
                <a:gd name="T7" fmla="*/ 2147483647 h 471"/>
                <a:gd name="T8" fmla="*/ 2147483647 w 417"/>
                <a:gd name="T9" fmla="*/ 0 h 471"/>
                <a:gd name="T10" fmla="*/ 2147483647 w 417"/>
                <a:gd name="T11" fmla="*/ 2147483647 h 471"/>
                <a:gd name="T12" fmla="*/ 2147483647 w 417"/>
                <a:gd name="T13" fmla="*/ 2147483647 h 471"/>
                <a:gd name="T14" fmla="*/ 2147483647 w 417"/>
                <a:gd name="T15" fmla="*/ 2147483647 h 471"/>
                <a:gd name="T16" fmla="*/ 2147483647 w 417"/>
                <a:gd name="T17" fmla="*/ 2147483647 h 471"/>
                <a:gd name="T18" fmla="*/ 2147483647 w 417"/>
                <a:gd name="T19" fmla="*/ 2147483647 h 471"/>
                <a:gd name="T20" fmla="*/ 2147483647 w 417"/>
                <a:gd name="T21" fmla="*/ 2147483647 h 471"/>
                <a:gd name="T22" fmla="*/ 2147483647 w 417"/>
                <a:gd name="T23" fmla="*/ 2147483647 h 471"/>
                <a:gd name="T24" fmla="*/ 0 w 417"/>
                <a:gd name="T25" fmla="*/ 2147483647 h 471"/>
                <a:gd name="T26" fmla="*/ 0 w 417"/>
                <a:gd name="T27" fmla="*/ 2147483647 h 471"/>
                <a:gd name="T28" fmla="*/ 2147483647 w 417"/>
                <a:gd name="T29" fmla="*/ 2147483647 h 471"/>
                <a:gd name="T30" fmla="*/ 2147483647 w 417"/>
                <a:gd name="T31" fmla="*/ 2147483647 h 471"/>
                <a:gd name="T32" fmla="*/ 2147483647 w 417"/>
                <a:gd name="T33" fmla="*/ 2147483647 h 471"/>
                <a:gd name="T34" fmla="*/ 2147483647 w 417"/>
                <a:gd name="T35" fmla="*/ 2147483647 h 471"/>
                <a:gd name="T36" fmla="*/ 2147483647 w 417"/>
                <a:gd name="T37" fmla="*/ 2147483647 h 471"/>
                <a:gd name="T38" fmla="*/ 2147483647 w 417"/>
                <a:gd name="T39" fmla="*/ 2147483647 h 471"/>
                <a:gd name="T40" fmla="*/ 2147483647 w 417"/>
                <a:gd name="T41" fmla="*/ 2147483647 h 471"/>
                <a:gd name="T42" fmla="*/ 2147483647 w 417"/>
                <a:gd name="T43" fmla="*/ 2147483647 h 471"/>
                <a:gd name="T44" fmla="*/ 2147483647 w 417"/>
                <a:gd name="T45" fmla="*/ 2147483647 h 471"/>
                <a:gd name="T46" fmla="*/ 2147483647 w 417"/>
                <a:gd name="T47" fmla="*/ 2147483647 h 471"/>
                <a:gd name="T48" fmla="*/ 2147483647 w 417"/>
                <a:gd name="T49" fmla="*/ 2147483647 h 471"/>
                <a:gd name="T50" fmla="*/ 2147483647 w 417"/>
                <a:gd name="T51" fmla="*/ 2147483647 h 471"/>
                <a:gd name="T52" fmla="*/ 2147483647 w 417"/>
                <a:gd name="T53" fmla="*/ 2147483647 h 471"/>
                <a:gd name="T54" fmla="*/ 2147483647 w 417"/>
                <a:gd name="T55" fmla="*/ 2147483647 h 471"/>
                <a:gd name="T56" fmla="*/ 2147483647 w 417"/>
                <a:gd name="T57" fmla="*/ 2147483647 h 471"/>
                <a:gd name="T58" fmla="*/ 2147483647 w 417"/>
                <a:gd name="T59" fmla="*/ 2147483647 h 471"/>
                <a:gd name="T60" fmla="*/ 2147483647 w 417"/>
                <a:gd name="T61" fmla="*/ 2147483647 h 471"/>
                <a:gd name="T62" fmla="*/ 2147483647 w 417"/>
                <a:gd name="T63" fmla="*/ 2147483647 h 471"/>
                <a:gd name="T64" fmla="*/ 2147483647 w 417"/>
                <a:gd name="T65" fmla="*/ 2147483647 h 471"/>
                <a:gd name="T66" fmla="*/ 2147483647 w 417"/>
                <a:gd name="T67" fmla="*/ 2147483647 h 4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17" h="471">
                  <a:moveTo>
                    <a:pt x="387" y="152"/>
                  </a:moveTo>
                  <a:lnTo>
                    <a:pt x="387" y="152"/>
                  </a:lnTo>
                  <a:lnTo>
                    <a:pt x="315" y="70"/>
                  </a:lnTo>
                  <a:lnTo>
                    <a:pt x="289" y="38"/>
                  </a:lnTo>
                  <a:lnTo>
                    <a:pt x="279" y="26"/>
                  </a:lnTo>
                  <a:lnTo>
                    <a:pt x="275" y="18"/>
                  </a:lnTo>
                  <a:lnTo>
                    <a:pt x="243" y="8"/>
                  </a:lnTo>
                  <a:lnTo>
                    <a:pt x="209" y="2"/>
                  </a:lnTo>
                  <a:lnTo>
                    <a:pt x="175" y="0"/>
                  </a:lnTo>
                  <a:lnTo>
                    <a:pt x="159" y="2"/>
                  </a:lnTo>
                  <a:lnTo>
                    <a:pt x="143" y="4"/>
                  </a:lnTo>
                  <a:lnTo>
                    <a:pt x="128" y="8"/>
                  </a:lnTo>
                  <a:lnTo>
                    <a:pt x="112" y="12"/>
                  </a:lnTo>
                  <a:lnTo>
                    <a:pt x="98" y="18"/>
                  </a:lnTo>
                  <a:lnTo>
                    <a:pt x="84" y="26"/>
                  </a:lnTo>
                  <a:lnTo>
                    <a:pt x="72" y="34"/>
                  </a:lnTo>
                  <a:lnTo>
                    <a:pt x="60" y="46"/>
                  </a:lnTo>
                  <a:lnTo>
                    <a:pt x="50" y="58"/>
                  </a:lnTo>
                  <a:lnTo>
                    <a:pt x="42" y="72"/>
                  </a:lnTo>
                  <a:lnTo>
                    <a:pt x="28" y="96"/>
                  </a:lnTo>
                  <a:lnTo>
                    <a:pt x="18" y="122"/>
                  </a:lnTo>
                  <a:lnTo>
                    <a:pt x="10" y="150"/>
                  </a:lnTo>
                  <a:lnTo>
                    <a:pt x="4" y="176"/>
                  </a:lnTo>
                  <a:lnTo>
                    <a:pt x="0" y="204"/>
                  </a:lnTo>
                  <a:lnTo>
                    <a:pt x="0" y="231"/>
                  </a:lnTo>
                  <a:lnTo>
                    <a:pt x="0" y="259"/>
                  </a:lnTo>
                  <a:lnTo>
                    <a:pt x="4" y="285"/>
                  </a:lnTo>
                  <a:lnTo>
                    <a:pt x="8" y="305"/>
                  </a:lnTo>
                  <a:lnTo>
                    <a:pt x="14" y="325"/>
                  </a:lnTo>
                  <a:lnTo>
                    <a:pt x="20" y="343"/>
                  </a:lnTo>
                  <a:lnTo>
                    <a:pt x="28" y="361"/>
                  </a:lnTo>
                  <a:lnTo>
                    <a:pt x="36" y="379"/>
                  </a:lnTo>
                  <a:lnTo>
                    <a:pt x="46" y="395"/>
                  </a:lnTo>
                  <a:lnTo>
                    <a:pt x="58" y="409"/>
                  </a:lnTo>
                  <a:lnTo>
                    <a:pt x="70" y="423"/>
                  </a:lnTo>
                  <a:lnTo>
                    <a:pt x="86" y="437"/>
                  </a:lnTo>
                  <a:lnTo>
                    <a:pt x="102" y="449"/>
                  </a:lnTo>
                  <a:lnTo>
                    <a:pt x="120" y="457"/>
                  </a:lnTo>
                  <a:lnTo>
                    <a:pt x="137" y="465"/>
                  </a:lnTo>
                  <a:lnTo>
                    <a:pt x="153" y="469"/>
                  </a:lnTo>
                  <a:lnTo>
                    <a:pt x="171" y="471"/>
                  </a:lnTo>
                  <a:lnTo>
                    <a:pt x="191" y="471"/>
                  </a:lnTo>
                  <a:lnTo>
                    <a:pt x="209" y="467"/>
                  </a:lnTo>
                  <a:lnTo>
                    <a:pt x="227" y="463"/>
                  </a:lnTo>
                  <a:lnTo>
                    <a:pt x="243" y="455"/>
                  </a:lnTo>
                  <a:lnTo>
                    <a:pt x="261" y="445"/>
                  </a:lnTo>
                  <a:lnTo>
                    <a:pt x="277" y="433"/>
                  </a:lnTo>
                  <a:lnTo>
                    <a:pt x="293" y="421"/>
                  </a:lnTo>
                  <a:lnTo>
                    <a:pt x="309" y="405"/>
                  </a:lnTo>
                  <a:lnTo>
                    <a:pt x="323" y="385"/>
                  </a:lnTo>
                  <a:lnTo>
                    <a:pt x="335" y="365"/>
                  </a:lnTo>
                  <a:lnTo>
                    <a:pt x="361" y="319"/>
                  </a:lnTo>
                  <a:lnTo>
                    <a:pt x="385" y="275"/>
                  </a:lnTo>
                  <a:lnTo>
                    <a:pt x="395" y="255"/>
                  </a:lnTo>
                  <a:lnTo>
                    <a:pt x="403" y="235"/>
                  </a:lnTo>
                  <a:lnTo>
                    <a:pt x="409" y="214"/>
                  </a:lnTo>
                  <a:lnTo>
                    <a:pt x="413" y="196"/>
                  </a:lnTo>
                  <a:lnTo>
                    <a:pt x="417" y="186"/>
                  </a:lnTo>
                  <a:lnTo>
                    <a:pt x="415" y="182"/>
                  </a:lnTo>
                  <a:lnTo>
                    <a:pt x="387" y="152"/>
                  </a:lnTo>
                  <a:close/>
                </a:path>
              </a:pathLst>
            </a:custGeom>
            <a:grpFill/>
            <a:ln w="9525">
              <a:solidFill>
                <a:srgbClr val="4BC1DD"/>
              </a:solidFill>
              <a:round/>
              <a:headEnd/>
              <a:tailEnd/>
            </a:ln>
            <a:extLst/>
          </p:spPr>
          <p:txBody>
            <a:bodyPr lIns="121682" tIns="60841" rIns="121682" bIns="60841"/>
            <a:lstStyle/>
            <a:p>
              <a:endParaRPr lang="zh-CN" altLang="en-US">
                <a:solidFill>
                  <a:schemeClr val="bg1">
                    <a:lumMod val="50000"/>
                  </a:schemeClr>
                </a:solidFill>
              </a:endParaRPr>
            </a:p>
          </p:txBody>
        </p:sp>
        <p:sp>
          <p:nvSpPr>
            <p:cNvPr id="51" name="Freeform 389"/>
            <p:cNvSpPr>
              <a:spLocks/>
            </p:cNvSpPr>
            <p:nvPr/>
          </p:nvSpPr>
          <p:spPr bwMode="auto">
            <a:xfrm flipH="1">
              <a:off x="285588" y="0"/>
              <a:ext cx="111752" cy="170111"/>
            </a:xfrm>
            <a:custGeom>
              <a:avLst/>
              <a:gdLst>
                <a:gd name="T0" fmla="*/ 2147483647 w 360"/>
                <a:gd name="T1" fmla="*/ 2147483647 h 549"/>
                <a:gd name="T2" fmla="*/ 2147483647 w 360"/>
                <a:gd name="T3" fmla="*/ 2147483647 h 549"/>
                <a:gd name="T4" fmla="*/ 2147483647 w 360"/>
                <a:gd name="T5" fmla="*/ 2147483647 h 549"/>
                <a:gd name="T6" fmla="*/ 0 w 360"/>
                <a:gd name="T7" fmla="*/ 2147483647 h 549"/>
                <a:gd name="T8" fmla="*/ 2147483647 w 360"/>
                <a:gd name="T9" fmla="*/ 2147483647 h 549"/>
                <a:gd name="T10" fmla="*/ 2147483647 w 360"/>
                <a:gd name="T11" fmla="*/ 2147483647 h 549"/>
                <a:gd name="T12" fmla="*/ 2147483647 w 360"/>
                <a:gd name="T13" fmla="*/ 2147483647 h 549"/>
                <a:gd name="T14" fmla="*/ 2147483647 w 360"/>
                <a:gd name="T15" fmla="*/ 2147483647 h 549"/>
                <a:gd name="T16" fmla="*/ 2147483647 w 360"/>
                <a:gd name="T17" fmla="*/ 2147483647 h 549"/>
                <a:gd name="T18" fmla="*/ 2147483647 w 360"/>
                <a:gd name="T19" fmla="*/ 2147483647 h 549"/>
                <a:gd name="T20" fmla="*/ 2147483647 w 360"/>
                <a:gd name="T21" fmla="*/ 2147483647 h 549"/>
                <a:gd name="T22" fmla="*/ 2147483647 w 360"/>
                <a:gd name="T23" fmla="*/ 2147483647 h 549"/>
                <a:gd name="T24" fmla="*/ 2147483647 w 360"/>
                <a:gd name="T25" fmla="*/ 2147483647 h 549"/>
                <a:gd name="T26" fmla="*/ 2147483647 w 360"/>
                <a:gd name="T27" fmla="*/ 2147483647 h 549"/>
                <a:gd name="T28" fmla="*/ 2147483647 w 360"/>
                <a:gd name="T29" fmla="*/ 2147483647 h 549"/>
                <a:gd name="T30" fmla="*/ 2147483647 w 360"/>
                <a:gd name="T31" fmla="*/ 2147483647 h 549"/>
                <a:gd name="T32" fmla="*/ 2147483647 w 360"/>
                <a:gd name="T33" fmla="*/ 2147483647 h 549"/>
                <a:gd name="T34" fmla="*/ 2147483647 w 360"/>
                <a:gd name="T35" fmla="*/ 2147483647 h 549"/>
                <a:gd name="T36" fmla="*/ 2147483647 w 360"/>
                <a:gd name="T37" fmla="*/ 2147483647 h 549"/>
                <a:gd name="T38" fmla="*/ 2147483647 w 360"/>
                <a:gd name="T39" fmla="*/ 2147483647 h 549"/>
                <a:gd name="T40" fmla="*/ 2147483647 w 360"/>
                <a:gd name="T41" fmla="*/ 2147483647 h 549"/>
                <a:gd name="T42" fmla="*/ 2147483647 w 360"/>
                <a:gd name="T43" fmla="*/ 2147483647 h 549"/>
                <a:gd name="T44" fmla="*/ 2147483647 w 360"/>
                <a:gd name="T45" fmla="*/ 2147483647 h 549"/>
                <a:gd name="T46" fmla="*/ 2147483647 w 360"/>
                <a:gd name="T47" fmla="*/ 2147483647 h 549"/>
                <a:gd name="T48" fmla="*/ 2147483647 w 360"/>
                <a:gd name="T49" fmla="*/ 2147483647 h 549"/>
                <a:gd name="T50" fmla="*/ 2147483647 w 360"/>
                <a:gd name="T51" fmla="*/ 2147483647 h 549"/>
                <a:gd name="T52" fmla="*/ 2147483647 w 360"/>
                <a:gd name="T53" fmla="*/ 2147483647 h 549"/>
                <a:gd name="T54" fmla="*/ 2147483647 w 360"/>
                <a:gd name="T55" fmla="*/ 0 h 549"/>
                <a:gd name="T56" fmla="*/ 2147483647 w 360"/>
                <a:gd name="T57" fmla="*/ 2147483647 h 549"/>
                <a:gd name="T58" fmla="*/ 2147483647 w 360"/>
                <a:gd name="T59" fmla="*/ 2147483647 h 549"/>
                <a:gd name="T60" fmla="*/ 2147483647 w 360"/>
                <a:gd name="T61" fmla="*/ 2147483647 h 549"/>
                <a:gd name="T62" fmla="*/ 2147483647 w 360"/>
                <a:gd name="T63" fmla="*/ 2147483647 h 549"/>
                <a:gd name="T64" fmla="*/ 2147483647 w 360"/>
                <a:gd name="T65" fmla="*/ 2147483647 h 5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0" h="549">
                  <a:moveTo>
                    <a:pt x="24" y="103"/>
                  </a:moveTo>
                  <a:lnTo>
                    <a:pt x="24" y="103"/>
                  </a:lnTo>
                  <a:lnTo>
                    <a:pt x="16" y="119"/>
                  </a:lnTo>
                  <a:lnTo>
                    <a:pt x="10" y="135"/>
                  </a:lnTo>
                  <a:lnTo>
                    <a:pt x="6" y="153"/>
                  </a:lnTo>
                  <a:lnTo>
                    <a:pt x="2" y="171"/>
                  </a:lnTo>
                  <a:lnTo>
                    <a:pt x="0" y="191"/>
                  </a:lnTo>
                  <a:lnTo>
                    <a:pt x="0" y="211"/>
                  </a:lnTo>
                  <a:lnTo>
                    <a:pt x="2" y="251"/>
                  </a:lnTo>
                  <a:lnTo>
                    <a:pt x="8" y="293"/>
                  </a:lnTo>
                  <a:lnTo>
                    <a:pt x="18" y="335"/>
                  </a:lnTo>
                  <a:lnTo>
                    <a:pt x="32" y="377"/>
                  </a:lnTo>
                  <a:lnTo>
                    <a:pt x="48" y="415"/>
                  </a:lnTo>
                  <a:lnTo>
                    <a:pt x="58" y="421"/>
                  </a:lnTo>
                  <a:lnTo>
                    <a:pt x="74" y="435"/>
                  </a:lnTo>
                  <a:lnTo>
                    <a:pt x="122" y="477"/>
                  </a:lnTo>
                  <a:lnTo>
                    <a:pt x="170" y="519"/>
                  </a:lnTo>
                  <a:lnTo>
                    <a:pt x="176" y="525"/>
                  </a:lnTo>
                  <a:lnTo>
                    <a:pt x="204" y="549"/>
                  </a:lnTo>
                  <a:lnTo>
                    <a:pt x="220" y="539"/>
                  </a:lnTo>
                  <a:lnTo>
                    <a:pt x="234" y="527"/>
                  </a:lnTo>
                  <a:lnTo>
                    <a:pt x="248" y="511"/>
                  </a:lnTo>
                  <a:lnTo>
                    <a:pt x="262" y="493"/>
                  </a:lnTo>
                  <a:lnTo>
                    <a:pt x="290" y="449"/>
                  </a:lnTo>
                  <a:lnTo>
                    <a:pt x="320" y="399"/>
                  </a:lnTo>
                  <a:lnTo>
                    <a:pt x="330" y="377"/>
                  </a:lnTo>
                  <a:lnTo>
                    <a:pt x="340" y="355"/>
                  </a:lnTo>
                  <a:lnTo>
                    <a:pt x="348" y="331"/>
                  </a:lnTo>
                  <a:lnTo>
                    <a:pt x="354" y="307"/>
                  </a:lnTo>
                  <a:lnTo>
                    <a:pt x="358" y="283"/>
                  </a:lnTo>
                  <a:lnTo>
                    <a:pt x="360" y="259"/>
                  </a:lnTo>
                  <a:lnTo>
                    <a:pt x="360" y="235"/>
                  </a:lnTo>
                  <a:lnTo>
                    <a:pt x="360" y="211"/>
                  </a:lnTo>
                  <a:lnTo>
                    <a:pt x="356" y="187"/>
                  </a:lnTo>
                  <a:lnTo>
                    <a:pt x="352" y="163"/>
                  </a:lnTo>
                  <a:lnTo>
                    <a:pt x="346" y="141"/>
                  </a:lnTo>
                  <a:lnTo>
                    <a:pt x="338" y="119"/>
                  </a:lnTo>
                  <a:lnTo>
                    <a:pt x="328" y="99"/>
                  </a:lnTo>
                  <a:lnTo>
                    <a:pt x="318" y="81"/>
                  </a:lnTo>
                  <a:lnTo>
                    <a:pt x="304" y="64"/>
                  </a:lnTo>
                  <a:lnTo>
                    <a:pt x="290" y="48"/>
                  </a:lnTo>
                  <a:lnTo>
                    <a:pt x="278" y="38"/>
                  </a:lnTo>
                  <a:lnTo>
                    <a:pt x="268" y="28"/>
                  </a:lnTo>
                  <a:lnTo>
                    <a:pt x="256" y="20"/>
                  </a:lnTo>
                  <a:lnTo>
                    <a:pt x="244" y="14"/>
                  </a:lnTo>
                  <a:lnTo>
                    <a:pt x="232" y="8"/>
                  </a:lnTo>
                  <a:lnTo>
                    <a:pt x="218" y="4"/>
                  </a:lnTo>
                  <a:lnTo>
                    <a:pt x="206" y="2"/>
                  </a:lnTo>
                  <a:lnTo>
                    <a:pt x="194" y="0"/>
                  </a:lnTo>
                  <a:lnTo>
                    <a:pt x="168" y="0"/>
                  </a:lnTo>
                  <a:lnTo>
                    <a:pt x="142" y="6"/>
                  </a:lnTo>
                  <a:lnTo>
                    <a:pt x="116" y="16"/>
                  </a:lnTo>
                  <a:lnTo>
                    <a:pt x="92" y="30"/>
                  </a:lnTo>
                  <a:lnTo>
                    <a:pt x="74" y="44"/>
                  </a:lnTo>
                  <a:lnTo>
                    <a:pt x="56" y="62"/>
                  </a:lnTo>
                  <a:lnTo>
                    <a:pt x="38" y="81"/>
                  </a:lnTo>
                  <a:lnTo>
                    <a:pt x="24" y="103"/>
                  </a:lnTo>
                  <a:close/>
                </a:path>
              </a:pathLst>
            </a:custGeom>
            <a:grpFill/>
            <a:ln w="9525">
              <a:solidFill>
                <a:srgbClr val="4BC1DD"/>
              </a:solidFill>
              <a:round/>
              <a:headEnd/>
              <a:tailEnd/>
            </a:ln>
            <a:extLst/>
          </p:spPr>
          <p:txBody>
            <a:bodyPr lIns="121682" tIns="60841" rIns="121682" bIns="60841"/>
            <a:lstStyle/>
            <a:p>
              <a:endParaRPr lang="zh-CN" altLang="en-US">
                <a:solidFill>
                  <a:schemeClr val="bg1">
                    <a:lumMod val="50000"/>
                  </a:schemeClr>
                </a:solidFill>
              </a:endParaRPr>
            </a:p>
          </p:txBody>
        </p:sp>
        <p:sp>
          <p:nvSpPr>
            <p:cNvPr id="52" name="Freeform 390"/>
            <p:cNvSpPr>
              <a:spLocks/>
            </p:cNvSpPr>
            <p:nvPr/>
          </p:nvSpPr>
          <p:spPr bwMode="auto">
            <a:xfrm flipH="1">
              <a:off x="147140" y="128514"/>
              <a:ext cx="235921" cy="243991"/>
            </a:xfrm>
            <a:custGeom>
              <a:avLst/>
              <a:gdLst>
                <a:gd name="T0" fmla="*/ 2147483647 w 761"/>
                <a:gd name="T1" fmla="*/ 2147483647 h 784"/>
                <a:gd name="T2" fmla="*/ 2147483647 w 761"/>
                <a:gd name="T3" fmla="*/ 2147483647 h 784"/>
                <a:gd name="T4" fmla="*/ 2147483647 w 761"/>
                <a:gd name="T5" fmla="*/ 2147483647 h 784"/>
                <a:gd name="T6" fmla="*/ 2147483647 w 761"/>
                <a:gd name="T7" fmla="*/ 2147483647 h 784"/>
                <a:gd name="T8" fmla="*/ 2147483647 w 761"/>
                <a:gd name="T9" fmla="*/ 2147483647 h 784"/>
                <a:gd name="T10" fmla="*/ 2147483647 w 761"/>
                <a:gd name="T11" fmla="*/ 2147483647 h 784"/>
                <a:gd name="T12" fmla="*/ 2147483647 w 761"/>
                <a:gd name="T13" fmla="*/ 2147483647 h 784"/>
                <a:gd name="T14" fmla="*/ 2147483647 w 761"/>
                <a:gd name="T15" fmla="*/ 2147483647 h 784"/>
                <a:gd name="T16" fmla="*/ 2147483647 w 761"/>
                <a:gd name="T17" fmla="*/ 2147483647 h 784"/>
                <a:gd name="T18" fmla="*/ 2147483647 w 761"/>
                <a:gd name="T19" fmla="*/ 2147483647 h 784"/>
                <a:gd name="T20" fmla="*/ 2147483647 w 761"/>
                <a:gd name="T21" fmla="*/ 2147483647 h 784"/>
                <a:gd name="T22" fmla="*/ 2147483647 w 761"/>
                <a:gd name="T23" fmla="*/ 2147483647 h 784"/>
                <a:gd name="T24" fmla="*/ 2147483647 w 761"/>
                <a:gd name="T25" fmla="*/ 2147483647 h 784"/>
                <a:gd name="T26" fmla="*/ 2147483647 w 761"/>
                <a:gd name="T27" fmla="*/ 2147483647 h 784"/>
                <a:gd name="T28" fmla="*/ 2147483647 w 761"/>
                <a:gd name="T29" fmla="*/ 2147483647 h 784"/>
                <a:gd name="T30" fmla="*/ 2147483647 w 761"/>
                <a:gd name="T31" fmla="*/ 2147483647 h 784"/>
                <a:gd name="T32" fmla="*/ 2147483647 w 761"/>
                <a:gd name="T33" fmla="*/ 0 h 784"/>
                <a:gd name="T34" fmla="*/ 0 w 761"/>
                <a:gd name="T35" fmla="*/ 2147483647 h 784"/>
                <a:gd name="T36" fmla="*/ 0 w 761"/>
                <a:gd name="T37" fmla="*/ 2147483647 h 784"/>
                <a:gd name="T38" fmla="*/ 0 w 761"/>
                <a:gd name="T39" fmla="*/ 2147483647 h 784"/>
                <a:gd name="T40" fmla="*/ 0 w 761"/>
                <a:gd name="T41" fmla="*/ 2147483647 h 784"/>
                <a:gd name="T42" fmla="*/ 0 w 761"/>
                <a:gd name="T43" fmla="*/ 2147483647 h 784"/>
                <a:gd name="T44" fmla="*/ 0 w 761"/>
                <a:gd name="T45" fmla="*/ 2147483647 h 784"/>
                <a:gd name="T46" fmla="*/ 2147483647 w 761"/>
                <a:gd name="T47" fmla="*/ 2147483647 h 784"/>
                <a:gd name="T48" fmla="*/ 2147483647 w 761"/>
                <a:gd name="T49" fmla="*/ 2147483647 h 784"/>
                <a:gd name="T50" fmla="*/ 2147483647 w 761"/>
                <a:gd name="T51" fmla="*/ 2147483647 h 784"/>
                <a:gd name="T52" fmla="*/ 2147483647 w 761"/>
                <a:gd name="T53" fmla="*/ 2147483647 h 784"/>
                <a:gd name="T54" fmla="*/ 2147483647 w 761"/>
                <a:gd name="T55" fmla="*/ 2147483647 h 784"/>
                <a:gd name="T56" fmla="*/ 2147483647 w 761"/>
                <a:gd name="T57" fmla="*/ 2147483647 h 784"/>
                <a:gd name="T58" fmla="*/ 2147483647 w 761"/>
                <a:gd name="T59" fmla="*/ 2147483647 h 784"/>
                <a:gd name="T60" fmla="*/ 2147483647 w 761"/>
                <a:gd name="T61" fmla="*/ 2147483647 h 784"/>
                <a:gd name="T62" fmla="*/ 2147483647 w 761"/>
                <a:gd name="T63" fmla="*/ 2147483647 h 784"/>
                <a:gd name="T64" fmla="*/ 2147483647 w 761"/>
                <a:gd name="T65" fmla="*/ 2147483647 h 784"/>
                <a:gd name="T66" fmla="*/ 2147483647 w 761"/>
                <a:gd name="T67" fmla="*/ 2147483647 h 784"/>
                <a:gd name="T68" fmla="*/ 2147483647 w 761"/>
                <a:gd name="T69" fmla="*/ 2147483647 h 784"/>
                <a:gd name="T70" fmla="*/ 2147483647 w 761"/>
                <a:gd name="T71" fmla="*/ 2147483647 h 784"/>
                <a:gd name="T72" fmla="*/ 2147483647 w 761"/>
                <a:gd name="T73" fmla="*/ 2147483647 h 784"/>
                <a:gd name="T74" fmla="*/ 2147483647 w 761"/>
                <a:gd name="T75" fmla="*/ 2147483647 h 784"/>
                <a:gd name="T76" fmla="*/ 2147483647 w 761"/>
                <a:gd name="T77" fmla="*/ 2147483647 h 784"/>
                <a:gd name="T78" fmla="*/ 2147483647 w 761"/>
                <a:gd name="T79" fmla="*/ 2147483647 h 784"/>
                <a:gd name="T80" fmla="*/ 2147483647 w 761"/>
                <a:gd name="T81" fmla="*/ 2147483647 h 784"/>
                <a:gd name="T82" fmla="*/ 2147483647 w 761"/>
                <a:gd name="T83" fmla="*/ 2147483647 h 784"/>
                <a:gd name="T84" fmla="*/ 2147483647 w 761"/>
                <a:gd name="T85" fmla="*/ 2147483647 h 784"/>
                <a:gd name="T86" fmla="*/ 2147483647 w 761"/>
                <a:gd name="T87" fmla="*/ 2147483647 h 784"/>
                <a:gd name="T88" fmla="*/ 2147483647 w 761"/>
                <a:gd name="T89" fmla="*/ 2147483647 h 784"/>
                <a:gd name="T90" fmla="*/ 2147483647 w 761"/>
                <a:gd name="T91" fmla="*/ 2147483647 h 784"/>
                <a:gd name="T92" fmla="*/ 2147483647 w 761"/>
                <a:gd name="T93" fmla="*/ 2147483647 h 784"/>
                <a:gd name="T94" fmla="*/ 2147483647 w 761"/>
                <a:gd name="T95" fmla="*/ 2147483647 h 784"/>
                <a:gd name="T96" fmla="*/ 2147483647 w 761"/>
                <a:gd name="T97" fmla="*/ 2147483647 h 784"/>
                <a:gd name="T98" fmla="*/ 2147483647 w 761"/>
                <a:gd name="T99" fmla="*/ 2147483647 h 784"/>
                <a:gd name="T100" fmla="*/ 2147483647 w 761"/>
                <a:gd name="T101" fmla="*/ 2147483647 h 784"/>
                <a:gd name="T102" fmla="*/ 2147483647 w 761"/>
                <a:gd name="T103" fmla="*/ 2147483647 h 78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61" h="784">
                  <a:moveTo>
                    <a:pt x="761" y="691"/>
                  </a:moveTo>
                  <a:lnTo>
                    <a:pt x="761" y="691"/>
                  </a:lnTo>
                  <a:lnTo>
                    <a:pt x="745" y="677"/>
                  </a:lnTo>
                  <a:lnTo>
                    <a:pt x="497" y="445"/>
                  </a:lnTo>
                  <a:lnTo>
                    <a:pt x="322" y="283"/>
                  </a:lnTo>
                  <a:lnTo>
                    <a:pt x="158" y="134"/>
                  </a:lnTo>
                  <a:lnTo>
                    <a:pt x="130" y="110"/>
                  </a:lnTo>
                  <a:lnTo>
                    <a:pt x="124" y="104"/>
                  </a:lnTo>
                  <a:lnTo>
                    <a:pt x="76" y="62"/>
                  </a:lnTo>
                  <a:lnTo>
                    <a:pt x="28" y="20"/>
                  </a:lnTo>
                  <a:lnTo>
                    <a:pt x="12" y="6"/>
                  </a:lnTo>
                  <a:lnTo>
                    <a:pt x="2" y="0"/>
                  </a:lnTo>
                  <a:lnTo>
                    <a:pt x="0" y="2"/>
                  </a:lnTo>
                  <a:lnTo>
                    <a:pt x="0" y="4"/>
                  </a:lnTo>
                  <a:lnTo>
                    <a:pt x="4" y="12"/>
                  </a:lnTo>
                  <a:lnTo>
                    <a:pt x="14" y="24"/>
                  </a:lnTo>
                  <a:lnTo>
                    <a:pt x="40" y="56"/>
                  </a:lnTo>
                  <a:lnTo>
                    <a:pt x="112" y="138"/>
                  </a:lnTo>
                  <a:lnTo>
                    <a:pt x="140" y="168"/>
                  </a:lnTo>
                  <a:lnTo>
                    <a:pt x="142" y="172"/>
                  </a:lnTo>
                  <a:lnTo>
                    <a:pt x="294" y="339"/>
                  </a:lnTo>
                  <a:lnTo>
                    <a:pt x="459" y="517"/>
                  </a:lnTo>
                  <a:lnTo>
                    <a:pt x="693" y="769"/>
                  </a:lnTo>
                  <a:lnTo>
                    <a:pt x="707" y="784"/>
                  </a:lnTo>
                  <a:lnTo>
                    <a:pt x="715" y="782"/>
                  </a:lnTo>
                  <a:lnTo>
                    <a:pt x="721" y="779"/>
                  </a:lnTo>
                  <a:lnTo>
                    <a:pt x="727" y="773"/>
                  </a:lnTo>
                  <a:lnTo>
                    <a:pt x="737" y="765"/>
                  </a:lnTo>
                  <a:lnTo>
                    <a:pt x="745" y="751"/>
                  </a:lnTo>
                  <a:lnTo>
                    <a:pt x="753" y="737"/>
                  </a:lnTo>
                  <a:lnTo>
                    <a:pt x="757" y="723"/>
                  </a:lnTo>
                  <a:lnTo>
                    <a:pt x="761" y="711"/>
                  </a:lnTo>
                  <a:lnTo>
                    <a:pt x="761" y="701"/>
                  </a:lnTo>
                  <a:lnTo>
                    <a:pt x="761" y="691"/>
                  </a:lnTo>
                  <a:close/>
                </a:path>
              </a:pathLst>
            </a:custGeom>
            <a:grpFill/>
            <a:ln w="9525">
              <a:solidFill>
                <a:srgbClr val="4BC1DD"/>
              </a:solidFill>
              <a:round/>
              <a:headEnd/>
              <a:tailEnd/>
            </a:ln>
            <a:extLst/>
          </p:spPr>
          <p:txBody>
            <a:bodyPr lIns="121682" tIns="60841" rIns="121682" bIns="60841"/>
            <a:lstStyle/>
            <a:p>
              <a:endParaRPr lang="zh-CN" altLang="en-US">
                <a:solidFill>
                  <a:schemeClr val="bg1">
                    <a:lumMod val="50000"/>
                  </a:schemeClr>
                </a:solidFill>
              </a:endParaRPr>
            </a:p>
          </p:txBody>
        </p:sp>
        <p:sp>
          <p:nvSpPr>
            <p:cNvPr id="53" name="Freeform 406"/>
            <p:cNvSpPr>
              <a:spLocks/>
            </p:cNvSpPr>
            <p:nvPr/>
          </p:nvSpPr>
          <p:spPr bwMode="auto">
            <a:xfrm flipH="1">
              <a:off x="31663" y="560620"/>
              <a:ext cx="10555" cy="22971"/>
            </a:xfrm>
            <a:custGeom>
              <a:avLst/>
              <a:gdLst>
                <a:gd name="T0" fmla="*/ 2147483647 w 34"/>
                <a:gd name="T1" fmla="*/ 0 h 74"/>
                <a:gd name="T2" fmla="*/ 2147483647 w 34"/>
                <a:gd name="T3" fmla="*/ 0 h 74"/>
                <a:gd name="T4" fmla="*/ 2147483647 w 34"/>
                <a:gd name="T5" fmla="*/ 2147483647 h 74"/>
                <a:gd name="T6" fmla="*/ 0 w 34"/>
                <a:gd name="T7" fmla="*/ 2147483647 h 74"/>
                <a:gd name="T8" fmla="*/ 2147483647 w 34"/>
                <a:gd name="T9" fmla="*/ 2147483647 h 74"/>
                <a:gd name="T10" fmla="*/ 2147483647 w 34"/>
                <a:gd name="T11" fmla="*/ 2147483647 h 74"/>
                <a:gd name="T12" fmla="*/ 2147483647 w 34"/>
                <a:gd name="T13" fmla="*/ 2147483647 h 74"/>
                <a:gd name="T14" fmla="*/ 2147483647 w 34"/>
                <a:gd name="T15" fmla="*/ 2147483647 h 74"/>
                <a:gd name="T16" fmla="*/ 2147483647 w 34"/>
                <a:gd name="T17" fmla="*/ 2147483647 h 74"/>
                <a:gd name="T18" fmla="*/ 2147483647 w 34"/>
                <a:gd name="T19" fmla="*/ 0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74">
                  <a:moveTo>
                    <a:pt x="10" y="0"/>
                  </a:moveTo>
                  <a:lnTo>
                    <a:pt x="10" y="0"/>
                  </a:lnTo>
                  <a:lnTo>
                    <a:pt x="4" y="38"/>
                  </a:lnTo>
                  <a:lnTo>
                    <a:pt x="0" y="74"/>
                  </a:lnTo>
                  <a:lnTo>
                    <a:pt x="34" y="50"/>
                  </a:lnTo>
                  <a:lnTo>
                    <a:pt x="34" y="46"/>
                  </a:lnTo>
                  <a:lnTo>
                    <a:pt x="30" y="36"/>
                  </a:lnTo>
                  <a:lnTo>
                    <a:pt x="22" y="20"/>
                  </a:lnTo>
                  <a:lnTo>
                    <a:pt x="10" y="0"/>
                  </a:lnTo>
                </a:path>
              </a:pathLst>
            </a:custGeom>
            <a:grpFill/>
            <a:ln w="9525">
              <a:solidFill>
                <a:srgbClr val="4BC1DD"/>
              </a:solidFill>
              <a:round/>
              <a:headEnd/>
              <a:tailEnd/>
            </a:ln>
            <a:extLst/>
          </p:spPr>
          <p:txBody>
            <a:bodyPr lIns="121682" tIns="60841" rIns="121682" bIns="60841"/>
            <a:lstStyle/>
            <a:p>
              <a:endParaRPr lang="zh-CN" altLang="en-US">
                <a:solidFill>
                  <a:schemeClr val="bg1">
                    <a:lumMod val="50000"/>
                  </a:schemeClr>
                </a:solidFill>
              </a:endParaRPr>
            </a:p>
          </p:txBody>
        </p:sp>
        <p:sp>
          <p:nvSpPr>
            <p:cNvPr id="54" name="Freeform 408"/>
            <p:cNvSpPr>
              <a:spLocks/>
            </p:cNvSpPr>
            <p:nvPr/>
          </p:nvSpPr>
          <p:spPr bwMode="auto">
            <a:xfrm flipH="1">
              <a:off x="0" y="512194"/>
              <a:ext cx="621" cy="621"/>
            </a:xfrm>
            <a:custGeom>
              <a:avLst/>
              <a:gdLst>
                <a:gd name="T0" fmla="*/ 0 w 621"/>
                <a:gd name="T1" fmla="*/ 0 h 2"/>
                <a:gd name="T2" fmla="*/ 0 w 621"/>
                <a:gd name="T3" fmla="*/ 0 h 2"/>
                <a:gd name="T4" fmla="*/ 0 w 621"/>
                <a:gd name="T5" fmla="*/ 0 h 2"/>
                <a:gd name="T6" fmla="*/ 0 w 621"/>
                <a:gd name="T7" fmla="*/ 0 h 2"/>
                <a:gd name="T8" fmla="*/ 0 w 621"/>
                <a:gd name="T9" fmla="*/ 2147483647 h 2"/>
                <a:gd name="T10" fmla="*/ 0 w 621"/>
                <a:gd name="T11" fmla="*/ 2147483647 h 2"/>
                <a:gd name="T12" fmla="*/ 0 w 621"/>
                <a:gd name="T13" fmla="*/ 0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1" h="2">
                  <a:moveTo>
                    <a:pt x="0" y="0"/>
                  </a:moveTo>
                  <a:lnTo>
                    <a:pt x="0" y="0"/>
                  </a:lnTo>
                  <a:lnTo>
                    <a:pt x="0" y="2"/>
                  </a:lnTo>
                  <a:lnTo>
                    <a:pt x="0" y="0"/>
                  </a:lnTo>
                  <a:close/>
                </a:path>
              </a:pathLst>
            </a:custGeom>
            <a:grpFill/>
            <a:ln w="9525">
              <a:solidFill>
                <a:srgbClr val="4BC1DD"/>
              </a:solidFill>
              <a:round/>
              <a:headEnd/>
              <a:tailEnd/>
            </a:ln>
            <a:extLst/>
          </p:spPr>
          <p:txBody>
            <a:bodyPr lIns="121682" tIns="60841" rIns="121682" bIns="60841"/>
            <a:lstStyle/>
            <a:p>
              <a:endParaRPr lang="zh-CN" altLang="en-US">
                <a:solidFill>
                  <a:schemeClr val="bg1">
                    <a:lumMod val="50000"/>
                  </a:schemeClr>
                </a:solidFill>
              </a:endParaRPr>
            </a:p>
          </p:txBody>
        </p:sp>
        <p:sp>
          <p:nvSpPr>
            <p:cNvPr id="55" name="Freeform 409"/>
            <p:cNvSpPr>
              <a:spLocks/>
            </p:cNvSpPr>
            <p:nvPr/>
          </p:nvSpPr>
          <p:spPr bwMode="auto">
            <a:xfrm flipH="1">
              <a:off x="0" y="512194"/>
              <a:ext cx="621" cy="621"/>
            </a:xfrm>
            <a:custGeom>
              <a:avLst/>
              <a:gdLst>
                <a:gd name="T0" fmla="*/ 0 w 621"/>
                <a:gd name="T1" fmla="*/ 0 h 2"/>
                <a:gd name="T2" fmla="*/ 0 w 621"/>
                <a:gd name="T3" fmla="*/ 0 h 2"/>
                <a:gd name="T4" fmla="*/ 0 w 621"/>
                <a:gd name="T5" fmla="*/ 0 h 2"/>
                <a:gd name="T6" fmla="*/ 0 w 621"/>
                <a:gd name="T7" fmla="*/ 0 h 2"/>
                <a:gd name="T8" fmla="*/ 0 w 621"/>
                <a:gd name="T9" fmla="*/ 2147483647 h 2"/>
                <a:gd name="T10" fmla="*/ 0 w 621"/>
                <a:gd name="T11" fmla="*/ 2147483647 h 2"/>
                <a:gd name="T12" fmla="*/ 0 w 621"/>
                <a:gd name="T13" fmla="*/ 0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1" h="2">
                  <a:moveTo>
                    <a:pt x="0" y="0"/>
                  </a:moveTo>
                  <a:lnTo>
                    <a:pt x="0" y="0"/>
                  </a:lnTo>
                  <a:lnTo>
                    <a:pt x="0" y="2"/>
                  </a:lnTo>
                  <a:lnTo>
                    <a:pt x="0" y="0"/>
                  </a:lnTo>
                </a:path>
              </a:pathLst>
            </a:custGeom>
            <a:grpFill/>
            <a:ln w="9525">
              <a:solidFill>
                <a:srgbClr val="4BC1DD"/>
              </a:solidFill>
              <a:round/>
              <a:headEnd/>
              <a:tailEnd/>
            </a:ln>
            <a:extLst/>
          </p:spPr>
          <p:txBody>
            <a:bodyPr lIns="121682" tIns="60841" rIns="121682" bIns="60841"/>
            <a:lstStyle/>
            <a:p>
              <a:endParaRPr lang="zh-CN" altLang="en-US">
                <a:solidFill>
                  <a:schemeClr val="bg1">
                    <a:lumMod val="50000"/>
                  </a:schemeClr>
                </a:solidFill>
              </a:endParaRPr>
            </a:p>
          </p:txBody>
        </p:sp>
      </p:grpSp>
      <p:sp>
        <p:nvSpPr>
          <p:cNvPr id="56" name="TextBox 13"/>
          <p:cNvSpPr txBox="1">
            <a:spLocks noChangeArrowheads="1"/>
          </p:cNvSpPr>
          <p:nvPr/>
        </p:nvSpPr>
        <p:spPr bwMode="auto">
          <a:xfrm>
            <a:off x="2914650" y="2847975"/>
            <a:ext cx="12763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13"/>
          <p:cNvSpPr txBox="1">
            <a:spLocks noChangeArrowheads="1"/>
          </p:cNvSpPr>
          <p:nvPr/>
        </p:nvSpPr>
        <p:spPr bwMode="auto">
          <a:xfrm>
            <a:off x="2190750" y="3168650"/>
            <a:ext cx="2000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TextBox 13"/>
          <p:cNvSpPr txBox="1">
            <a:spLocks noChangeArrowheads="1"/>
          </p:cNvSpPr>
          <p:nvPr/>
        </p:nvSpPr>
        <p:spPr bwMode="auto">
          <a:xfrm>
            <a:off x="7886700" y="2847975"/>
            <a:ext cx="14970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TextBox 13"/>
          <p:cNvSpPr txBox="1">
            <a:spLocks noChangeArrowheads="1"/>
          </p:cNvSpPr>
          <p:nvPr/>
        </p:nvSpPr>
        <p:spPr bwMode="auto">
          <a:xfrm>
            <a:off x="7886700" y="3168650"/>
            <a:ext cx="2005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Box 13"/>
          <p:cNvSpPr txBox="1">
            <a:spLocks noChangeArrowheads="1"/>
          </p:cNvSpPr>
          <p:nvPr/>
        </p:nvSpPr>
        <p:spPr bwMode="auto">
          <a:xfrm>
            <a:off x="2914650" y="5133975"/>
            <a:ext cx="12763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13"/>
          <p:cNvSpPr txBox="1">
            <a:spLocks noChangeArrowheads="1"/>
          </p:cNvSpPr>
          <p:nvPr/>
        </p:nvSpPr>
        <p:spPr bwMode="auto">
          <a:xfrm>
            <a:off x="2190750" y="5454650"/>
            <a:ext cx="2000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Box 13"/>
          <p:cNvSpPr txBox="1">
            <a:spLocks noChangeArrowheads="1"/>
          </p:cNvSpPr>
          <p:nvPr/>
        </p:nvSpPr>
        <p:spPr bwMode="auto">
          <a:xfrm>
            <a:off x="7886700" y="5133975"/>
            <a:ext cx="14970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13"/>
          <p:cNvSpPr txBox="1">
            <a:spLocks noChangeArrowheads="1"/>
          </p:cNvSpPr>
          <p:nvPr/>
        </p:nvSpPr>
        <p:spPr bwMode="auto">
          <a:xfrm>
            <a:off x="7886700" y="5454650"/>
            <a:ext cx="2005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11586546"/>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nodePh="1">
                                  <p:stCondLst>
                                    <p:cond delay="0"/>
                                  </p:stCondLst>
                                  <p:endCondLst>
                                    <p:cond evt="begin" delay="0">
                                      <p:tn val="31"/>
                                    </p:cond>
                                  </p:end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anim calcmode="lin" valueType="num">
                                      <p:cBhvr>
                                        <p:cTn id="34" dur="1000" fill="hold"/>
                                        <p:tgtEl>
                                          <p:spTgt spid="25"/>
                                        </p:tgtEl>
                                        <p:attrNameLst>
                                          <p:attrName>ppt_x</p:attrName>
                                        </p:attrNameLst>
                                      </p:cBhvr>
                                      <p:tavLst>
                                        <p:tav tm="0">
                                          <p:val>
                                            <p:strVal val="#ppt_x"/>
                                          </p:val>
                                        </p:tav>
                                        <p:tav tm="100000">
                                          <p:val>
                                            <p:strVal val="#ppt_x"/>
                                          </p:val>
                                        </p:tav>
                                      </p:tavLst>
                                    </p:anim>
                                    <p:anim calcmode="lin" valueType="num">
                                      <p:cBhvr>
                                        <p:cTn id="35" dur="1000" fill="hold"/>
                                        <p:tgtEl>
                                          <p:spTgt spid="2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nodePh="1">
                                  <p:stCondLst>
                                    <p:cond delay="0"/>
                                  </p:stCondLst>
                                  <p:endCondLst>
                                    <p:cond evt="begin" delay="0">
                                      <p:tn val="36"/>
                                    </p:cond>
                                  </p:endCondLst>
                                  <p:childTnLst>
                                    <p:set>
                                      <p:cBhvr>
                                        <p:cTn id="37" dur="1" fill="hold">
                                          <p:stCondLst>
                                            <p:cond delay="0"/>
                                          </p:stCondLst>
                                        </p:cTn>
                                        <p:tgtEl>
                                          <p:spTgt spid="26"/>
                                        </p:tgtEl>
                                        <p:attrNameLst>
                                          <p:attrName>style.visibility</p:attrName>
                                        </p:attrNameLst>
                                      </p:cBhvr>
                                      <p:to>
                                        <p:strVal val="visible"/>
                                      </p:to>
                                    </p:set>
                                    <p:animEffect transition="in" filter="fade">
                                      <p:cBhvr>
                                        <p:cTn id="38" dur="1000"/>
                                        <p:tgtEl>
                                          <p:spTgt spid="26"/>
                                        </p:tgtEl>
                                      </p:cBhvr>
                                    </p:animEffect>
                                    <p:anim calcmode="lin" valueType="num">
                                      <p:cBhvr>
                                        <p:cTn id="39" dur="1000" fill="hold"/>
                                        <p:tgtEl>
                                          <p:spTgt spid="26"/>
                                        </p:tgtEl>
                                        <p:attrNameLst>
                                          <p:attrName>ppt_x</p:attrName>
                                        </p:attrNameLst>
                                      </p:cBhvr>
                                      <p:tavLst>
                                        <p:tav tm="0">
                                          <p:val>
                                            <p:strVal val="#ppt_x"/>
                                          </p:val>
                                        </p:tav>
                                        <p:tav tm="100000">
                                          <p:val>
                                            <p:strVal val="#ppt_x"/>
                                          </p:val>
                                        </p:tav>
                                      </p:tavLst>
                                    </p:anim>
                                    <p:anim calcmode="lin" valueType="num">
                                      <p:cBhvr>
                                        <p:cTn id="40" dur="1000" fill="hold"/>
                                        <p:tgtEl>
                                          <p:spTgt spid="2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nodePh="1">
                                  <p:stCondLst>
                                    <p:cond delay="0"/>
                                  </p:stCondLst>
                                  <p:endCondLst>
                                    <p:cond evt="begin" delay="0">
                                      <p:tn val="41"/>
                                    </p:cond>
                                  </p:endCondLst>
                                  <p:childTnLst>
                                    <p:set>
                                      <p:cBhvr>
                                        <p:cTn id="42" dur="1" fill="hold">
                                          <p:stCondLst>
                                            <p:cond delay="0"/>
                                          </p:stCondLst>
                                        </p:cTn>
                                        <p:tgtEl>
                                          <p:spTgt spid="32"/>
                                        </p:tgtEl>
                                        <p:attrNameLst>
                                          <p:attrName>style.visibility</p:attrName>
                                        </p:attrNameLst>
                                      </p:cBhvr>
                                      <p:to>
                                        <p:strVal val="visible"/>
                                      </p:to>
                                    </p:set>
                                    <p:animEffect transition="in" filter="fade">
                                      <p:cBhvr>
                                        <p:cTn id="43" dur="1000"/>
                                        <p:tgtEl>
                                          <p:spTgt spid="32"/>
                                        </p:tgtEl>
                                      </p:cBhvr>
                                    </p:animEffect>
                                    <p:anim calcmode="lin" valueType="num">
                                      <p:cBhvr>
                                        <p:cTn id="44" dur="1000" fill="hold"/>
                                        <p:tgtEl>
                                          <p:spTgt spid="32"/>
                                        </p:tgtEl>
                                        <p:attrNameLst>
                                          <p:attrName>ppt_x</p:attrName>
                                        </p:attrNameLst>
                                      </p:cBhvr>
                                      <p:tavLst>
                                        <p:tav tm="0">
                                          <p:val>
                                            <p:strVal val="#ppt_x"/>
                                          </p:val>
                                        </p:tav>
                                        <p:tav tm="100000">
                                          <p:val>
                                            <p:strVal val="#ppt_x"/>
                                          </p:val>
                                        </p:tav>
                                      </p:tavLst>
                                    </p:anim>
                                    <p:anim calcmode="lin" valueType="num">
                                      <p:cBhvr>
                                        <p:cTn id="45" dur="1000" fill="hold"/>
                                        <p:tgtEl>
                                          <p:spTgt spid="3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nodePh="1">
                                  <p:stCondLst>
                                    <p:cond delay="0"/>
                                  </p:stCondLst>
                                  <p:endCondLst>
                                    <p:cond evt="begin" delay="0">
                                      <p:tn val="46"/>
                                    </p:cond>
                                  </p:endCondLst>
                                  <p:childTnLst>
                                    <p:set>
                                      <p:cBhvr>
                                        <p:cTn id="47" dur="1" fill="hold">
                                          <p:stCondLst>
                                            <p:cond delay="0"/>
                                          </p:stCondLst>
                                        </p:cTn>
                                        <p:tgtEl>
                                          <p:spTgt spid="33"/>
                                        </p:tgtEl>
                                        <p:attrNameLst>
                                          <p:attrName>style.visibility</p:attrName>
                                        </p:attrNameLst>
                                      </p:cBhvr>
                                      <p:to>
                                        <p:strVal val="visible"/>
                                      </p:to>
                                    </p:set>
                                    <p:animEffect transition="in" filter="fade">
                                      <p:cBhvr>
                                        <p:cTn id="48" dur="1000"/>
                                        <p:tgtEl>
                                          <p:spTgt spid="33"/>
                                        </p:tgtEl>
                                      </p:cBhvr>
                                    </p:animEffect>
                                    <p:anim calcmode="lin" valueType="num">
                                      <p:cBhvr>
                                        <p:cTn id="49" dur="1000" fill="hold"/>
                                        <p:tgtEl>
                                          <p:spTgt spid="33"/>
                                        </p:tgtEl>
                                        <p:attrNameLst>
                                          <p:attrName>ppt_x</p:attrName>
                                        </p:attrNameLst>
                                      </p:cBhvr>
                                      <p:tavLst>
                                        <p:tav tm="0">
                                          <p:val>
                                            <p:strVal val="#ppt_x"/>
                                          </p:val>
                                        </p:tav>
                                        <p:tav tm="100000">
                                          <p:val>
                                            <p:strVal val="#ppt_x"/>
                                          </p:val>
                                        </p:tav>
                                      </p:tavLst>
                                    </p:anim>
                                    <p:anim calcmode="lin" valueType="num">
                                      <p:cBhvr>
                                        <p:cTn id="50" dur="1000" fill="hold"/>
                                        <p:tgtEl>
                                          <p:spTgt spid="3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1000"/>
                                        <p:tgtEl>
                                          <p:spTgt spid="34"/>
                                        </p:tgtEl>
                                      </p:cBhvr>
                                    </p:animEffect>
                                    <p:anim calcmode="lin" valueType="num">
                                      <p:cBhvr>
                                        <p:cTn id="54" dur="1000" fill="hold"/>
                                        <p:tgtEl>
                                          <p:spTgt spid="34"/>
                                        </p:tgtEl>
                                        <p:attrNameLst>
                                          <p:attrName>ppt_x</p:attrName>
                                        </p:attrNameLst>
                                      </p:cBhvr>
                                      <p:tavLst>
                                        <p:tav tm="0">
                                          <p:val>
                                            <p:strVal val="#ppt_x"/>
                                          </p:val>
                                        </p:tav>
                                        <p:tav tm="100000">
                                          <p:val>
                                            <p:strVal val="#ppt_x"/>
                                          </p:val>
                                        </p:tav>
                                      </p:tavLst>
                                    </p:anim>
                                    <p:anim calcmode="lin" valueType="num">
                                      <p:cBhvr>
                                        <p:cTn id="55" dur="1000" fill="hold"/>
                                        <p:tgtEl>
                                          <p:spTgt spid="34"/>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1000"/>
                                        <p:tgtEl>
                                          <p:spTgt spid="37"/>
                                        </p:tgtEl>
                                      </p:cBhvr>
                                    </p:animEffect>
                                    <p:anim calcmode="lin" valueType="num">
                                      <p:cBhvr>
                                        <p:cTn id="59" dur="1000" fill="hold"/>
                                        <p:tgtEl>
                                          <p:spTgt spid="37"/>
                                        </p:tgtEl>
                                        <p:attrNameLst>
                                          <p:attrName>ppt_x</p:attrName>
                                        </p:attrNameLst>
                                      </p:cBhvr>
                                      <p:tavLst>
                                        <p:tav tm="0">
                                          <p:val>
                                            <p:strVal val="#ppt_x"/>
                                          </p:val>
                                        </p:tav>
                                        <p:tav tm="100000">
                                          <p:val>
                                            <p:strVal val="#ppt_x"/>
                                          </p:val>
                                        </p:tav>
                                      </p:tavLst>
                                    </p:anim>
                                    <p:anim calcmode="lin" valueType="num">
                                      <p:cBhvr>
                                        <p:cTn id="60" dur="1000" fill="hold"/>
                                        <p:tgtEl>
                                          <p:spTgt spid="37"/>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1000"/>
                                        <p:tgtEl>
                                          <p:spTgt spid="40"/>
                                        </p:tgtEl>
                                      </p:cBhvr>
                                    </p:animEffect>
                                    <p:anim calcmode="lin" valueType="num">
                                      <p:cBhvr>
                                        <p:cTn id="64" dur="1000" fill="hold"/>
                                        <p:tgtEl>
                                          <p:spTgt spid="40"/>
                                        </p:tgtEl>
                                        <p:attrNameLst>
                                          <p:attrName>ppt_x</p:attrName>
                                        </p:attrNameLst>
                                      </p:cBhvr>
                                      <p:tavLst>
                                        <p:tav tm="0">
                                          <p:val>
                                            <p:strVal val="#ppt_x"/>
                                          </p:val>
                                        </p:tav>
                                        <p:tav tm="100000">
                                          <p:val>
                                            <p:strVal val="#ppt_x"/>
                                          </p:val>
                                        </p:tav>
                                      </p:tavLst>
                                    </p:anim>
                                    <p:anim calcmode="lin" valueType="num">
                                      <p:cBhvr>
                                        <p:cTn id="65" dur="1000" fill="hold"/>
                                        <p:tgtEl>
                                          <p:spTgt spid="40"/>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1000"/>
                                        <p:tgtEl>
                                          <p:spTgt spid="43"/>
                                        </p:tgtEl>
                                      </p:cBhvr>
                                    </p:animEffect>
                                    <p:anim calcmode="lin" valueType="num">
                                      <p:cBhvr>
                                        <p:cTn id="69" dur="1000" fill="hold"/>
                                        <p:tgtEl>
                                          <p:spTgt spid="43"/>
                                        </p:tgtEl>
                                        <p:attrNameLst>
                                          <p:attrName>ppt_x</p:attrName>
                                        </p:attrNameLst>
                                      </p:cBhvr>
                                      <p:tavLst>
                                        <p:tav tm="0">
                                          <p:val>
                                            <p:strVal val="#ppt_x"/>
                                          </p:val>
                                        </p:tav>
                                        <p:tav tm="100000">
                                          <p:val>
                                            <p:strVal val="#ppt_x"/>
                                          </p:val>
                                        </p:tav>
                                      </p:tavLst>
                                    </p:anim>
                                    <p:anim calcmode="lin" valueType="num">
                                      <p:cBhvr>
                                        <p:cTn id="70" dur="1000" fill="hold"/>
                                        <p:tgtEl>
                                          <p:spTgt spid="43"/>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1000"/>
                                        <p:tgtEl>
                                          <p:spTgt spid="56"/>
                                        </p:tgtEl>
                                      </p:cBhvr>
                                    </p:animEffect>
                                    <p:anim calcmode="lin" valueType="num">
                                      <p:cBhvr>
                                        <p:cTn id="74" dur="1000" fill="hold"/>
                                        <p:tgtEl>
                                          <p:spTgt spid="56"/>
                                        </p:tgtEl>
                                        <p:attrNameLst>
                                          <p:attrName>ppt_x</p:attrName>
                                        </p:attrNameLst>
                                      </p:cBhvr>
                                      <p:tavLst>
                                        <p:tav tm="0">
                                          <p:val>
                                            <p:strVal val="#ppt_x"/>
                                          </p:val>
                                        </p:tav>
                                        <p:tav tm="100000">
                                          <p:val>
                                            <p:strVal val="#ppt_x"/>
                                          </p:val>
                                        </p:tav>
                                      </p:tavLst>
                                    </p:anim>
                                    <p:anim calcmode="lin" valueType="num">
                                      <p:cBhvr>
                                        <p:cTn id="75" dur="10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57"/>
                                        </p:tgtEl>
                                        <p:attrNameLst>
                                          <p:attrName>style.visibility</p:attrName>
                                        </p:attrNameLst>
                                      </p:cBhvr>
                                      <p:to>
                                        <p:strVal val="visible"/>
                                      </p:to>
                                    </p:set>
                                    <p:animEffect transition="in" filter="fade">
                                      <p:cBhvr>
                                        <p:cTn id="78" dur="1000"/>
                                        <p:tgtEl>
                                          <p:spTgt spid="57"/>
                                        </p:tgtEl>
                                      </p:cBhvr>
                                    </p:animEffect>
                                    <p:anim calcmode="lin" valueType="num">
                                      <p:cBhvr>
                                        <p:cTn id="79" dur="1000" fill="hold"/>
                                        <p:tgtEl>
                                          <p:spTgt spid="57"/>
                                        </p:tgtEl>
                                        <p:attrNameLst>
                                          <p:attrName>ppt_x</p:attrName>
                                        </p:attrNameLst>
                                      </p:cBhvr>
                                      <p:tavLst>
                                        <p:tav tm="0">
                                          <p:val>
                                            <p:strVal val="#ppt_x"/>
                                          </p:val>
                                        </p:tav>
                                        <p:tav tm="100000">
                                          <p:val>
                                            <p:strVal val="#ppt_x"/>
                                          </p:val>
                                        </p:tav>
                                      </p:tavLst>
                                    </p:anim>
                                    <p:anim calcmode="lin" valueType="num">
                                      <p:cBhvr>
                                        <p:cTn id="80" dur="1000" fill="hold"/>
                                        <p:tgtEl>
                                          <p:spTgt spid="5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fade">
                                      <p:cBhvr>
                                        <p:cTn id="83" dur="1000"/>
                                        <p:tgtEl>
                                          <p:spTgt spid="58"/>
                                        </p:tgtEl>
                                      </p:cBhvr>
                                    </p:animEffect>
                                    <p:anim calcmode="lin" valueType="num">
                                      <p:cBhvr>
                                        <p:cTn id="84" dur="1000" fill="hold"/>
                                        <p:tgtEl>
                                          <p:spTgt spid="58"/>
                                        </p:tgtEl>
                                        <p:attrNameLst>
                                          <p:attrName>ppt_x</p:attrName>
                                        </p:attrNameLst>
                                      </p:cBhvr>
                                      <p:tavLst>
                                        <p:tav tm="0">
                                          <p:val>
                                            <p:strVal val="#ppt_x"/>
                                          </p:val>
                                        </p:tav>
                                        <p:tav tm="100000">
                                          <p:val>
                                            <p:strVal val="#ppt_x"/>
                                          </p:val>
                                        </p:tav>
                                      </p:tavLst>
                                    </p:anim>
                                    <p:anim calcmode="lin" valueType="num">
                                      <p:cBhvr>
                                        <p:cTn id="85" dur="1000" fill="hold"/>
                                        <p:tgtEl>
                                          <p:spTgt spid="5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59"/>
                                        </p:tgtEl>
                                        <p:attrNameLst>
                                          <p:attrName>style.visibility</p:attrName>
                                        </p:attrNameLst>
                                      </p:cBhvr>
                                      <p:to>
                                        <p:strVal val="visible"/>
                                      </p:to>
                                    </p:set>
                                    <p:animEffect transition="in" filter="fade">
                                      <p:cBhvr>
                                        <p:cTn id="88" dur="1000"/>
                                        <p:tgtEl>
                                          <p:spTgt spid="59"/>
                                        </p:tgtEl>
                                      </p:cBhvr>
                                    </p:animEffect>
                                    <p:anim calcmode="lin" valueType="num">
                                      <p:cBhvr>
                                        <p:cTn id="89" dur="1000" fill="hold"/>
                                        <p:tgtEl>
                                          <p:spTgt spid="59"/>
                                        </p:tgtEl>
                                        <p:attrNameLst>
                                          <p:attrName>ppt_x</p:attrName>
                                        </p:attrNameLst>
                                      </p:cBhvr>
                                      <p:tavLst>
                                        <p:tav tm="0">
                                          <p:val>
                                            <p:strVal val="#ppt_x"/>
                                          </p:val>
                                        </p:tav>
                                        <p:tav tm="100000">
                                          <p:val>
                                            <p:strVal val="#ppt_x"/>
                                          </p:val>
                                        </p:tav>
                                      </p:tavLst>
                                    </p:anim>
                                    <p:anim calcmode="lin" valueType="num">
                                      <p:cBhvr>
                                        <p:cTn id="90" dur="1000" fill="hold"/>
                                        <p:tgtEl>
                                          <p:spTgt spid="5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60"/>
                                        </p:tgtEl>
                                        <p:attrNameLst>
                                          <p:attrName>style.visibility</p:attrName>
                                        </p:attrNameLst>
                                      </p:cBhvr>
                                      <p:to>
                                        <p:strVal val="visible"/>
                                      </p:to>
                                    </p:set>
                                    <p:animEffect transition="in" filter="fade">
                                      <p:cBhvr>
                                        <p:cTn id="93" dur="1000"/>
                                        <p:tgtEl>
                                          <p:spTgt spid="60"/>
                                        </p:tgtEl>
                                      </p:cBhvr>
                                    </p:animEffect>
                                    <p:anim calcmode="lin" valueType="num">
                                      <p:cBhvr>
                                        <p:cTn id="94" dur="1000" fill="hold"/>
                                        <p:tgtEl>
                                          <p:spTgt spid="60"/>
                                        </p:tgtEl>
                                        <p:attrNameLst>
                                          <p:attrName>ppt_x</p:attrName>
                                        </p:attrNameLst>
                                      </p:cBhvr>
                                      <p:tavLst>
                                        <p:tav tm="0">
                                          <p:val>
                                            <p:strVal val="#ppt_x"/>
                                          </p:val>
                                        </p:tav>
                                        <p:tav tm="100000">
                                          <p:val>
                                            <p:strVal val="#ppt_x"/>
                                          </p:val>
                                        </p:tav>
                                      </p:tavLst>
                                    </p:anim>
                                    <p:anim calcmode="lin" valueType="num">
                                      <p:cBhvr>
                                        <p:cTn id="95" dur="1000" fill="hold"/>
                                        <p:tgtEl>
                                          <p:spTgt spid="60"/>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61"/>
                                        </p:tgtEl>
                                        <p:attrNameLst>
                                          <p:attrName>style.visibility</p:attrName>
                                        </p:attrNameLst>
                                      </p:cBhvr>
                                      <p:to>
                                        <p:strVal val="visible"/>
                                      </p:to>
                                    </p:set>
                                    <p:animEffect transition="in" filter="fade">
                                      <p:cBhvr>
                                        <p:cTn id="98" dur="1000"/>
                                        <p:tgtEl>
                                          <p:spTgt spid="61"/>
                                        </p:tgtEl>
                                      </p:cBhvr>
                                    </p:animEffect>
                                    <p:anim calcmode="lin" valueType="num">
                                      <p:cBhvr>
                                        <p:cTn id="99" dur="1000" fill="hold"/>
                                        <p:tgtEl>
                                          <p:spTgt spid="61"/>
                                        </p:tgtEl>
                                        <p:attrNameLst>
                                          <p:attrName>ppt_x</p:attrName>
                                        </p:attrNameLst>
                                      </p:cBhvr>
                                      <p:tavLst>
                                        <p:tav tm="0">
                                          <p:val>
                                            <p:strVal val="#ppt_x"/>
                                          </p:val>
                                        </p:tav>
                                        <p:tav tm="100000">
                                          <p:val>
                                            <p:strVal val="#ppt_x"/>
                                          </p:val>
                                        </p:tav>
                                      </p:tavLst>
                                    </p:anim>
                                    <p:anim calcmode="lin" valueType="num">
                                      <p:cBhvr>
                                        <p:cTn id="100" dur="1000" fill="hold"/>
                                        <p:tgtEl>
                                          <p:spTgt spid="61"/>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62"/>
                                        </p:tgtEl>
                                        <p:attrNameLst>
                                          <p:attrName>style.visibility</p:attrName>
                                        </p:attrNameLst>
                                      </p:cBhvr>
                                      <p:to>
                                        <p:strVal val="visible"/>
                                      </p:to>
                                    </p:set>
                                    <p:animEffect transition="in" filter="fade">
                                      <p:cBhvr>
                                        <p:cTn id="103" dur="1000"/>
                                        <p:tgtEl>
                                          <p:spTgt spid="62"/>
                                        </p:tgtEl>
                                      </p:cBhvr>
                                    </p:animEffect>
                                    <p:anim calcmode="lin" valueType="num">
                                      <p:cBhvr>
                                        <p:cTn id="104" dur="1000" fill="hold"/>
                                        <p:tgtEl>
                                          <p:spTgt spid="62"/>
                                        </p:tgtEl>
                                        <p:attrNameLst>
                                          <p:attrName>ppt_x</p:attrName>
                                        </p:attrNameLst>
                                      </p:cBhvr>
                                      <p:tavLst>
                                        <p:tav tm="0">
                                          <p:val>
                                            <p:strVal val="#ppt_x"/>
                                          </p:val>
                                        </p:tav>
                                        <p:tav tm="100000">
                                          <p:val>
                                            <p:strVal val="#ppt_x"/>
                                          </p:val>
                                        </p:tav>
                                      </p:tavLst>
                                    </p:anim>
                                    <p:anim calcmode="lin" valueType="num">
                                      <p:cBhvr>
                                        <p:cTn id="105" dur="1000" fill="hold"/>
                                        <p:tgtEl>
                                          <p:spTgt spid="62"/>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63"/>
                                        </p:tgtEl>
                                        <p:attrNameLst>
                                          <p:attrName>style.visibility</p:attrName>
                                        </p:attrNameLst>
                                      </p:cBhvr>
                                      <p:to>
                                        <p:strVal val="visible"/>
                                      </p:to>
                                    </p:set>
                                    <p:animEffect transition="in" filter="fade">
                                      <p:cBhvr>
                                        <p:cTn id="108" dur="1000"/>
                                        <p:tgtEl>
                                          <p:spTgt spid="63"/>
                                        </p:tgtEl>
                                      </p:cBhvr>
                                    </p:animEffect>
                                    <p:anim calcmode="lin" valueType="num">
                                      <p:cBhvr>
                                        <p:cTn id="109" dur="1000" fill="hold"/>
                                        <p:tgtEl>
                                          <p:spTgt spid="63"/>
                                        </p:tgtEl>
                                        <p:attrNameLst>
                                          <p:attrName>ppt_x</p:attrName>
                                        </p:attrNameLst>
                                      </p:cBhvr>
                                      <p:tavLst>
                                        <p:tav tm="0">
                                          <p:val>
                                            <p:strVal val="#ppt_x"/>
                                          </p:val>
                                        </p:tav>
                                        <p:tav tm="100000">
                                          <p:val>
                                            <p:strVal val="#ppt_x"/>
                                          </p:val>
                                        </p:tav>
                                      </p:tavLst>
                                    </p:anim>
                                    <p:anim calcmode="lin" valueType="num">
                                      <p:cBhvr>
                                        <p:cTn id="110"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2" grpId="0" animBg="1"/>
      <p:bldP spid="25" grpId="0" animBg="1"/>
      <p:bldP spid="26" grpId="0" animBg="1"/>
      <p:bldP spid="32" grpId="0" animBg="1"/>
      <p:bldP spid="33" grpId="0" animBg="1"/>
      <p:bldP spid="56" grpId="0"/>
      <p:bldP spid="57" grpId="0"/>
      <p:bldP spid="58" grpId="0"/>
      <p:bldP spid="59" grpId="0"/>
      <p:bldP spid="60" grpId="0"/>
      <p:bldP spid="61" grpId="0"/>
      <p:bldP spid="62" grpId="0"/>
      <p:bldP spid="6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sp>
        <p:nvSpPr>
          <p:cNvPr id="48" name="Rectangle 6"/>
          <p:cNvSpPr>
            <a:spLocks noChangeArrowheads="1"/>
          </p:cNvSpPr>
          <p:nvPr/>
        </p:nvSpPr>
        <p:spPr bwMode="auto">
          <a:xfrm>
            <a:off x="5556143" y="1770080"/>
            <a:ext cx="6142184" cy="4345220"/>
          </a:xfrm>
          <a:prstGeom prst="rect">
            <a:avLst/>
          </a:prstGeom>
          <a:blipFill dpi="0" rotWithShape="1">
            <a:blip r:embed="rId3"/>
            <a:srcRect/>
            <a:stretch>
              <a:fillRect/>
            </a:stretch>
          </a:blipFill>
          <a:ln>
            <a:noFill/>
          </a:ln>
          <a:extLst/>
        </p:spPr>
        <p:txBody>
          <a:bodyPr lIns="0" tIns="46618" rIns="0" bIns="46618" anchor="ctr"/>
          <a:lstStyle/>
          <a:p>
            <a:pPr algn="ctr"/>
            <a:endParaRPr lang="zh-CN" altLang="zh-CN" sz="2000">
              <a:solidFill>
                <a:srgbClr val="FFFFFF"/>
              </a:solidFill>
            </a:endParaRPr>
          </a:p>
        </p:txBody>
      </p:sp>
      <p:sp>
        <p:nvSpPr>
          <p:cNvPr id="49" name="Rectangle 5"/>
          <p:cNvSpPr>
            <a:spLocks noChangeArrowheads="1"/>
          </p:cNvSpPr>
          <p:nvPr/>
        </p:nvSpPr>
        <p:spPr bwMode="auto">
          <a:xfrm>
            <a:off x="546123" y="4004646"/>
            <a:ext cx="2384652" cy="2110655"/>
          </a:xfrm>
          <a:prstGeom prst="rect">
            <a:avLst/>
          </a:prstGeom>
          <a:blipFill dpi="0" rotWithShape="1">
            <a:blip r:embed="rId4"/>
            <a:srcRect/>
            <a:tile tx="0" ty="0" sx="35000" sy="35000" flip="none" algn="ctr"/>
          </a:blipFill>
          <a:ln>
            <a:noFill/>
          </a:ln>
          <a:extLst/>
        </p:spPr>
        <p:txBody>
          <a:bodyPr lIns="0" tIns="46618" rIns="0" bIns="46618" anchor="ctr"/>
          <a:lstStyle/>
          <a:p>
            <a:pPr algn="ctr"/>
            <a:endParaRPr lang="zh-CN" altLang="zh-CN" sz="2000">
              <a:solidFill>
                <a:srgbClr val="FFFFFF"/>
              </a:solidFill>
            </a:endParaRPr>
          </a:p>
        </p:txBody>
      </p:sp>
      <p:sp>
        <p:nvSpPr>
          <p:cNvPr id="50" name="Rectangle 6"/>
          <p:cNvSpPr>
            <a:spLocks noChangeArrowheads="1"/>
          </p:cNvSpPr>
          <p:nvPr/>
        </p:nvSpPr>
        <p:spPr bwMode="auto">
          <a:xfrm>
            <a:off x="3029891" y="1770081"/>
            <a:ext cx="2386419" cy="2110655"/>
          </a:xfrm>
          <a:prstGeom prst="rect">
            <a:avLst/>
          </a:prstGeom>
          <a:blipFill dpi="0" rotWithShape="1">
            <a:blip r:embed="rId5"/>
            <a:srcRect/>
            <a:tile tx="0" ty="-381000" sx="30000" sy="30000" flip="none" algn="ctr"/>
          </a:blipFill>
          <a:ln>
            <a:noFill/>
          </a:ln>
          <a:extLst/>
        </p:spPr>
        <p:txBody>
          <a:bodyPr lIns="0" tIns="46618" rIns="0" bIns="46618" anchor="ctr"/>
          <a:lstStyle/>
          <a:p>
            <a:pPr algn="ctr"/>
            <a:endParaRPr lang="zh-CN" altLang="zh-CN" sz="2000">
              <a:solidFill>
                <a:srgbClr val="FFFFFF"/>
              </a:solidFill>
            </a:endParaRPr>
          </a:p>
        </p:txBody>
      </p:sp>
      <p:sp>
        <p:nvSpPr>
          <p:cNvPr id="52" name="Rectangle 6"/>
          <p:cNvSpPr>
            <a:spLocks noChangeArrowheads="1"/>
          </p:cNvSpPr>
          <p:nvPr/>
        </p:nvSpPr>
        <p:spPr bwMode="auto">
          <a:xfrm>
            <a:off x="3041132" y="4004645"/>
            <a:ext cx="2386419" cy="2110655"/>
          </a:xfrm>
          <a:prstGeom prst="rect">
            <a:avLst/>
          </a:prstGeom>
          <a:noFill/>
          <a:ln>
            <a:solidFill>
              <a:schemeClr val="accent1"/>
            </a:solidFill>
          </a:ln>
          <a:extLst/>
        </p:spPr>
        <p:txBody>
          <a:bodyPr lIns="0" tIns="46618" rIns="0" bIns="46618" anchor="ctr"/>
          <a:lstStyle/>
          <a:p>
            <a:pPr algn="ctr"/>
            <a:r>
              <a:rPr lang="zh-CN" altLang="en-US" sz="2000" kern="0" dirty="0">
                <a:solidFill>
                  <a:schemeClr val="bg1">
                    <a:lumMod val="50000"/>
                  </a:schemeClr>
                </a:solidFill>
                <a:latin typeface="微软雅黑" pitchFamily="34" charset="-122"/>
                <a:ea typeface="微软雅黑" pitchFamily="34" charset="-122"/>
              </a:rPr>
              <a:t>您的内容打在这里，或通过复制您的文本您的内容打在这里，或通过复制您的文本</a:t>
            </a:r>
            <a:endParaRPr lang="en-US" altLang="zh-CN" sz="2000" kern="0" dirty="0">
              <a:solidFill>
                <a:schemeClr val="bg1">
                  <a:lumMod val="50000"/>
                </a:schemeClr>
              </a:solidFill>
              <a:latin typeface="微软雅黑" pitchFamily="34" charset="-122"/>
              <a:ea typeface="微软雅黑" pitchFamily="34" charset="-122"/>
            </a:endParaRPr>
          </a:p>
          <a:p>
            <a:pPr algn="ctr"/>
            <a:endParaRPr lang="zh-CN" altLang="zh-CN" sz="2000" dirty="0">
              <a:solidFill>
                <a:schemeClr val="bg1">
                  <a:lumMod val="50000"/>
                </a:schemeClr>
              </a:solidFill>
            </a:endParaRPr>
          </a:p>
        </p:txBody>
      </p:sp>
      <p:sp>
        <p:nvSpPr>
          <p:cNvPr id="53" name="Rectangle 6"/>
          <p:cNvSpPr>
            <a:spLocks noChangeArrowheads="1"/>
          </p:cNvSpPr>
          <p:nvPr/>
        </p:nvSpPr>
        <p:spPr bwMode="auto">
          <a:xfrm>
            <a:off x="557594" y="1770081"/>
            <a:ext cx="2386419" cy="2110655"/>
          </a:xfrm>
          <a:prstGeom prst="rect">
            <a:avLst/>
          </a:prstGeom>
          <a:noFill/>
          <a:ln>
            <a:solidFill>
              <a:srgbClr val="4BC1DD"/>
            </a:solidFill>
          </a:ln>
          <a:extLst/>
        </p:spPr>
        <p:txBody>
          <a:bodyPr lIns="0" tIns="46618" rIns="0" bIns="46618" anchor="ctr"/>
          <a:lstStyle/>
          <a:p>
            <a:pPr algn="ctr"/>
            <a:r>
              <a:rPr lang="zh-CN" altLang="en-US" sz="2000" kern="0" dirty="0">
                <a:solidFill>
                  <a:schemeClr val="bg1">
                    <a:lumMod val="50000"/>
                  </a:schemeClr>
                </a:solidFill>
                <a:latin typeface="微软雅黑" pitchFamily="34" charset="-122"/>
                <a:ea typeface="微软雅黑" pitchFamily="34" charset="-122"/>
              </a:rPr>
              <a:t>您的内容打在这里，或通过复制您的文本您的内容打在这里，或通过复制您的文本</a:t>
            </a:r>
            <a:endParaRPr lang="en-US" altLang="zh-CN" sz="2000" kern="0" dirty="0">
              <a:solidFill>
                <a:schemeClr val="bg1">
                  <a:lumMod val="50000"/>
                </a:schemeClr>
              </a:solidFill>
              <a:latin typeface="微软雅黑" pitchFamily="34" charset="-122"/>
              <a:ea typeface="微软雅黑" pitchFamily="34" charset="-122"/>
            </a:endParaRPr>
          </a:p>
          <a:p>
            <a:pPr algn="ctr"/>
            <a:endParaRPr lang="zh-CN" altLang="zh-CN" sz="2000" dirty="0">
              <a:solidFill>
                <a:schemeClr val="bg1">
                  <a:lumMod val="50000"/>
                </a:schemeClr>
              </a:solidFill>
            </a:endParaRPr>
          </a:p>
        </p:txBody>
      </p:sp>
    </p:spTree>
    <p:extLst>
      <p:ext uri="{BB962C8B-B14F-4D97-AF65-F5344CB8AC3E}">
        <p14:creationId xmlns:p14="http://schemas.microsoft.com/office/powerpoint/2010/main" val="303759537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wipe(left)">
                                      <p:cBhvr>
                                        <p:cTn id="13" dur="250"/>
                                        <p:tgtEl>
                                          <p:spTgt spid="4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left)">
                                      <p:cBhvr>
                                        <p:cTn id="17" dur="250"/>
                                        <p:tgtEl>
                                          <p:spTgt spid="50"/>
                                        </p:tgtEl>
                                      </p:cBhvr>
                                    </p:animEffect>
                                  </p:childTnLst>
                                </p:cTn>
                              </p:par>
                            </p:childTnLst>
                          </p:cTn>
                        </p:par>
                        <p:par>
                          <p:cTn id="18" fill="hold">
                            <p:stCondLst>
                              <p:cond delay="1250"/>
                            </p:stCondLst>
                            <p:childTnLst>
                              <p:par>
                                <p:cTn id="19" presetID="22" presetClass="entr" presetSubtype="8" fill="hold" grpId="0"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wipe(left)">
                                      <p:cBhvr>
                                        <p:cTn id="21" dur="250"/>
                                        <p:tgtEl>
                                          <p:spTgt spid="52"/>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wipe(left)">
                                      <p:cBhvr>
                                        <p:cTn id="25" dur="250"/>
                                        <p:tgtEl>
                                          <p:spTgt spid="53"/>
                                        </p:tgtEl>
                                      </p:cBhvr>
                                    </p:animEffect>
                                  </p:childTnLst>
                                </p:cTn>
                              </p:par>
                            </p:childTnLst>
                          </p:cTn>
                        </p:par>
                        <p:par>
                          <p:cTn id="26" fill="hold">
                            <p:stCondLst>
                              <p:cond delay="1750"/>
                            </p:stCondLst>
                            <p:childTnLst>
                              <p:par>
                                <p:cTn id="27" presetID="22" presetClass="entr" presetSubtype="8" fill="hold" grpId="0" nodeType="after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wipe(left)">
                                      <p:cBhvr>
                                        <p:cTn id="29" dur="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2" grpId="0" animBg="1"/>
      <p:bldP spid="5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sp>
        <p:nvSpPr>
          <p:cNvPr id="16" name="圆角矩形 5"/>
          <p:cNvSpPr/>
          <p:nvPr/>
        </p:nvSpPr>
        <p:spPr>
          <a:xfrm>
            <a:off x="1086522" y="2952197"/>
            <a:ext cx="982576" cy="982576"/>
          </a:xfrm>
          <a:prstGeom prst="roundRect">
            <a:avLst/>
          </a:pr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endParaRPr>
          </a:p>
        </p:txBody>
      </p:sp>
      <p:grpSp>
        <p:nvGrpSpPr>
          <p:cNvPr id="17" name="组 1"/>
          <p:cNvGrpSpPr/>
          <p:nvPr/>
        </p:nvGrpSpPr>
        <p:grpSpPr>
          <a:xfrm>
            <a:off x="1299651" y="3073725"/>
            <a:ext cx="571281" cy="735525"/>
            <a:chOff x="2305050" y="1762125"/>
            <a:chExt cx="762000" cy="981075"/>
          </a:xfrm>
          <a:noFill/>
        </p:grpSpPr>
        <p:sp>
          <p:nvSpPr>
            <p:cNvPr id="18" name="Freeform 114"/>
            <p:cNvSpPr>
              <a:spLocks noEditPoints="1"/>
            </p:cNvSpPr>
            <p:nvPr/>
          </p:nvSpPr>
          <p:spPr bwMode="auto">
            <a:xfrm>
              <a:off x="2305050" y="1762125"/>
              <a:ext cx="762000" cy="981075"/>
            </a:xfrm>
            <a:custGeom>
              <a:avLst/>
              <a:gdLst/>
              <a:ahLst/>
              <a:cxnLst>
                <a:cxn ang="0">
                  <a:pos x="480" y="240"/>
                </a:cxn>
                <a:cxn ang="0">
                  <a:pos x="476" y="192"/>
                </a:cxn>
                <a:cxn ang="0">
                  <a:pos x="462" y="148"/>
                </a:cxn>
                <a:cxn ang="0">
                  <a:pos x="440" y="106"/>
                </a:cxn>
                <a:cxn ang="0">
                  <a:pos x="410" y="70"/>
                </a:cxn>
                <a:cxn ang="0">
                  <a:pos x="374" y="42"/>
                </a:cxn>
                <a:cxn ang="0">
                  <a:pos x="334" y="20"/>
                </a:cxn>
                <a:cxn ang="0">
                  <a:pos x="290" y="6"/>
                </a:cxn>
                <a:cxn ang="0">
                  <a:pos x="240" y="0"/>
                </a:cxn>
                <a:cxn ang="0">
                  <a:pos x="216" y="2"/>
                </a:cxn>
                <a:cxn ang="0">
                  <a:pos x="170" y="12"/>
                </a:cxn>
                <a:cxn ang="0">
                  <a:pos x="126" y="30"/>
                </a:cxn>
                <a:cxn ang="0">
                  <a:pos x="88" y="56"/>
                </a:cxn>
                <a:cxn ang="0">
                  <a:pos x="56" y="88"/>
                </a:cxn>
                <a:cxn ang="0">
                  <a:pos x="30" y="126"/>
                </a:cxn>
                <a:cxn ang="0">
                  <a:pos x="12" y="170"/>
                </a:cxn>
                <a:cxn ang="0">
                  <a:pos x="2" y="216"/>
                </a:cxn>
                <a:cxn ang="0">
                  <a:pos x="0" y="240"/>
                </a:cxn>
                <a:cxn ang="0">
                  <a:pos x="4" y="282"/>
                </a:cxn>
                <a:cxn ang="0">
                  <a:pos x="14" y="322"/>
                </a:cxn>
                <a:cxn ang="0">
                  <a:pos x="32" y="358"/>
                </a:cxn>
                <a:cxn ang="0">
                  <a:pos x="54" y="390"/>
                </a:cxn>
                <a:cxn ang="0">
                  <a:pos x="54" y="390"/>
                </a:cxn>
                <a:cxn ang="0">
                  <a:pos x="232" y="612"/>
                </a:cxn>
                <a:cxn ang="0">
                  <a:pos x="236" y="616"/>
                </a:cxn>
                <a:cxn ang="0">
                  <a:pos x="240" y="618"/>
                </a:cxn>
                <a:cxn ang="0">
                  <a:pos x="250" y="612"/>
                </a:cxn>
                <a:cxn ang="0">
                  <a:pos x="428" y="390"/>
                </a:cxn>
                <a:cxn ang="0">
                  <a:pos x="428" y="390"/>
                </a:cxn>
                <a:cxn ang="0">
                  <a:pos x="440" y="374"/>
                </a:cxn>
                <a:cxn ang="0">
                  <a:pos x="460" y="340"/>
                </a:cxn>
                <a:cxn ang="0">
                  <a:pos x="472" y="302"/>
                </a:cxn>
                <a:cxn ang="0">
                  <a:pos x="480" y="262"/>
                </a:cxn>
                <a:cxn ang="0">
                  <a:pos x="480" y="240"/>
                </a:cxn>
                <a:cxn ang="0">
                  <a:pos x="240" y="548"/>
                </a:cxn>
                <a:cxn ang="0">
                  <a:pos x="92" y="362"/>
                </a:cxn>
                <a:cxn ang="0">
                  <a:pos x="90" y="360"/>
                </a:cxn>
                <a:cxn ang="0">
                  <a:pos x="72" y="334"/>
                </a:cxn>
                <a:cxn ang="0">
                  <a:pos x="60" y="304"/>
                </a:cxn>
                <a:cxn ang="0">
                  <a:pos x="52" y="274"/>
                </a:cxn>
                <a:cxn ang="0">
                  <a:pos x="48" y="240"/>
                </a:cxn>
                <a:cxn ang="0">
                  <a:pos x="50" y="222"/>
                </a:cxn>
                <a:cxn ang="0">
                  <a:pos x="58" y="184"/>
                </a:cxn>
                <a:cxn ang="0">
                  <a:pos x="72" y="150"/>
                </a:cxn>
                <a:cxn ang="0">
                  <a:pos x="92" y="118"/>
                </a:cxn>
                <a:cxn ang="0">
                  <a:pos x="118" y="92"/>
                </a:cxn>
                <a:cxn ang="0">
                  <a:pos x="150" y="72"/>
                </a:cxn>
                <a:cxn ang="0">
                  <a:pos x="184" y="58"/>
                </a:cxn>
                <a:cxn ang="0">
                  <a:pos x="222" y="50"/>
                </a:cxn>
                <a:cxn ang="0">
                  <a:pos x="240" y="48"/>
                </a:cxn>
                <a:cxn ang="0">
                  <a:pos x="280" y="52"/>
                </a:cxn>
                <a:cxn ang="0">
                  <a:pos x="316" y="64"/>
                </a:cxn>
                <a:cxn ang="0">
                  <a:pos x="348" y="82"/>
                </a:cxn>
                <a:cxn ang="0">
                  <a:pos x="376" y="106"/>
                </a:cxn>
                <a:cxn ang="0">
                  <a:pos x="400" y="134"/>
                </a:cxn>
                <a:cxn ang="0">
                  <a:pos x="418" y="166"/>
                </a:cxn>
                <a:cxn ang="0">
                  <a:pos x="428" y="202"/>
                </a:cxn>
                <a:cxn ang="0">
                  <a:pos x="432" y="240"/>
                </a:cxn>
                <a:cxn ang="0">
                  <a:pos x="432" y="258"/>
                </a:cxn>
                <a:cxn ang="0">
                  <a:pos x="426" y="288"/>
                </a:cxn>
                <a:cxn ang="0">
                  <a:pos x="416" y="320"/>
                </a:cxn>
                <a:cxn ang="0">
                  <a:pos x="400" y="348"/>
                </a:cxn>
                <a:cxn ang="0">
                  <a:pos x="390" y="362"/>
                </a:cxn>
              </a:cxnLst>
              <a:rect l="0" t="0" r="r" b="b"/>
              <a:pathLst>
                <a:path w="480" h="618">
                  <a:moveTo>
                    <a:pt x="480" y="240"/>
                  </a:moveTo>
                  <a:lnTo>
                    <a:pt x="480" y="240"/>
                  </a:lnTo>
                  <a:lnTo>
                    <a:pt x="480" y="216"/>
                  </a:lnTo>
                  <a:lnTo>
                    <a:pt x="476" y="192"/>
                  </a:lnTo>
                  <a:lnTo>
                    <a:pt x="470" y="170"/>
                  </a:lnTo>
                  <a:lnTo>
                    <a:pt x="462" y="148"/>
                  </a:lnTo>
                  <a:lnTo>
                    <a:pt x="452" y="126"/>
                  </a:lnTo>
                  <a:lnTo>
                    <a:pt x="440" y="106"/>
                  </a:lnTo>
                  <a:lnTo>
                    <a:pt x="426" y="88"/>
                  </a:lnTo>
                  <a:lnTo>
                    <a:pt x="410" y="70"/>
                  </a:lnTo>
                  <a:lnTo>
                    <a:pt x="394" y="56"/>
                  </a:lnTo>
                  <a:lnTo>
                    <a:pt x="374" y="42"/>
                  </a:lnTo>
                  <a:lnTo>
                    <a:pt x="356" y="30"/>
                  </a:lnTo>
                  <a:lnTo>
                    <a:pt x="334" y="20"/>
                  </a:lnTo>
                  <a:lnTo>
                    <a:pt x="312" y="12"/>
                  </a:lnTo>
                  <a:lnTo>
                    <a:pt x="290" y="6"/>
                  </a:lnTo>
                  <a:lnTo>
                    <a:pt x="266" y="2"/>
                  </a:lnTo>
                  <a:lnTo>
                    <a:pt x="240" y="0"/>
                  </a:lnTo>
                  <a:lnTo>
                    <a:pt x="240" y="0"/>
                  </a:lnTo>
                  <a:lnTo>
                    <a:pt x="216" y="2"/>
                  </a:lnTo>
                  <a:lnTo>
                    <a:pt x="192" y="6"/>
                  </a:lnTo>
                  <a:lnTo>
                    <a:pt x="170" y="12"/>
                  </a:lnTo>
                  <a:lnTo>
                    <a:pt x="148" y="20"/>
                  </a:lnTo>
                  <a:lnTo>
                    <a:pt x="126" y="30"/>
                  </a:lnTo>
                  <a:lnTo>
                    <a:pt x="106" y="42"/>
                  </a:lnTo>
                  <a:lnTo>
                    <a:pt x="88" y="56"/>
                  </a:lnTo>
                  <a:lnTo>
                    <a:pt x="72" y="70"/>
                  </a:lnTo>
                  <a:lnTo>
                    <a:pt x="56" y="88"/>
                  </a:lnTo>
                  <a:lnTo>
                    <a:pt x="42" y="106"/>
                  </a:lnTo>
                  <a:lnTo>
                    <a:pt x="30" y="126"/>
                  </a:lnTo>
                  <a:lnTo>
                    <a:pt x="20" y="148"/>
                  </a:lnTo>
                  <a:lnTo>
                    <a:pt x="12" y="170"/>
                  </a:lnTo>
                  <a:lnTo>
                    <a:pt x="6" y="192"/>
                  </a:lnTo>
                  <a:lnTo>
                    <a:pt x="2" y="216"/>
                  </a:lnTo>
                  <a:lnTo>
                    <a:pt x="0" y="240"/>
                  </a:lnTo>
                  <a:lnTo>
                    <a:pt x="0" y="240"/>
                  </a:lnTo>
                  <a:lnTo>
                    <a:pt x="2" y="262"/>
                  </a:lnTo>
                  <a:lnTo>
                    <a:pt x="4" y="282"/>
                  </a:lnTo>
                  <a:lnTo>
                    <a:pt x="8" y="302"/>
                  </a:lnTo>
                  <a:lnTo>
                    <a:pt x="14" y="322"/>
                  </a:lnTo>
                  <a:lnTo>
                    <a:pt x="22" y="340"/>
                  </a:lnTo>
                  <a:lnTo>
                    <a:pt x="32" y="358"/>
                  </a:lnTo>
                  <a:lnTo>
                    <a:pt x="42" y="374"/>
                  </a:lnTo>
                  <a:lnTo>
                    <a:pt x="54" y="390"/>
                  </a:lnTo>
                  <a:lnTo>
                    <a:pt x="54" y="390"/>
                  </a:lnTo>
                  <a:lnTo>
                    <a:pt x="54" y="390"/>
                  </a:lnTo>
                  <a:lnTo>
                    <a:pt x="54" y="390"/>
                  </a:lnTo>
                  <a:lnTo>
                    <a:pt x="232" y="612"/>
                  </a:lnTo>
                  <a:lnTo>
                    <a:pt x="232" y="612"/>
                  </a:lnTo>
                  <a:lnTo>
                    <a:pt x="236" y="616"/>
                  </a:lnTo>
                  <a:lnTo>
                    <a:pt x="240" y="618"/>
                  </a:lnTo>
                  <a:lnTo>
                    <a:pt x="240" y="618"/>
                  </a:lnTo>
                  <a:lnTo>
                    <a:pt x="246" y="616"/>
                  </a:lnTo>
                  <a:lnTo>
                    <a:pt x="250" y="612"/>
                  </a:lnTo>
                  <a:lnTo>
                    <a:pt x="250" y="612"/>
                  </a:lnTo>
                  <a:lnTo>
                    <a:pt x="428" y="390"/>
                  </a:lnTo>
                  <a:lnTo>
                    <a:pt x="428" y="390"/>
                  </a:lnTo>
                  <a:lnTo>
                    <a:pt x="428" y="390"/>
                  </a:lnTo>
                  <a:lnTo>
                    <a:pt x="428" y="390"/>
                  </a:lnTo>
                  <a:lnTo>
                    <a:pt x="440" y="374"/>
                  </a:lnTo>
                  <a:lnTo>
                    <a:pt x="450" y="358"/>
                  </a:lnTo>
                  <a:lnTo>
                    <a:pt x="460" y="340"/>
                  </a:lnTo>
                  <a:lnTo>
                    <a:pt x="466" y="322"/>
                  </a:lnTo>
                  <a:lnTo>
                    <a:pt x="472" y="302"/>
                  </a:lnTo>
                  <a:lnTo>
                    <a:pt x="478" y="282"/>
                  </a:lnTo>
                  <a:lnTo>
                    <a:pt x="480" y="262"/>
                  </a:lnTo>
                  <a:lnTo>
                    <a:pt x="480" y="240"/>
                  </a:lnTo>
                  <a:lnTo>
                    <a:pt x="480" y="240"/>
                  </a:lnTo>
                  <a:close/>
                  <a:moveTo>
                    <a:pt x="390" y="362"/>
                  </a:moveTo>
                  <a:lnTo>
                    <a:pt x="240" y="548"/>
                  </a:lnTo>
                  <a:lnTo>
                    <a:pt x="94" y="364"/>
                  </a:lnTo>
                  <a:lnTo>
                    <a:pt x="92" y="362"/>
                  </a:lnTo>
                  <a:lnTo>
                    <a:pt x="90" y="360"/>
                  </a:lnTo>
                  <a:lnTo>
                    <a:pt x="90" y="360"/>
                  </a:lnTo>
                  <a:lnTo>
                    <a:pt x="82" y="348"/>
                  </a:lnTo>
                  <a:lnTo>
                    <a:pt x="72" y="334"/>
                  </a:lnTo>
                  <a:lnTo>
                    <a:pt x="66" y="320"/>
                  </a:lnTo>
                  <a:lnTo>
                    <a:pt x="60" y="304"/>
                  </a:lnTo>
                  <a:lnTo>
                    <a:pt x="54" y="288"/>
                  </a:lnTo>
                  <a:lnTo>
                    <a:pt x="52" y="274"/>
                  </a:lnTo>
                  <a:lnTo>
                    <a:pt x="50" y="258"/>
                  </a:lnTo>
                  <a:lnTo>
                    <a:pt x="48" y="240"/>
                  </a:lnTo>
                  <a:lnTo>
                    <a:pt x="48" y="240"/>
                  </a:lnTo>
                  <a:lnTo>
                    <a:pt x="50" y="222"/>
                  </a:lnTo>
                  <a:lnTo>
                    <a:pt x="52" y="202"/>
                  </a:lnTo>
                  <a:lnTo>
                    <a:pt x="58" y="184"/>
                  </a:lnTo>
                  <a:lnTo>
                    <a:pt x="64" y="166"/>
                  </a:lnTo>
                  <a:lnTo>
                    <a:pt x="72" y="150"/>
                  </a:lnTo>
                  <a:lnTo>
                    <a:pt x="82" y="134"/>
                  </a:lnTo>
                  <a:lnTo>
                    <a:pt x="92" y="118"/>
                  </a:lnTo>
                  <a:lnTo>
                    <a:pt x="106" y="106"/>
                  </a:lnTo>
                  <a:lnTo>
                    <a:pt x="118" y="92"/>
                  </a:lnTo>
                  <a:lnTo>
                    <a:pt x="134" y="82"/>
                  </a:lnTo>
                  <a:lnTo>
                    <a:pt x="150" y="72"/>
                  </a:lnTo>
                  <a:lnTo>
                    <a:pt x="166" y="64"/>
                  </a:lnTo>
                  <a:lnTo>
                    <a:pt x="184" y="58"/>
                  </a:lnTo>
                  <a:lnTo>
                    <a:pt x="202" y="52"/>
                  </a:lnTo>
                  <a:lnTo>
                    <a:pt x="222" y="50"/>
                  </a:lnTo>
                  <a:lnTo>
                    <a:pt x="240" y="48"/>
                  </a:lnTo>
                  <a:lnTo>
                    <a:pt x="240" y="48"/>
                  </a:lnTo>
                  <a:lnTo>
                    <a:pt x="260" y="50"/>
                  </a:lnTo>
                  <a:lnTo>
                    <a:pt x="280" y="52"/>
                  </a:lnTo>
                  <a:lnTo>
                    <a:pt x="298" y="58"/>
                  </a:lnTo>
                  <a:lnTo>
                    <a:pt x="316" y="64"/>
                  </a:lnTo>
                  <a:lnTo>
                    <a:pt x="332" y="72"/>
                  </a:lnTo>
                  <a:lnTo>
                    <a:pt x="348" y="82"/>
                  </a:lnTo>
                  <a:lnTo>
                    <a:pt x="362" y="92"/>
                  </a:lnTo>
                  <a:lnTo>
                    <a:pt x="376" y="106"/>
                  </a:lnTo>
                  <a:lnTo>
                    <a:pt x="388" y="118"/>
                  </a:lnTo>
                  <a:lnTo>
                    <a:pt x="400" y="134"/>
                  </a:lnTo>
                  <a:lnTo>
                    <a:pt x="410" y="150"/>
                  </a:lnTo>
                  <a:lnTo>
                    <a:pt x="418" y="166"/>
                  </a:lnTo>
                  <a:lnTo>
                    <a:pt x="424" y="184"/>
                  </a:lnTo>
                  <a:lnTo>
                    <a:pt x="428" y="202"/>
                  </a:lnTo>
                  <a:lnTo>
                    <a:pt x="432" y="222"/>
                  </a:lnTo>
                  <a:lnTo>
                    <a:pt x="432" y="240"/>
                  </a:lnTo>
                  <a:lnTo>
                    <a:pt x="432" y="240"/>
                  </a:lnTo>
                  <a:lnTo>
                    <a:pt x="432" y="258"/>
                  </a:lnTo>
                  <a:lnTo>
                    <a:pt x="430" y="274"/>
                  </a:lnTo>
                  <a:lnTo>
                    <a:pt x="426" y="288"/>
                  </a:lnTo>
                  <a:lnTo>
                    <a:pt x="422" y="304"/>
                  </a:lnTo>
                  <a:lnTo>
                    <a:pt x="416" y="320"/>
                  </a:lnTo>
                  <a:lnTo>
                    <a:pt x="408" y="334"/>
                  </a:lnTo>
                  <a:lnTo>
                    <a:pt x="400" y="348"/>
                  </a:lnTo>
                  <a:lnTo>
                    <a:pt x="390" y="360"/>
                  </a:lnTo>
                  <a:lnTo>
                    <a:pt x="390" y="362"/>
                  </a:lnTo>
                  <a:close/>
                </a:path>
              </a:pathLst>
            </a:custGeom>
            <a:grpFill/>
            <a:ln w="9525">
              <a:solidFill>
                <a:srgbClr val="4BC1DD"/>
              </a:solidFill>
              <a:round/>
              <a:headEnd/>
              <a:tailEnd/>
            </a:ln>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22" name="Freeform 115"/>
            <p:cNvSpPr>
              <a:spLocks/>
            </p:cNvSpPr>
            <p:nvPr/>
          </p:nvSpPr>
          <p:spPr bwMode="auto">
            <a:xfrm>
              <a:off x="2552700" y="2009775"/>
              <a:ext cx="266700" cy="266700"/>
            </a:xfrm>
            <a:custGeom>
              <a:avLst/>
              <a:gdLst/>
              <a:ahLst/>
              <a:cxnLst>
                <a:cxn ang="0">
                  <a:pos x="84" y="0"/>
                </a:cxn>
                <a:cxn ang="0">
                  <a:pos x="84" y="0"/>
                </a:cxn>
                <a:cxn ang="0">
                  <a:pos x="102" y="2"/>
                </a:cxn>
                <a:cxn ang="0">
                  <a:pos x="118" y="8"/>
                </a:cxn>
                <a:cxn ang="0">
                  <a:pos x="132" y="16"/>
                </a:cxn>
                <a:cxn ang="0">
                  <a:pos x="144" y="26"/>
                </a:cxn>
                <a:cxn ang="0">
                  <a:pos x="154" y="38"/>
                </a:cxn>
                <a:cxn ang="0">
                  <a:pos x="162" y="52"/>
                </a:cxn>
                <a:cxn ang="0">
                  <a:pos x="168" y="68"/>
                </a:cxn>
                <a:cxn ang="0">
                  <a:pos x="168" y="84"/>
                </a:cxn>
                <a:cxn ang="0">
                  <a:pos x="168" y="84"/>
                </a:cxn>
                <a:cxn ang="0">
                  <a:pos x="168" y="102"/>
                </a:cxn>
                <a:cxn ang="0">
                  <a:pos x="162" y="118"/>
                </a:cxn>
                <a:cxn ang="0">
                  <a:pos x="154" y="132"/>
                </a:cxn>
                <a:cxn ang="0">
                  <a:pos x="144" y="144"/>
                </a:cxn>
                <a:cxn ang="0">
                  <a:pos x="132" y="154"/>
                </a:cxn>
                <a:cxn ang="0">
                  <a:pos x="118" y="162"/>
                </a:cxn>
                <a:cxn ang="0">
                  <a:pos x="102" y="166"/>
                </a:cxn>
                <a:cxn ang="0">
                  <a:pos x="84" y="168"/>
                </a:cxn>
                <a:cxn ang="0">
                  <a:pos x="84" y="168"/>
                </a:cxn>
                <a:cxn ang="0">
                  <a:pos x="68" y="166"/>
                </a:cxn>
                <a:cxn ang="0">
                  <a:pos x="52" y="162"/>
                </a:cxn>
                <a:cxn ang="0">
                  <a:pos x="38" y="154"/>
                </a:cxn>
                <a:cxn ang="0">
                  <a:pos x="26" y="144"/>
                </a:cxn>
                <a:cxn ang="0">
                  <a:pos x="16" y="132"/>
                </a:cxn>
                <a:cxn ang="0">
                  <a:pos x="8" y="118"/>
                </a:cxn>
                <a:cxn ang="0">
                  <a:pos x="2" y="102"/>
                </a:cxn>
                <a:cxn ang="0">
                  <a:pos x="0" y="84"/>
                </a:cxn>
                <a:cxn ang="0">
                  <a:pos x="0" y="84"/>
                </a:cxn>
                <a:cxn ang="0">
                  <a:pos x="2" y="68"/>
                </a:cxn>
                <a:cxn ang="0">
                  <a:pos x="8" y="52"/>
                </a:cxn>
                <a:cxn ang="0">
                  <a:pos x="16" y="38"/>
                </a:cxn>
                <a:cxn ang="0">
                  <a:pos x="26" y="26"/>
                </a:cxn>
                <a:cxn ang="0">
                  <a:pos x="38" y="16"/>
                </a:cxn>
                <a:cxn ang="0">
                  <a:pos x="52" y="8"/>
                </a:cxn>
                <a:cxn ang="0">
                  <a:pos x="68" y="2"/>
                </a:cxn>
                <a:cxn ang="0">
                  <a:pos x="84" y="0"/>
                </a:cxn>
                <a:cxn ang="0">
                  <a:pos x="84" y="0"/>
                </a:cxn>
              </a:cxnLst>
              <a:rect l="0" t="0" r="r" b="b"/>
              <a:pathLst>
                <a:path w="168" h="168">
                  <a:moveTo>
                    <a:pt x="84" y="0"/>
                  </a:moveTo>
                  <a:lnTo>
                    <a:pt x="84" y="0"/>
                  </a:lnTo>
                  <a:lnTo>
                    <a:pt x="102" y="2"/>
                  </a:lnTo>
                  <a:lnTo>
                    <a:pt x="118" y="8"/>
                  </a:lnTo>
                  <a:lnTo>
                    <a:pt x="132" y="16"/>
                  </a:lnTo>
                  <a:lnTo>
                    <a:pt x="144" y="26"/>
                  </a:lnTo>
                  <a:lnTo>
                    <a:pt x="154" y="38"/>
                  </a:lnTo>
                  <a:lnTo>
                    <a:pt x="162" y="52"/>
                  </a:lnTo>
                  <a:lnTo>
                    <a:pt x="168" y="68"/>
                  </a:lnTo>
                  <a:lnTo>
                    <a:pt x="168" y="84"/>
                  </a:lnTo>
                  <a:lnTo>
                    <a:pt x="168" y="84"/>
                  </a:lnTo>
                  <a:lnTo>
                    <a:pt x="168" y="102"/>
                  </a:lnTo>
                  <a:lnTo>
                    <a:pt x="162" y="118"/>
                  </a:lnTo>
                  <a:lnTo>
                    <a:pt x="154" y="132"/>
                  </a:lnTo>
                  <a:lnTo>
                    <a:pt x="144" y="144"/>
                  </a:lnTo>
                  <a:lnTo>
                    <a:pt x="132" y="154"/>
                  </a:lnTo>
                  <a:lnTo>
                    <a:pt x="118" y="162"/>
                  </a:lnTo>
                  <a:lnTo>
                    <a:pt x="102" y="166"/>
                  </a:lnTo>
                  <a:lnTo>
                    <a:pt x="84" y="168"/>
                  </a:lnTo>
                  <a:lnTo>
                    <a:pt x="84" y="168"/>
                  </a:lnTo>
                  <a:lnTo>
                    <a:pt x="68" y="166"/>
                  </a:lnTo>
                  <a:lnTo>
                    <a:pt x="52" y="162"/>
                  </a:lnTo>
                  <a:lnTo>
                    <a:pt x="38" y="154"/>
                  </a:lnTo>
                  <a:lnTo>
                    <a:pt x="26" y="144"/>
                  </a:lnTo>
                  <a:lnTo>
                    <a:pt x="16" y="132"/>
                  </a:lnTo>
                  <a:lnTo>
                    <a:pt x="8" y="118"/>
                  </a:lnTo>
                  <a:lnTo>
                    <a:pt x="2" y="102"/>
                  </a:lnTo>
                  <a:lnTo>
                    <a:pt x="0" y="84"/>
                  </a:lnTo>
                  <a:lnTo>
                    <a:pt x="0" y="84"/>
                  </a:lnTo>
                  <a:lnTo>
                    <a:pt x="2" y="68"/>
                  </a:lnTo>
                  <a:lnTo>
                    <a:pt x="8" y="52"/>
                  </a:lnTo>
                  <a:lnTo>
                    <a:pt x="16" y="38"/>
                  </a:lnTo>
                  <a:lnTo>
                    <a:pt x="26" y="26"/>
                  </a:lnTo>
                  <a:lnTo>
                    <a:pt x="38" y="16"/>
                  </a:lnTo>
                  <a:lnTo>
                    <a:pt x="52" y="8"/>
                  </a:lnTo>
                  <a:lnTo>
                    <a:pt x="68" y="2"/>
                  </a:lnTo>
                  <a:lnTo>
                    <a:pt x="84" y="0"/>
                  </a:lnTo>
                  <a:lnTo>
                    <a:pt x="84" y="0"/>
                  </a:lnTo>
                  <a:close/>
                </a:path>
              </a:pathLst>
            </a:custGeom>
            <a:grpFill/>
            <a:ln w="9525">
              <a:solidFill>
                <a:srgbClr val="4BC1DD"/>
              </a:solidFill>
              <a:round/>
              <a:headEnd/>
              <a:tailEnd/>
            </a:ln>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grpSp>
      <p:sp>
        <p:nvSpPr>
          <p:cNvPr id="23" name="矩形 22"/>
          <p:cNvSpPr/>
          <p:nvPr/>
        </p:nvSpPr>
        <p:spPr>
          <a:xfrm>
            <a:off x="2165990" y="2940277"/>
            <a:ext cx="1747092" cy="1192632"/>
          </a:xfrm>
          <a:prstGeom prst="rect">
            <a:avLst/>
          </a:prstGeom>
        </p:spPr>
        <p:txBody>
          <a:bodyPr wrap="square" lIns="91438" tIns="45719" rIns="91438" bIns="45719">
            <a:spAutoFit/>
          </a:bodyPr>
          <a:lstStyle/>
          <a:p>
            <a:pPr>
              <a:lnSpc>
                <a:spcPct val="130000"/>
              </a:lnSpc>
            </a:pPr>
            <a:r>
              <a:rPr lang="zh-CN" altLang="zh-CN" sz="1100" dirty="0">
                <a:solidFill>
                  <a:schemeClr val="bg1">
                    <a:lumMod val="50000"/>
                  </a:schemeClr>
                </a:solidFill>
                <a:latin typeface="微软雅黑"/>
              </a:rPr>
              <a:t>标题数字等都可以通过点击和重新输入进行更改，顶部</a:t>
            </a:r>
            <a:r>
              <a:rPr lang="en-US" altLang="zh-CN" sz="1100" dirty="0">
                <a:solidFill>
                  <a:schemeClr val="bg1">
                    <a:lumMod val="50000"/>
                  </a:schemeClr>
                </a:solidFill>
                <a:latin typeface="微软雅黑"/>
              </a:rPr>
              <a:t>“</a:t>
            </a:r>
            <a:r>
              <a:rPr lang="zh-CN" altLang="zh-CN" sz="1100" dirty="0">
                <a:solidFill>
                  <a:schemeClr val="bg1">
                    <a:lumMod val="50000"/>
                  </a:schemeClr>
                </a:solidFill>
                <a:latin typeface="微软雅黑"/>
              </a:rPr>
              <a:t>开始</a:t>
            </a:r>
            <a:r>
              <a:rPr lang="en-US" altLang="zh-CN" sz="1100" dirty="0">
                <a:solidFill>
                  <a:schemeClr val="bg1">
                    <a:lumMod val="50000"/>
                  </a:schemeClr>
                </a:solidFill>
                <a:latin typeface="微软雅黑"/>
              </a:rPr>
              <a:t>”</a:t>
            </a:r>
            <a:r>
              <a:rPr lang="zh-CN" altLang="zh-CN" sz="1100" dirty="0">
                <a:solidFill>
                  <a:schemeClr val="bg1">
                    <a:lumMod val="50000"/>
                  </a:schemeClr>
                </a:solidFill>
                <a:latin typeface="微软雅黑"/>
              </a:rPr>
              <a:t>面板中可以对字体、字号、颜色、行距等进行修改</a:t>
            </a:r>
            <a:r>
              <a:rPr lang="zh-CN" altLang="en-US" sz="1100" dirty="0">
                <a:solidFill>
                  <a:schemeClr val="bg1">
                    <a:lumMod val="50000"/>
                  </a:schemeClr>
                </a:solidFill>
                <a:latin typeface="微软雅黑"/>
              </a:rPr>
              <a:t>。</a:t>
            </a:r>
            <a:endParaRPr lang="en-US" altLang="zh-CN" sz="1100" dirty="0">
              <a:solidFill>
                <a:schemeClr val="bg1">
                  <a:lumMod val="50000"/>
                </a:schemeClr>
              </a:solidFill>
              <a:latin typeface="微软雅黑"/>
            </a:endParaRPr>
          </a:p>
        </p:txBody>
      </p:sp>
      <p:sp>
        <p:nvSpPr>
          <p:cNvPr id="24" name="文本框 23"/>
          <p:cNvSpPr txBox="1"/>
          <p:nvPr/>
        </p:nvSpPr>
        <p:spPr>
          <a:xfrm>
            <a:off x="989630" y="2504560"/>
            <a:ext cx="2898455" cy="400110"/>
          </a:xfrm>
          <a:prstGeom prst="rect">
            <a:avLst/>
          </a:prstGeom>
          <a:noFill/>
        </p:spPr>
        <p:txBody>
          <a:bodyPr wrap="square" rtlCol="0">
            <a:spAutoFit/>
          </a:bodyPr>
          <a:lstStyle/>
          <a:p>
            <a:r>
              <a:rPr lang="en-US" altLang="zh-CN" sz="2000" b="1" dirty="0">
                <a:solidFill>
                  <a:schemeClr val="bg1">
                    <a:lumMod val="50000"/>
                  </a:schemeClr>
                </a:solidFill>
              </a:rPr>
              <a:t>ADD YOUR TITLE HERE</a:t>
            </a:r>
            <a:endParaRPr lang="zh-CN" altLang="en-US" sz="2000" b="1" dirty="0">
              <a:solidFill>
                <a:schemeClr val="bg1">
                  <a:lumMod val="50000"/>
                </a:schemeClr>
              </a:solidFill>
            </a:endParaRPr>
          </a:p>
        </p:txBody>
      </p:sp>
      <p:sp>
        <p:nvSpPr>
          <p:cNvPr id="25" name="圆角矩形 11"/>
          <p:cNvSpPr/>
          <p:nvPr/>
        </p:nvSpPr>
        <p:spPr>
          <a:xfrm>
            <a:off x="2808617" y="4727284"/>
            <a:ext cx="982576" cy="982576"/>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endParaRPr>
          </a:p>
        </p:txBody>
      </p:sp>
      <p:sp>
        <p:nvSpPr>
          <p:cNvPr id="26" name="文本框 25"/>
          <p:cNvSpPr txBox="1"/>
          <p:nvPr/>
        </p:nvSpPr>
        <p:spPr>
          <a:xfrm>
            <a:off x="2821646" y="5736145"/>
            <a:ext cx="2898455" cy="400110"/>
          </a:xfrm>
          <a:prstGeom prst="rect">
            <a:avLst/>
          </a:prstGeom>
          <a:noFill/>
        </p:spPr>
        <p:txBody>
          <a:bodyPr wrap="square" rtlCol="0">
            <a:spAutoFit/>
          </a:bodyPr>
          <a:lstStyle/>
          <a:p>
            <a:r>
              <a:rPr lang="en-US" altLang="zh-CN" sz="2000" b="1" dirty="0">
                <a:solidFill>
                  <a:schemeClr val="bg1">
                    <a:lumMod val="50000"/>
                  </a:schemeClr>
                </a:solidFill>
              </a:rPr>
              <a:t>ADD YOUR TITLE HERE</a:t>
            </a:r>
            <a:endParaRPr lang="zh-CN" altLang="en-US" sz="2000" b="1" dirty="0">
              <a:solidFill>
                <a:schemeClr val="bg1">
                  <a:lumMod val="50000"/>
                </a:schemeClr>
              </a:solidFill>
            </a:endParaRPr>
          </a:p>
        </p:txBody>
      </p:sp>
      <p:sp>
        <p:nvSpPr>
          <p:cNvPr id="32" name="矩形 31"/>
          <p:cNvSpPr/>
          <p:nvPr/>
        </p:nvSpPr>
        <p:spPr>
          <a:xfrm>
            <a:off x="3973009" y="4492492"/>
            <a:ext cx="1747092" cy="1192632"/>
          </a:xfrm>
          <a:prstGeom prst="rect">
            <a:avLst/>
          </a:prstGeom>
        </p:spPr>
        <p:txBody>
          <a:bodyPr wrap="square" lIns="91438" tIns="45719" rIns="91438" bIns="45719">
            <a:spAutoFit/>
          </a:bodyPr>
          <a:lstStyle/>
          <a:p>
            <a:pPr>
              <a:lnSpc>
                <a:spcPct val="130000"/>
              </a:lnSpc>
            </a:pPr>
            <a:r>
              <a:rPr lang="zh-CN" altLang="zh-CN" sz="1100" dirty="0">
                <a:solidFill>
                  <a:schemeClr val="bg1">
                    <a:lumMod val="50000"/>
                  </a:schemeClr>
                </a:solidFill>
                <a:latin typeface="微软雅黑"/>
              </a:rPr>
              <a:t>标题数字等都可以通过点击和重新输入进行更改，顶部</a:t>
            </a:r>
            <a:r>
              <a:rPr lang="en-US" altLang="zh-CN" sz="1100" dirty="0">
                <a:solidFill>
                  <a:schemeClr val="bg1">
                    <a:lumMod val="50000"/>
                  </a:schemeClr>
                </a:solidFill>
                <a:latin typeface="微软雅黑"/>
              </a:rPr>
              <a:t>“</a:t>
            </a:r>
            <a:r>
              <a:rPr lang="zh-CN" altLang="zh-CN" sz="1100" dirty="0">
                <a:solidFill>
                  <a:schemeClr val="bg1">
                    <a:lumMod val="50000"/>
                  </a:schemeClr>
                </a:solidFill>
                <a:latin typeface="微软雅黑"/>
              </a:rPr>
              <a:t>开始</a:t>
            </a:r>
            <a:r>
              <a:rPr lang="en-US" altLang="zh-CN" sz="1100" dirty="0">
                <a:solidFill>
                  <a:schemeClr val="bg1">
                    <a:lumMod val="50000"/>
                  </a:schemeClr>
                </a:solidFill>
                <a:latin typeface="微软雅黑"/>
              </a:rPr>
              <a:t>”</a:t>
            </a:r>
            <a:r>
              <a:rPr lang="zh-CN" altLang="zh-CN" sz="1100" dirty="0">
                <a:solidFill>
                  <a:schemeClr val="bg1">
                    <a:lumMod val="50000"/>
                  </a:schemeClr>
                </a:solidFill>
                <a:latin typeface="微软雅黑"/>
              </a:rPr>
              <a:t>面板中可以对字体、字号、颜色、行距等进行修改</a:t>
            </a:r>
            <a:r>
              <a:rPr lang="zh-CN" altLang="en-US" sz="1100" dirty="0">
                <a:solidFill>
                  <a:schemeClr val="bg1">
                    <a:lumMod val="50000"/>
                  </a:schemeClr>
                </a:solidFill>
                <a:latin typeface="微软雅黑"/>
              </a:rPr>
              <a:t>。</a:t>
            </a:r>
            <a:endParaRPr lang="en-US" altLang="zh-CN" sz="1100" dirty="0">
              <a:solidFill>
                <a:schemeClr val="bg1">
                  <a:lumMod val="50000"/>
                </a:schemeClr>
              </a:solidFill>
              <a:latin typeface="微软雅黑"/>
            </a:endParaRPr>
          </a:p>
        </p:txBody>
      </p:sp>
      <p:grpSp>
        <p:nvGrpSpPr>
          <p:cNvPr id="33" name="组合 32"/>
          <p:cNvGrpSpPr/>
          <p:nvPr/>
        </p:nvGrpSpPr>
        <p:grpSpPr>
          <a:xfrm>
            <a:off x="2938081" y="4910726"/>
            <a:ext cx="723646" cy="613725"/>
            <a:chOff x="1838325" y="822325"/>
            <a:chExt cx="752475" cy="638175"/>
          </a:xfrm>
          <a:noFill/>
        </p:grpSpPr>
        <p:sp>
          <p:nvSpPr>
            <p:cNvPr id="34" name="Freeform 58"/>
            <p:cNvSpPr>
              <a:spLocks/>
            </p:cNvSpPr>
            <p:nvPr/>
          </p:nvSpPr>
          <p:spPr bwMode="auto">
            <a:xfrm>
              <a:off x="1838325" y="1069975"/>
              <a:ext cx="752475" cy="390525"/>
            </a:xfrm>
            <a:custGeom>
              <a:avLst/>
              <a:gdLst/>
              <a:ahLst/>
              <a:cxnLst>
                <a:cxn ang="0">
                  <a:pos x="316" y="126"/>
                </a:cxn>
                <a:cxn ang="0">
                  <a:pos x="316" y="0"/>
                </a:cxn>
                <a:cxn ang="0">
                  <a:pos x="158" y="0"/>
                </a:cxn>
                <a:cxn ang="0">
                  <a:pos x="158" y="94"/>
                </a:cxn>
                <a:cxn ang="0">
                  <a:pos x="0" y="94"/>
                </a:cxn>
                <a:cxn ang="0">
                  <a:pos x="0" y="246"/>
                </a:cxn>
                <a:cxn ang="0">
                  <a:pos x="474" y="246"/>
                </a:cxn>
                <a:cxn ang="0">
                  <a:pos x="474" y="126"/>
                </a:cxn>
                <a:cxn ang="0">
                  <a:pos x="316" y="126"/>
                </a:cxn>
              </a:cxnLst>
              <a:rect l="0" t="0" r="r" b="b"/>
              <a:pathLst>
                <a:path w="474" h="246">
                  <a:moveTo>
                    <a:pt x="316" y="126"/>
                  </a:moveTo>
                  <a:lnTo>
                    <a:pt x="316" y="0"/>
                  </a:lnTo>
                  <a:lnTo>
                    <a:pt x="158" y="0"/>
                  </a:lnTo>
                  <a:lnTo>
                    <a:pt x="158" y="94"/>
                  </a:lnTo>
                  <a:lnTo>
                    <a:pt x="0" y="94"/>
                  </a:lnTo>
                  <a:lnTo>
                    <a:pt x="0" y="246"/>
                  </a:lnTo>
                  <a:lnTo>
                    <a:pt x="474" y="246"/>
                  </a:lnTo>
                  <a:lnTo>
                    <a:pt x="474" y="126"/>
                  </a:lnTo>
                  <a:lnTo>
                    <a:pt x="316" y="126"/>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35" name="Freeform 59"/>
            <p:cNvSpPr>
              <a:spLocks/>
            </p:cNvSpPr>
            <p:nvPr/>
          </p:nvSpPr>
          <p:spPr bwMode="auto">
            <a:xfrm>
              <a:off x="2105025" y="822325"/>
              <a:ext cx="215900" cy="206375"/>
            </a:xfrm>
            <a:custGeom>
              <a:avLst/>
              <a:gdLst/>
              <a:ahLst/>
              <a:cxnLst>
                <a:cxn ang="0">
                  <a:pos x="68" y="0"/>
                </a:cxn>
                <a:cxn ang="0">
                  <a:pos x="84" y="50"/>
                </a:cxn>
                <a:cxn ang="0">
                  <a:pos x="136" y="50"/>
                </a:cxn>
                <a:cxn ang="0">
                  <a:pos x="94" y="80"/>
                </a:cxn>
                <a:cxn ang="0">
                  <a:pos x="110" y="130"/>
                </a:cxn>
                <a:cxn ang="0">
                  <a:pos x="68" y="98"/>
                </a:cxn>
                <a:cxn ang="0">
                  <a:pos x="26" y="130"/>
                </a:cxn>
                <a:cxn ang="0">
                  <a:pos x="42" y="80"/>
                </a:cxn>
                <a:cxn ang="0">
                  <a:pos x="0" y="50"/>
                </a:cxn>
                <a:cxn ang="0">
                  <a:pos x="52" y="50"/>
                </a:cxn>
                <a:cxn ang="0">
                  <a:pos x="68" y="0"/>
                </a:cxn>
              </a:cxnLst>
              <a:rect l="0" t="0" r="r" b="b"/>
              <a:pathLst>
                <a:path w="136" h="130">
                  <a:moveTo>
                    <a:pt x="68" y="0"/>
                  </a:moveTo>
                  <a:lnTo>
                    <a:pt x="84" y="50"/>
                  </a:lnTo>
                  <a:lnTo>
                    <a:pt x="136" y="50"/>
                  </a:lnTo>
                  <a:lnTo>
                    <a:pt x="94" y="80"/>
                  </a:lnTo>
                  <a:lnTo>
                    <a:pt x="110" y="130"/>
                  </a:lnTo>
                  <a:lnTo>
                    <a:pt x="68" y="98"/>
                  </a:lnTo>
                  <a:lnTo>
                    <a:pt x="26" y="130"/>
                  </a:lnTo>
                  <a:lnTo>
                    <a:pt x="42" y="80"/>
                  </a:lnTo>
                  <a:lnTo>
                    <a:pt x="0" y="50"/>
                  </a:lnTo>
                  <a:lnTo>
                    <a:pt x="52" y="50"/>
                  </a:lnTo>
                  <a:lnTo>
                    <a:pt x="68" y="0"/>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36" name="Freeform 60"/>
            <p:cNvSpPr>
              <a:spLocks/>
            </p:cNvSpPr>
            <p:nvPr/>
          </p:nvSpPr>
          <p:spPr bwMode="auto">
            <a:xfrm>
              <a:off x="2355850" y="1022350"/>
              <a:ext cx="219075" cy="206375"/>
            </a:xfrm>
            <a:custGeom>
              <a:avLst/>
              <a:gdLst/>
              <a:ahLst/>
              <a:cxnLst>
                <a:cxn ang="0">
                  <a:pos x="70" y="0"/>
                </a:cxn>
                <a:cxn ang="0">
                  <a:pos x="86" y="50"/>
                </a:cxn>
                <a:cxn ang="0">
                  <a:pos x="138" y="50"/>
                </a:cxn>
                <a:cxn ang="0">
                  <a:pos x="96" y="80"/>
                </a:cxn>
                <a:cxn ang="0">
                  <a:pos x="112" y="130"/>
                </a:cxn>
                <a:cxn ang="0">
                  <a:pos x="70" y="98"/>
                </a:cxn>
                <a:cxn ang="0">
                  <a:pos x="28" y="130"/>
                </a:cxn>
                <a:cxn ang="0">
                  <a:pos x="44" y="80"/>
                </a:cxn>
                <a:cxn ang="0">
                  <a:pos x="0" y="50"/>
                </a:cxn>
                <a:cxn ang="0">
                  <a:pos x="54" y="50"/>
                </a:cxn>
                <a:cxn ang="0">
                  <a:pos x="70" y="0"/>
                </a:cxn>
              </a:cxnLst>
              <a:rect l="0" t="0" r="r" b="b"/>
              <a:pathLst>
                <a:path w="138" h="130">
                  <a:moveTo>
                    <a:pt x="70" y="0"/>
                  </a:moveTo>
                  <a:lnTo>
                    <a:pt x="86" y="50"/>
                  </a:lnTo>
                  <a:lnTo>
                    <a:pt x="138" y="50"/>
                  </a:lnTo>
                  <a:lnTo>
                    <a:pt x="96" y="80"/>
                  </a:lnTo>
                  <a:lnTo>
                    <a:pt x="112" y="130"/>
                  </a:lnTo>
                  <a:lnTo>
                    <a:pt x="70" y="98"/>
                  </a:lnTo>
                  <a:lnTo>
                    <a:pt x="28" y="130"/>
                  </a:lnTo>
                  <a:lnTo>
                    <a:pt x="44" y="80"/>
                  </a:lnTo>
                  <a:lnTo>
                    <a:pt x="0" y="50"/>
                  </a:lnTo>
                  <a:lnTo>
                    <a:pt x="54" y="50"/>
                  </a:lnTo>
                  <a:lnTo>
                    <a:pt x="70" y="0"/>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37" name="Freeform 61"/>
            <p:cNvSpPr>
              <a:spLocks/>
            </p:cNvSpPr>
            <p:nvPr/>
          </p:nvSpPr>
          <p:spPr bwMode="auto">
            <a:xfrm>
              <a:off x="1854200" y="971550"/>
              <a:ext cx="215900" cy="206375"/>
            </a:xfrm>
            <a:custGeom>
              <a:avLst/>
              <a:gdLst/>
              <a:ahLst/>
              <a:cxnLst>
                <a:cxn ang="0">
                  <a:pos x="68" y="0"/>
                </a:cxn>
                <a:cxn ang="0">
                  <a:pos x="84" y="50"/>
                </a:cxn>
                <a:cxn ang="0">
                  <a:pos x="136" y="50"/>
                </a:cxn>
                <a:cxn ang="0">
                  <a:pos x="94" y="80"/>
                </a:cxn>
                <a:cxn ang="0">
                  <a:pos x="110" y="130"/>
                </a:cxn>
                <a:cxn ang="0">
                  <a:pos x="68" y="100"/>
                </a:cxn>
                <a:cxn ang="0">
                  <a:pos x="26" y="130"/>
                </a:cxn>
                <a:cxn ang="0">
                  <a:pos x="42" y="80"/>
                </a:cxn>
                <a:cxn ang="0">
                  <a:pos x="0" y="50"/>
                </a:cxn>
                <a:cxn ang="0">
                  <a:pos x="52" y="50"/>
                </a:cxn>
                <a:cxn ang="0">
                  <a:pos x="68" y="0"/>
                </a:cxn>
              </a:cxnLst>
              <a:rect l="0" t="0" r="r" b="b"/>
              <a:pathLst>
                <a:path w="136" h="130">
                  <a:moveTo>
                    <a:pt x="68" y="0"/>
                  </a:moveTo>
                  <a:lnTo>
                    <a:pt x="84" y="50"/>
                  </a:lnTo>
                  <a:lnTo>
                    <a:pt x="136" y="50"/>
                  </a:lnTo>
                  <a:lnTo>
                    <a:pt x="94" y="80"/>
                  </a:lnTo>
                  <a:lnTo>
                    <a:pt x="110" y="130"/>
                  </a:lnTo>
                  <a:lnTo>
                    <a:pt x="68" y="100"/>
                  </a:lnTo>
                  <a:lnTo>
                    <a:pt x="26" y="130"/>
                  </a:lnTo>
                  <a:lnTo>
                    <a:pt x="42" y="80"/>
                  </a:lnTo>
                  <a:lnTo>
                    <a:pt x="0" y="50"/>
                  </a:lnTo>
                  <a:lnTo>
                    <a:pt x="52" y="50"/>
                  </a:lnTo>
                  <a:lnTo>
                    <a:pt x="68" y="0"/>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grpSp>
      <p:sp>
        <p:nvSpPr>
          <p:cNvPr id="38" name="圆角矩形 19"/>
          <p:cNvSpPr/>
          <p:nvPr/>
        </p:nvSpPr>
        <p:spPr>
          <a:xfrm>
            <a:off x="4658953" y="2940277"/>
            <a:ext cx="982576" cy="982576"/>
          </a:xfrm>
          <a:prstGeom prst="roundRect">
            <a:avLst/>
          </a:pr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endParaRPr>
          </a:p>
        </p:txBody>
      </p:sp>
      <p:sp>
        <p:nvSpPr>
          <p:cNvPr id="39" name="Freeform 194"/>
          <p:cNvSpPr>
            <a:spLocks noEditPoints="1"/>
          </p:cNvSpPr>
          <p:nvPr/>
        </p:nvSpPr>
        <p:spPr bwMode="auto">
          <a:xfrm>
            <a:off x="4819219" y="3153406"/>
            <a:ext cx="540445" cy="543498"/>
          </a:xfrm>
          <a:custGeom>
            <a:avLst/>
            <a:gdLst/>
            <a:ahLst/>
            <a:cxnLst>
              <a:cxn ang="0">
                <a:pos x="350" y="2"/>
              </a:cxn>
              <a:cxn ang="0">
                <a:pos x="350" y="2"/>
              </a:cxn>
              <a:cxn ang="0">
                <a:pos x="344" y="0"/>
              </a:cxn>
              <a:cxn ang="0">
                <a:pos x="344" y="0"/>
              </a:cxn>
              <a:cxn ang="0">
                <a:pos x="336" y="2"/>
              </a:cxn>
              <a:cxn ang="0">
                <a:pos x="4" y="224"/>
              </a:cxn>
              <a:cxn ang="0">
                <a:pos x="4" y="224"/>
              </a:cxn>
              <a:cxn ang="0">
                <a:pos x="0" y="230"/>
              </a:cxn>
              <a:cxn ang="0">
                <a:pos x="0" y="236"/>
              </a:cxn>
              <a:cxn ang="0">
                <a:pos x="0" y="236"/>
              </a:cxn>
              <a:cxn ang="0">
                <a:pos x="2" y="240"/>
              </a:cxn>
              <a:cxn ang="0">
                <a:pos x="6" y="244"/>
              </a:cxn>
              <a:cxn ang="0">
                <a:pos x="92" y="278"/>
              </a:cxn>
              <a:cxn ang="0">
                <a:pos x="134" y="350"/>
              </a:cxn>
              <a:cxn ang="0">
                <a:pos x="134" y="350"/>
              </a:cxn>
              <a:cxn ang="0">
                <a:pos x="138" y="354"/>
              </a:cxn>
              <a:cxn ang="0">
                <a:pos x="144" y="356"/>
              </a:cxn>
              <a:cxn ang="0">
                <a:pos x="144" y="356"/>
              </a:cxn>
              <a:cxn ang="0">
                <a:pos x="144" y="356"/>
              </a:cxn>
              <a:cxn ang="0">
                <a:pos x="144" y="356"/>
              </a:cxn>
              <a:cxn ang="0">
                <a:pos x="148" y="354"/>
              </a:cxn>
              <a:cxn ang="0">
                <a:pos x="152" y="350"/>
              </a:cxn>
              <a:cxn ang="0">
                <a:pos x="176" y="312"/>
              </a:cxn>
              <a:cxn ang="0">
                <a:pos x="284" y="356"/>
              </a:cxn>
              <a:cxn ang="0">
                <a:pos x="284" y="356"/>
              </a:cxn>
              <a:cxn ang="0">
                <a:pos x="288" y="356"/>
              </a:cxn>
              <a:cxn ang="0">
                <a:pos x="288" y="356"/>
              </a:cxn>
              <a:cxn ang="0">
                <a:pos x="294" y="354"/>
              </a:cxn>
              <a:cxn ang="0">
                <a:pos x="294" y="354"/>
              </a:cxn>
              <a:cxn ang="0">
                <a:pos x="296" y="352"/>
              </a:cxn>
              <a:cxn ang="0">
                <a:pos x="298" y="346"/>
              </a:cxn>
              <a:cxn ang="0">
                <a:pos x="354" y="14"/>
              </a:cxn>
              <a:cxn ang="0">
                <a:pos x="354" y="14"/>
              </a:cxn>
              <a:cxn ang="0">
                <a:pos x="354" y="8"/>
              </a:cxn>
              <a:cxn ang="0">
                <a:pos x="350" y="2"/>
              </a:cxn>
              <a:cxn ang="0">
                <a:pos x="350" y="2"/>
              </a:cxn>
              <a:cxn ang="0">
                <a:pos x="34" y="232"/>
              </a:cxn>
              <a:cxn ang="0">
                <a:pos x="292" y="60"/>
              </a:cxn>
              <a:cxn ang="0">
                <a:pos x="104" y="260"/>
              </a:cxn>
              <a:cxn ang="0">
                <a:pos x="104" y="260"/>
              </a:cxn>
              <a:cxn ang="0">
                <a:pos x="102" y="258"/>
              </a:cxn>
              <a:cxn ang="0">
                <a:pos x="34" y="232"/>
              </a:cxn>
              <a:cxn ang="0">
                <a:pos x="112" y="268"/>
              </a:cxn>
              <a:cxn ang="0">
                <a:pos x="112" y="268"/>
              </a:cxn>
              <a:cxn ang="0">
                <a:pos x="112" y="268"/>
              </a:cxn>
              <a:cxn ang="0">
                <a:pos x="322" y="42"/>
              </a:cxn>
              <a:cxn ang="0">
                <a:pos x="144" y="322"/>
              </a:cxn>
              <a:cxn ang="0">
                <a:pos x="112" y="268"/>
              </a:cxn>
              <a:cxn ang="0">
                <a:pos x="278" y="330"/>
              </a:cxn>
              <a:cxn ang="0">
                <a:pos x="184" y="292"/>
              </a:cxn>
              <a:cxn ang="0">
                <a:pos x="184" y="292"/>
              </a:cxn>
              <a:cxn ang="0">
                <a:pos x="178" y="290"/>
              </a:cxn>
              <a:cxn ang="0">
                <a:pos x="324" y="64"/>
              </a:cxn>
              <a:cxn ang="0">
                <a:pos x="278" y="330"/>
              </a:cxn>
            </a:cxnLst>
            <a:rect l="0" t="0" r="r" b="b"/>
            <a:pathLst>
              <a:path w="354" h="356">
                <a:moveTo>
                  <a:pt x="350" y="2"/>
                </a:moveTo>
                <a:lnTo>
                  <a:pt x="350" y="2"/>
                </a:lnTo>
                <a:lnTo>
                  <a:pt x="344" y="0"/>
                </a:lnTo>
                <a:lnTo>
                  <a:pt x="344" y="0"/>
                </a:lnTo>
                <a:lnTo>
                  <a:pt x="336" y="2"/>
                </a:lnTo>
                <a:lnTo>
                  <a:pt x="4" y="224"/>
                </a:lnTo>
                <a:lnTo>
                  <a:pt x="4" y="224"/>
                </a:lnTo>
                <a:lnTo>
                  <a:pt x="0" y="230"/>
                </a:lnTo>
                <a:lnTo>
                  <a:pt x="0" y="236"/>
                </a:lnTo>
                <a:lnTo>
                  <a:pt x="0" y="236"/>
                </a:lnTo>
                <a:lnTo>
                  <a:pt x="2" y="240"/>
                </a:lnTo>
                <a:lnTo>
                  <a:pt x="6" y="244"/>
                </a:lnTo>
                <a:lnTo>
                  <a:pt x="92" y="278"/>
                </a:lnTo>
                <a:lnTo>
                  <a:pt x="134" y="350"/>
                </a:lnTo>
                <a:lnTo>
                  <a:pt x="134" y="350"/>
                </a:lnTo>
                <a:lnTo>
                  <a:pt x="138" y="354"/>
                </a:lnTo>
                <a:lnTo>
                  <a:pt x="144" y="356"/>
                </a:lnTo>
                <a:lnTo>
                  <a:pt x="144" y="356"/>
                </a:lnTo>
                <a:lnTo>
                  <a:pt x="144" y="356"/>
                </a:lnTo>
                <a:lnTo>
                  <a:pt x="144" y="356"/>
                </a:lnTo>
                <a:lnTo>
                  <a:pt x="148" y="354"/>
                </a:lnTo>
                <a:lnTo>
                  <a:pt x="152" y="350"/>
                </a:lnTo>
                <a:lnTo>
                  <a:pt x="176" y="312"/>
                </a:lnTo>
                <a:lnTo>
                  <a:pt x="284" y="356"/>
                </a:lnTo>
                <a:lnTo>
                  <a:pt x="284" y="356"/>
                </a:lnTo>
                <a:lnTo>
                  <a:pt x="288" y="356"/>
                </a:lnTo>
                <a:lnTo>
                  <a:pt x="288" y="356"/>
                </a:lnTo>
                <a:lnTo>
                  <a:pt x="294" y="354"/>
                </a:lnTo>
                <a:lnTo>
                  <a:pt x="294" y="354"/>
                </a:lnTo>
                <a:lnTo>
                  <a:pt x="296" y="352"/>
                </a:lnTo>
                <a:lnTo>
                  <a:pt x="298" y="346"/>
                </a:lnTo>
                <a:lnTo>
                  <a:pt x="354" y="14"/>
                </a:lnTo>
                <a:lnTo>
                  <a:pt x="354" y="14"/>
                </a:lnTo>
                <a:lnTo>
                  <a:pt x="354" y="8"/>
                </a:lnTo>
                <a:lnTo>
                  <a:pt x="350" y="2"/>
                </a:lnTo>
                <a:lnTo>
                  <a:pt x="350" y="2"/>
                </a:lnTo>
                <a:close/>
                <a:moveTo>
                  <a:pt x="34" y="232"/>
                </a:moveTo>
                <a:lnTo>
                  <a:pt x="292" y="60"/>
                </a:lnTo>
                <a:lnTo>
                  <a:pt x="104" y="260"/>
                </a:lnTo>
                <a:lnTo>
                  <a:pt x="104" y="260"/>
                </a:lnTo>
                <a:lnTo>
                  <a:pt x="102" y="258"/>
                </a:lnTo>
                <a:lnTo>
                  <a:pt x="34" y="232"/>
                </a:lnTo>
                <a:close/>
                <a:moveTo>
                  <a:pt x="112" y="268"/>
                </a:moveTo>
                <a:lnTo>
                  <a:pt x="112" y="268"/>
                </a:lnTo>
                <a:lnTo>
                  <a:pt x="112" y="268"/>
                </a:lnTo>
                <a:lnTo>
                  <a:pt x="322" y="42"/>
                </a:lnTo>
                <a:lnTo>
                  <a:pt x="144" y="322"/>
                </a:lnTo>
                <a:lnTo>
                  <a:pt x="112" y="268"/>
                </a:lnTo>
                <a:close/>
                <a:moveTo>
                  <a:pt x="278" y="330"/>
                </a:moveTo>
                <a:lnTo>
                  <a:pt x="184" y="292"/>
                </a:lnTo>
                <a:lnTo>
                  <a:pt x="184" y="292"/>
                </a:lnTo>
                <a:lnTo>
                  <a:pt x="178" y="290"/>
                </a:lnTo>
                <a:lnTo>
                  <a:pt x="324" y="64"/>
                </a:lnTo>
                <a:lnTo>
                  <a:pt x="278" y="330"/>
                </a:lnTo>
                <a:close/>
              </a:path>
            </a:pathLst>
          </a:custGeom>
          <a:noFill/>
          <a:ln w="9525">
            <a:solidFill>
              <a:srgbClr val="4BC1DD"/>
            </a:solidFill>
            <a:round/>
            <a:headEnd/>
            <a:tailEnd/>
          </a:ln>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40" name="矩形 39"/>
          <p:cNvSpPr/>
          <p:nvPr/>
        </p:nvSpPr>
        <p:spPr>
          <a:xfrm>
            <a:off x="5793381" y="2940277"/>
            <a:ext cx="1747092" cy="1192632"/>
          </a:xfrm>
          <a:prstGeom prst="rect">
            <a:avLst/>
          </a:prstGeom>
        </p:spPr>
        <p:txBody>
          <a:bodyPr wrap="square" lIns="91438" tIns="45719" rIns="91438" bIns="45719">
            <a:spAutoFit/>
          </a:bodyPr>
          <a:lstStyle/>
          <a:p>
            <a:pPr>
              <a:lnSpc>
                <a:spcPct val="130000"/>
              </a:lnSpc>
            </a:pPr>
            <a:r>
              <a:rPr lang="zh-CN" altLang="zh-CN" sz="1100" dirty="0">
                <a:solidFill>
                  <a:schemeClr val="bg1">
                    <a:lumMod val="50000"/>
                  </a:schemeClr>
                </a:solidFill>
                <a:latin typeface="微软雅黑"/>
              </a:rPr>
              <a:t>标题数字等都可以通过点击和重新输入进行更改，顶部</a:t>
            </a:r>
            <a:r>
              <a:rPr lang="en-US" altLang="zh-CN" sz="1100" dirty="0">
                <a:solidFill>
                  <a:schemeClr val="bg1">
                    <a:lumMod val="50000"/>
                  </a:schemeClr>
                </a:solidFill>
                <a:latin typeface="微软雅黑"/>
              </a:rPr>
              <a:t>“</a:t>
            </a:r>
            <a:r>
              <a:rPr lang="zh-CN" altLang="zh-CN" sz="1100" dirty="0">
                <a:solidFill>
                  <a:schemeClr val="bg1">
                    <a:lumMod val="50000"/>
                  </a:schemeClr>
                </a:solidFill>
                <a:latin typeface="微软雅黑"/>
              </a:rPr>
              <a:t>开始</a:t>
            </a:r>
            <a:r>
              <a:rPr lang="en-US" altLang="zh-CN" sz="1100" dirty="0">
                <a:solidFill>
                  <a:schemeClr val="bg1">
                    <a:lumMod val="50000"/>
                  </a:schemeClr>
                </a:solidFill>
                <a:latin typeface="微软雅黑"/>
              </a:rPr>
              <a:t>”</a:t>
            </a:r>
            <a:r>
              <a:rPr lang="zh-CN" altLang="zh-CN" sz="1100" dirty="0">
                <a:solidFill>
                  <a:schemeClr val="bg1">
                    <a:lumMod val="50000"/>
                  </a:schemeClr>
                </a:solidFill>
                <a:latin typeface="微软雅黑"/>
              </a:rPr>
              <a:t>面板中可以对字体、字号、颜色、行距等进行修改</a:t>
            </a:r>
            <a:r>
              <a:rPr lang="zh-CN" altLang="en-US" sz="1100" dirty="0">
                <a:solidFill>
                  <a:schemeClr val="bg1">
                    <a:lumMod val="50000"/>
                  </a:schemeClr>
                </a:solidFill>
                <a:latin typeface="微软雅黑"/>
              </a:rPr>
              <a:t>。</a:t>
            </a:r>
            <a:endParaRPr lang="en-US" altLang="zh-CN" sz="1100" dirty="0">
              <a:solidFill>
                <a:schemeClr val="bg1">
                  <a:lumMod val="50000"/>
                </a:schemeClr>
              </a:solidFill>
              <a:latin typeface="微软雅黑"/>
            </a:endParaRPr>
          </a:p>
        </p:txBody>
      </p:sp>
      <p:sp>
        <p:nvSpPr>
          <p:cNvPr id="41" name="文本框 36"/>
          <p:cNvSpPr txBox="1"/>
          <p:nvPr/>
        </p:nvSpPr>
        <p:spPr>
          <a:xfrm>
            <a:off x="4617021" y="2504560"/>
            <a:ext cx="2898455" cy="400110"/>
          </a:xfrm>
          <a:prstGeom prst="rect">
            <a:avLst/>
          </a:prstGeom>
          <a:noFill/>
        </p:spPr>
        <p:txBody>
          <a:bodyPr wrap="square" rtlCol="0">
            <a:spAutoFit/>
          </a:bodyPr>
          <a:lstStyle/>
          <a:p>
            <a:r>
              <a:rPr lang="en-US" altLang="zh-CN" sz="2000" b="1" dirty="0">
                <a:solidFill>
                  <a:schemeClr val="bg1">
                    <a:lumMod val="50000"/>
                  </a:schemeClr>
                </a:solidFill>
              </a:rPr>
              <a:t>ADD YOUR TITLE HERE</a:t>
            </a:r>
            <a:endParaRPr lang="zh-CN" altLang="en-US" sz="2000" b="1" dirty="0">
              <a:solidFill>
                <a:schemeClr val="bg1">
                  <a:lumMod val="50000"/>
                </a:schemeClr>
              </a:solidFill>
            </a:endParaRPr>
          </a:p>
        </p:txBody>
      </p:sp>
      <p:sp>
        <p:nvSpPr>
          <p:cNvPr id="42" name="圆角矩形 24"/>
          <p:cNvSpPr/>
          <p:nvPr/>
        </p:nvSpPr>
        <p:spPr>
          <a:xfrm>
            <a:off x="6480294" y="4727284"/>
            <a:ext cx="982576" cy="982576"/>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endParaRPr>
          </a:p>
        </p:txBody>
      </p:sp>
      <p:grpSp>
        <p:nvGrpSpPr>
          <p:cNvPr id="43" name="组 1"/>
          <p:cNvGrpSpPr/>
          <p:nvPr/>
        </p:nvGrpSpPr>
        <p:grpSpPr>
          <a:xfrm>
            <a:off x="6617090" y="4931860"/>
            <a:ext cx="731570" cy="586807"/>
            <a:chOff x="301625" y="1724025"/>
            <a:chExt cx="898525" cy="720725"/>
          </a:xfrm>
          <a:noFill/>
        </p:grpSpPr>
        <p:sp>
          <p:nvSpPr>
            <p:cNvPr id="44" name="Freeform 92"/>
            <p:cNvSpPr>
              <a:spLocks/>
            </p:cNvSpPr>
            <p:nvPr/>
          </p:nvSpPr>
          <p:spPr bwMode="auto">
            <a:xfrm>
              <a:off x="927100" y="1743075"/>
              <a:ext cx="200025" cy="200025"/>
            </a:xfrm>
            <a:custGeom>
              <a:avLst/>
              <a:gdLst/>
              <a:ahLst/>
              <a:cxnLst>
                <a:cxn ang="0">
                  <a:pos x="64" y="0"/>
                </a:cxn>
                <a:cxn ang="0">
                  <a:pos x="64" y="0"/>
                </a:cxn>
                <a:cxn ang="0">
                  <a:pos x="76" y="2"/>
                </a:cxn>
                <a:cxn ang="0">
                  <a:pos x="88" y="4"/>
                </a:cxn>
                <a:cxn ang="0">
                  <a:pos x="98" y="10"/>
                </a:cxn>
                <a:cxn ang="0">
                  <a:pos x="108" y="18"/>
                </a:cxn>
                <a:cxn ang="0">
                  <a:pos x="116" y="28"/>
                </a:cxn>
                <a:cxn ang="0">
                  <a:pos x="120" y="38"/>
                </a:cxn>
                <a:cxn ang="0">
                  <a:pos x="124" y="50"/>
                </a:cxn>
                <a:cxn ang="0">
                  <a:pos x="126" y="62"/>
                </a:cxn>
                <a:cxn ang="0">
                  <a:pos x="126" y="62"/>
                </a:cxn>
                <a:cxn ang="0">
                  <a:pos x="124" y="76"/>
                </a:cxn>
                <a:cxn ang="0">
                  <a:pos x="120" y="86"/>
                </a:cxn>
                <a:cxn ang="0">
                  <a:pos x="116" y="98"/>
                </a:cxn>
                <a:cxn ang="0">
                  <a:pos x="108" y="106"/>
                </a:cxn>
                <a:cxn ang="0">
                  <a:pos x="98" y="114"/>
                </a:cxn>
                <a:cxn ang="0">
                  <a:pos x="88" y="120"/>
                </a:cxn>
                <a:cxn ang="0">
                  <a:pos x="76" y="124"/>
                </a:cxn>
                <a:cxn ang="0">
                  <a:pos x="64" y="126"/>
                </a:cxn>
                <a:cxn ang="0">
                  <a:pos x="64" y="126"/>
                </a:cxn>
                <a:cxn ang="0">
                  <a:pos x="50" y="124"/>
                </a:cxn>
                <a:cxn ang="0">
                  <a:pos x="38" y="120"/>
                </a:cxn>
                <a:cxn ang="0">
                  <a:pos x="28" y="114"/>
                </a:cxn>
                <a:cxn ang="0">
                  <a:pos x="18" y="106"/>
                </a:cxn>
                <a:cxn ang="0">
                  <a:pos x="12" y="98"/>
                </a:cxn>
                <a:cxn ang="0">
                  <a:pos x="6" y="86"/>
                </a:cxn>
                <a:cxn ang="0">
                  <a:pos x="2" y="76"/>
                </a:cxn>
                <a:cxn ang="0">
                  <a:pos x="0" y="62"/>
                </a:cxn>
                <a:cxn ang="0">
                  <a:pos x="0" y="62"/>
                </a:cxn>
                <a:cxn ang="0">
                  <a:pos x="2" y="50"/>
                </a:cxn>
                <a:cxn ang="0">
                  <a:pos x="6" y="38"/>
                </a:cxn>
                <a:cxn ang="0">
                  <a:pos x="12" y="28"/>
                </a:cxn>
                <a:cxn ang="0">
                  <a:pos x="18" y="18"/>
                </a:cxn>
                <a:cxn ang="0">
                  <a:pos x="28" y="10"/>
                </a:cxn>
                <a:cxn ang="0">
                  <a:pos x="38" y="4"/>
                </a:cxn>
                <a:cxn ang="0">
                  <a:pos x="50" y="2"/>
                </a:cxn>
                <a:cxn ang="0">
                  <a:pos x="64" y="0"/>
                </a:cxn>
                <a:cxn ang="0">
                  <a:pos x="64" y="0"/>
                </a:cxn>
              </a:cxnLst>
              <a:rect l="0" t="0" r="r" b="b"/>
              <a:pathLst>
                <a:path w="126" h="126">
                  <a:moveTo>
                    <a:pt x="64" y="0"/>
                  </a:moveTo>
                  <a:lnTo>
                    <a:pt x="64" y="0"/>
                  </a:lnTo>
                  <a:lnTo>
                    <a:pt x="76" y="2"/>
                  </a:lnTo>
                  <a:lnTo>
                    <a:pt x="88" y="4"/>
                  </a:lnTo>
                  <a:lnTo>
                    <a:pt x="98" y="10"/>
                  </a:lnTo>
                  <a:lnTo>
                    <a:pt x="108" y="18"/>
                  </a:lnTo>
                  <a:lnTo>
                    <a:pt x="116" y="28"/>
                  </a:lnTo>
                  <a:lnTo>
                    <a:pt x="120" y="38"/>
                  </a:lnTo>
                  <a:lnTo>
                    <a:pt x="124" y="50"/>
                  </a:lnTo>
                  <a:lnTo>
                    <a:pt x="126" y="62"/>
                  </a:lnTo>
                  <a:lnTo>
                    <a:pt x="126" y="62"/>
                  </a:lnTo>
                  <a:lnTo>
                    <a:pt x="124" y="76"/>
                  </a:lnTo>
                  <a:lnTo>
                    <a:pt x="120" y="86"/>
                  </a:lnTo>
                  <a:lnTo>
                    <a:pt x="116" y="98"/>
                  </a:lnTo>
                  <a:lnTo>
                    <a:pt x="108" y="106"/>
                  </a:lnTo>
                  <a:lnTo>
                    <a:pt x="98" y="114"/>
                  </a:lnTo>
                  <a:lnTo>
                    <a:pt x="88" y="120"/>
                  </a:lnTo>
                  <a:lnTo>
                    <a:pt x="76" y="124"/>
                  </a:lnTo>
                  <a:lnTo>
                    <a:pt x="64" y="126"/>
                  </a:lnTo>
                  <a:lnTo>
                    <a:pt x="64" y="126"/>
                  </a:lnTo>
                  <a:lnTo>
                    <a:pt x="50" y="124"/>
                  </a:lnTo>
                  <a:lnTo>
                    <a:pt x="38" y="120"/>
                  </a:lnTo>
                  <a:lnTo>
                    <a:pt x="28" y="114"/>
                  </a:lnTo>
                  <a:lnTo>
                    <a:pt x="18" y="106"/>
                  </a:lnTo>
                  <a:lnTo>
                    <a:pt x="12" y="98"/>
                  </a:lnTo>
                  <a:lnTo>
                    <a:pt x="6" y="86"/>
                  </a:lnTo>
                  <a:lnTo>
                    <a:pt x="2" y="76"/>
                  </a:lnTo>
                  <a:lnTo>
                    <a:pt x="0" y="62"/>
                  </a:lnTo>
                  <a:lnTo>
                    <a:pt x="0" y="62"/>
                  </a:lnTo>
                  <a:lnTo>
                    <a:pt x="2" y="50"/>
                  </a:lnTo>
                  <a:lnTo>
                    <a:pt x="6" y="38"/>
                  </a:lnTo>
                  <a:lnTo>
                    <a:pt x="12" y="28"/>
                  </a:lnTo>
                  <a:lnTo>
                    <a:pt x="18" y="18"/>
                  </a:lnTo>
                  <a:lnTo>
                    <a:pt x="28" y="10"/>
                  </a:lnTo>
                  <a:lnTo>
                    <a:pt x="38" y="4"/>
                  </a:lnTo>
                  <a:lnTo>
                    <a:pt x="50" y="2"/>
                  </a:lnTo>
                  <a:lnTo>
                    <a:pt x="64" y="0"/>
                  </a:lnTo>
                  <a:lnTo>
                    <a:pt x="64" y="0"/>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45" name="Freeform 93"/>
            <p:cNvSpPr>
              <a:spLocks/>
            </p:cNvSpPr>
            <p:nvPr/>
          </p:nvSpPr>
          <p:spPr bwMode="auto">
            <a:xfrm>
              <a:off x="365125" y="1825625"/>
              <a:ext cx="165100" cy="165100"/>
            </a:xfrm>
            <a:custGeom>
              <a:avLst/>
              <a:gdLst/>
              <a:ahLst/>
              <a:cxnLst>
                <a:cxn ang="0">
                  <a:pos x="52" y="0"/>
                </a:cxn>
                <a:cxn ang="0">
                  <a:pos x="52" y="0"/>
                </a:cxn>
                <a:cxn ang="0">
                  <a:pos x="62" y="0"/>
                </a:cxn>
                <a:cxn ang="0">
                  <a:pos x="72" y="4"/>
                </a:cxn>
                <a:cxn ang="0">
                  <a:pos x="82" y="8"/>
                </a:cxn>
                <a:cxn ang="0">
                  <a:pos x="90" y="14"/>
                </a:cxn>
                <a:cxn ang="0">
                  <a:pos x="96" y="22"/>
                </a:cxn>
                <a:cxn ang="0">
                  <a:pos x="100" y="32"/>
                </a:cxn>
                <a:cxn ang="0">
                  <a:pos x="104" y="42"/>
                </a:cxn>
                <a:cxn ang="0">
                  <a:pos x="104" y="52"/>
                </a:cxn>
                <a:cxn ang="0">
                  <a:pos x="104" y="52"/>
                </a:cxn>
                <a:cxn ang="0">
                  <a:pos x="104" y="62"/>
                </a:cxn>
                <a:cxn ang="0">
                  <a:pos x="100" y="72"/>
                </a:cxn>
                <a:cxn ang="0">
                  <a:pos x="96" y="82"/>
                </a:cxn>
                <a:cxn ang="0">
                  <a:pos x="90" y="90"/>
                </a:cxn>
                <a:cxn ang="0">
                  <a:pos x="82" y="96"/>
                </a:cxn>
                <a:cxn ang="0">
                  <a:pos x="72" y="100"/>
                </a:cxn>
                <a:cxn ang="0">
                  <a:pos x="62" y="104"/>
                </a:cxn>
                <a:cxn ang="0">
                  <a:pos x="52" y="104"/>
                </a:cxn>
                <a:cxn ang="0">
                  <a:pos x="52" y="104"/>
                </a:cxn>
                <a:cxn ang="0">
                  <a:pos x="42" y="104"/>
                </a:cxn>
                <a:cxn ang="0">
                  <a:pos x="32" y="100"/>
                </a:cxn>
                <a:cxn ang="0">
                  <a:pos x="22" y="96"/>
                </a:cxn>
                <a:cxn ang="0">
                  <a:pos x="14" y="90"/>
                </a:cxn>
                <a:cxn ang="0">
                  <a:pos x="8" y="82"/>
                </a:cxn>
                <a:cxn ang="0">
                  <a:pos x="4" y="72"/>
                </a:cxn>
                <a:cxn ang="0">
                  <a:pos x="0" y="62"/>
                </a:cxn>
                <a:cxn ang="0">
                  <a:pos x="0" y="52"/>
                </a:cxn>
                <a:cxn ang="0">
                  <a:pos x="0" y="52"/>
                </a:cxn>
                <a:cxn ang="0">
                  <a:pos x="0" y="42"/>
                </a:cxn>
                <a:cxn ang="0">
                  <a:pos x="4" y="32"/>
                </a:cxn>
                <a:cxn ang="0">
                  <a:pos x="8" y="22"/>
                </a:cxn>
                <a:cxn ang="0">
                  <a:pos x="14" y="14"/>
                </a:cxn>
                <a:cxn ang="0">
                  <a:pos x="22" y="8"/>
                </a:cxn>
                <a:cxn ang="0">
                  <a:pos x="32" y="4"/>
                </a:cxn>
                <a:cxn ang="0">
                  <a:pos x="42" y="0"/>
                </a:cxn>
                <a:cxn ang="0">
                  <a:pos x="52" y="0"/>
                </a:cxn>
                <a:cxn ang="0">
                  <a:pos x="52" y="0"/>
                </a:cxn>
              </a:cxnLst>
              <a:rect l="0" t="0" r="r" b="b"/>
              <a:pathLst>
                <a:path w="104" h="104">
                  <a:moveTo>
                    <a:pt x="52" y="0"/>
                  </a:moveTo>
                  <a:lnTo>
                    <a:pt x="52" y="0"/>
                  </a:lnTo>
                  <a:lnTo>
                    <a:pt x="62" y="0"/>
                  </a:lnTo>
                  <a:lnTo>
                    <a:pt x="72" y="4"/>
                  </a:lnTo>
                  <a:lnTo>
                    <a:pt x="82" y="8"/>
                  </a:lnTo>
                  <a:lnTo>
                    <a:pt x="90" y="14"/>
                  </a:lnTo>
                  <a:lnTo>
                    <a:pt x="96" y="22"/>
                  </a:lnTo>
                  <a:lnTo>
                    <a:pt x="100" y="32"/>
                  </a:lnTo>
                  <a:lnTo>
                    <a:pt x="104" y="42"/>
                  </a:lnTo>
                  <a:lnTo>
                    <a:pt x="104" y="52"/>
                  </a:lnTo>
                  <a:lnTo>
                    <a:pt x="104" y="52"/>
                  </a:lnTo>
                  <a:lnTo>
                    <a:pt x="104" y="62"/>
                  </a:lnTo>
                  <a:lnTo>
                    <a:pt x="100" y="72"/>
                  </a:lnTo>
                  <a:lnTo>
                    <a:pt x="96" y="82"/>
                  </a:lnTo>
                  <a:lnTo>
                    <a:pt x="90" y="90"/>
                  </a:lnTo>
                  <a:lnTo>
                    <a:pt x="82" y="96"/>
                  </a:lnTo>
                  <a:lnTo>
                    <a:pt x="72" y="100"/>
                  </a:lnTo>
                  <a:lnTo>
                    <a:pt x="62" y="104"/>
                  </a:lnTo>
                  <a:lnTo>
                    <a:pt x="52" y="104"/>
                  </a:lnTo>
                  <a:lnTo>
                    <a:pt x="52" y="104"/>
                  </a:lnTo>
                  <a:lnTo>
                    <a:pt x="42" y="104"/>
                  </a:lnTo>
                  <a:lnTo>
                    <a:pt x="32" y="100"/>
                  </a:lnTo>
                  <a:lnTo>
                    <a:pt x="22" y="96"/>
                  </a:lnTo>
                  <a:lnTo>
                    <a:pt x="14" y="90"/>
                  </a:lnTo>
                  <a:lnTo>
                    <a:pt x="8" y="82"/>
                  </a:lnTo>
                  <a:lnTo>
                    <a:pt x="4" y="72"/>
                  </a:lnTo>
                  <a:lnTo>
                    <a:pt x="0" y="62"/>
                  </a:lnTo>
                  <a:lnTo>
                    <a:pt x="0" y="52"/>
                  </a:lnTo>
                  <a:lnTo>
                    <a:pt x="0" y="52"/>
                  </a:lnTo>
                  <a:lnTo>
                    <a:pt x="0" y="42"/>
                  </a:lnTo>
                  <a:lnTo>
                    <a:pt x="4" y="32"/>
                  </a:lnTo>
                  <a:lnTo>
                    <a:pt x="8" y="22"/>
                  </a:lnTo>
                  <a:lnTo>
                    <a:pt x="14" y="14"/>
                  </a:lnTo>
                  <a:lnTo>
                    <a:pt x="22" y="8"/>
                  </a:lnTo>
                  <a:lnTo>
                    <a:pt x="32" y="4"/>
                  </a:lnTo>
                  <a:lnTo>
                    <a:pt x="42" y="0"/>
                  </a:lnTo>
                  <a:lnTo>
                    <a:pt x="52" y="0"/>
                  </a:lnTo>
                  <a:lnTo>
                    <a:pt x="52" y="0"/>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46" name="Freeform 94"/>
            <p:cNvSpPr>
              <a:spLocks/>
            </p:cNvSpPr>
            <p:nvPr/>
          </p:nvSpPr>
          <p:spPr bwMode="auto">
            <a:xfrm>
              <a:off x="546100" y="2085975"/>
              <a:ext cx="47625" cy="123825"/>
            </a:xfrm>
            <a:custGeom>
              <a:avLst/>
              <a:gdLst/>
              <a:ahLst/>
              <a:cxnLst>
                <a:cxn ang="0">
                  <a:pos x="2" y="68"/>
                </a:cxn>
                <a:cxn ang="0">
                  <a:pos x="2" y="68"/>
                </a:cxn>
                <a:cxn ang="0">
                  <a:pos x="4" y="72"/>
                </a:cxn>
                <a:cxn ang="0">
                  <a:pos x="8" y="76"/>
                </a:cxn>
                <a:cxn ang="0">
                  <a:pos x="12" y="78"/>
                </a:cxn>
                <a:cxn ang="0">
                  <a:pos x="18" y="78"/>
                </a:cxn>
                <a:cxn ang="0">
                  <a:pos x="18" y="78"/>
                </a:cxn>
                <a:cxn ang="0">
                  <a:pos x="24" y="76"/>
                </a:cxn>
                <a:cxn ang="0">
                  <a:pos x="26" y="72"/>
                </a:cxn>
                <a:cxn ang="0">
                  <a:pos x="30" y="68"/>
                </a:cxn>
                <a:cxn ang="0">
                  <a:pos x="30" y="62"/>
                </a:cxn>
                <a:cxn ang="0">
                  <a:pos x="30" y="62"/>
                </a:cxn>
                <a:cxn ang="0">
                  <a:pos x="24" y="38"/>
                </a:cxn>
                <a:cxn ang="0">
                  <a:pos x="20" y="20"/>
                </a:cxn>
                <a:cxn ang="0">
                  <a:pos x="14" y="0"/>
                </a:cxn>
                <a:cxn ang="0">
                  <a:pos x="14" y="0"/>
                </a:cxn>
                <a:cxn ang="0">
                  <a:pos x="6" y="30"/>
                </a:cxn>
                <a:cxn ang="0">
                  <a:pos x="0" y="56"/>
                </a:cxn>
                <a:cxn ang="0">
                  <a:pos x="0" y="56"/>
                </a:cxn>
                <a:cxn ang="0">
                  <a:pos x="2" y="68"/>
                </a:cxn>
                <a:cxn ang="0">
                  <a:pos x="2" y="68"/>
                </a:cxn>
              </a:cxnLst>
              <a:rect l="0" t="0" r="r" b="b"/>
              <a:pathLst>
                <a:path w="30" h="78">
                  <a:moveTo>
                    <a:pt x="2" y="68"/>
                  </a:moveTo>
                  <a:lnTo>
                    <a:pt x="2" y="68"/>
                  </a:lnTo>
                  <a:lnTo>
                    <a:pt x="4" y="72"/>
                  </a:lnTo>
                  <a:lnTo>
                    <a:pt x="8" y="76"/>
                  </a:lnTo>
                  <a:lnTo>
                    <a:pt x="12" y="78"/>
                  </a:lnTo>
                  <a:lnTo>
                    <a:pt x="18" y="78"/>
                  </a:lnTo>
                  <a:lnTo>
                    <a:pt x="18" y="78"/>
                  </a:lnTo>
                  <a:lnTo>
                    <a:pt x="24" y="76"/>
                  </a:lnTo>
                  <a:lnTo>
                    <a:pt x="26" y="72"/>
                  </a:lnTo>
                  <a:lnTo>
                    <a:pt x="30" y="68"/>
                  </a:lnTo>
                  <a:lnTo>
                    <a:pt x="30" y="62"/>
                  </a:lnTo>
                  <a:lnTo>
                    <a:pt x="30" y="62"/>
                  </a:lnTo>
                  <a:lnTo>
                    <a:pt x="24" y="38"/>
                  </a:lnTo>
                  <a:lnTo>
                    <a:pt x="20" y="20"/>
                  </a:lnTo>
                  <a:lnTo>
                    <a:pt x="14" y="0"/>
                  </a:lnTo>
                  <a:lnTo>
                    <a:pt x="14" y="0"/>
                  </a:lnTo>
                  <a:lnTo>
                    <a:pt x="6" y="30"/>
                  </a:lnTo>
                  <a:lnTo>
                    <a:pt x="0" y="56"/>
                  </a:lnTo>
                  <a:lnTo>
                    <a:pt x="0" y="56"/>
                  </a:lnTo>
                  <a:lnTo>
                    <a:pt x="2" y="68"/>
                  </a:lnTo>
                  <a:lnTo>
                    <a:pt x="2" y="68"/>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47" name="Freeform 95"/>
            <p:cNvSpPr>
              <a:spLocks/>
            </p:cNvSpPr>
            <p:nvPr/>
          </p:nvSpPr>
          <p:spPr bwMode="auto">
            <a:xfrm>
              <a:off x="301625" y="2006600"/>
              <a:ext cx="244475" cy="368300"/>
            </a:xfrm>
            <a:custGeom>
              <a:avLst/>
              <a:gdLst/>
              <a:ahLst/>
              <a:cxnLst>
                <a:cxn ang="0">
                  <a:pos x="138" y="146"/>
                </a:cxn>
                <a:cxn ang="0">
                  <a:pos x="130" y="132"/>
                </a:cxn>
                <a:cxn ang="0">
                  <a:pos x="130" y="116"/>
                </a:cxn>
                <a:cxn ang="0">
                  <a:pos x="134" y="92"/>
                </a:cxn>
                <a:cxn ang="0">
                  <a:pos x="140" y="62"/>
                </a:cxn>
                <a:cxn ang="0">
                  <a:pos x="140" y="56"/>
                </a:cxn>
                <a:cxn ang="0">
                  <a:pos x="142" y="60"/>
                </a:cxn>
                <a:cxn ang="0">
                  <a:pos x="148" y="42"/>
                </a:cxn>
                <a:cxn ang="0">
                  <a:pos x="154" y="22"/>
                </a:cxn>
                <a:cxn ang="0">
                  <a:pos x="144" y="12"/>
                </a:cxn>
                <a:cxn ang="0">
                  <a:pos x="122" y="4"/>
                </a:cxn>
                <a:cxn ang="0">
                  <a:pos x="92" y="0"/>
                </a:cxn>
                <a:cxn ang="0">
                  <a:pos x="62" y="4"/>
                </a:cxn>
                <a:cxn ang="0">
                  <a:pos x="40" y="12"/>
                </a:cxn>
                <a:cxn ang="0">
                  <a:pos x="30" y="20"/>
                </a:cxn>
                <a:cxn ang="0">
                  <a:pos x="18" y="46"/>
                </a:cxn>
                <a:cxn ang="0">
                  <a:pos x="4" y="92"/>
                </a:cxn>
                <a:cxn ang="0">
                  <a:pos x="0" y="112"/>
                </a:cxn>
                <a:cxn ang="0">
                  <a:pos x="2" y="124"/>
                </a:cxn>
                <a:cxn ang="0">
                  <a:pos x="12" y="128"/>
                </a:cxn>
                <a:cxn ang="0">
                  <a:pos x="14" y="128"/>
                </a:cxn>
                <a:cxn ang="0">
                  <a:pos x="18" y="128"/>
                </a:cxn>
                <a:cxn ang="0">
                  <a:pos x="26" y="122"/>
                </a:cxn>
                <a:cxn ang="0">
                  <a:pos x="28" y="116"/>
                </a:cxn>
                <a:cxn ang="0">
                  <a:pos x="44" y="52"/>
                </a:cxn>
                <a:cxn ang="0">
                  <a:pos x="44" y="62"/>
                </a:cxn>
                <a:cxn ang="0">
                  <a:pos x="44" y="102"/>
                </a:cxn>
                <a:cxn ang="0">
                  <a:pos x="44" y="102"/>
                </a:cxn>
                <a:cxn ang="0">
                  <a:pos x="46" y="216"/>
                </a:cxn>
                <a:cxn ang="0">
                  <a:pos x="48" y="222"/>
                </a:cxn>
                <a:cxn ang="0">
                  <a:pos x="58" y="230"/>
                </a:cxn>
                <a:cxn ang="0">
                  <a:pos x="64" y="232"/>
                </a:cxn>
                <a:cxn ang="0">
                  <a:pos x="64" y="232"/>
                </a:cxn>
                <a:cxn ang="0">
                  <a:pos x="76" y="226"/>
                </a:cxn>
                <a:cxn ang="0">
                  <a:pos x="80" y="214"/>
                </a:cxn>
                <a:cxn ang="0">
                  <a:pos x="78" y="168"/>
                </a:cxn>
                <a:cxn ang="0">
                  <a:pos x="76" y="122"/>
                </a:cxn>
                <a:cxn ang="0">
                  <a:pos x="106" y="122"/>
                </a:cxn>
                <a:cxn ang="0">
                  <a:pos x="106" y="168"/>
                </a:cxn>
                <a:cxn ang="0">
                  <a:pos x="104" y="214"/>
                </a:cxn>
                <a:cxn ang="0">
                  <a:pos x="108" y="226"/>
                </a:cxn>
                <a:cxn ang="0">
                  <a:pos x="118" y="232"/>
                </a:cxn>
                <a:cxn ang="0">
                  <a:pos x="120" y="232"/>
                </a:cxn>
                <a:cxn ang="0">
                  <a:pos x="126" y="230"/>
                </a:cxn>
                <a:cxn ang="0">
                  <a:pos x="134" y="222"/>
                </a:cxn>
                <a:cxn ang="0">
                  <a:pos x="136" y="216"/>
                </a:cxn>
                <a:cxn ang="0">
                  <a:pos x="140" y="148"/>
                </a:cxn>
                <a:cxn ang="0">
                  <a:pos x="138" y="146"/>
                </a:cxn>
              </a:cxnLst>
              <a:rect l="0" t="0" r="r" b="b"/>
              <a:pathLst>
                <a:path w="154" h="232">
                  <a:moveTo>
                    <a:pt x="138" y="146"/>
                  </a:moveTo>
                  <a:lnTo>
                    <a:pt x="138" y="146"/>
                  </a:lnTo>
                  <a:lnTo>
                    <a:pt x="134" y="140"/>
                  </a:lnTo>
                  <a:lnTo>
                    <a:pt x="130" y="132"/>
                  </a:lnTo>
                  <a:lnTo>
                    <a:pt x="130" y="124"/>
                  </a:lnTo>
                  <a:lnTo>
                    <a:pt x="130" y="116"/>
                  </a:lnTo>
                  <a:lnTo>
                    <a:pt x="130" y="116"/>
                  </a:lnTo>
                  <a:lnTo>
                    <a:pt x="134" y="92"/>
                  </a:lnTo>
                  <a:lnTo>
                    <a:pt x="140" y="66"/>
                  </a:lnTo>
                  <a:lnTo>
                    <a:pt x="140" y="62"/>
                  </a:lnTo>
                  <a:lnTo>
                    <a:pt x="140" y="62"/>
                  </a:lnTo>
                  <a:lnTo>
                    <a:pt x="140" y="56"/>
                  </a:lnTo>
                  <a:lnTo>
                    <a:pt x="140" y="56"/>
                  </a:lnTo>
                  <a:lnTo>
                    <a:pt x="142" y="60"/>
                  </a:lnTo>
                  <a:lnTo>
                    <a:pt x="142" y="60"/>
                  </a:lnTo>
                  <a:lnTo>
                    <a:pt x="148" y="42"/>
                  </a:lnTo>
                  <a:lnTo>
                    <a:pt x="154" y="22"/>
                  </a:lnTo>
                  <a:lnTo>
                    <a:pt x="154" y="22"/>
                  </a:lnTo>
                  <a:lnTo>
                    <a:pt x="144" y="12"/>
                  </a:lnTo>
                  <a:lnTo>
                    <a:pt x="144" y="12"/>
                  </a:lnTo>
                  <a:lnTo>
                    <a:pt x="134" y="8"/>
                  </a:lnTo>
                  <a:lnTo>
                    <a:pt x="122" y="4"/>
                  </a:lnTo>
                  <a:lnTo>
                    <a:pt x="108" y="2"/>
                  </a:lnTo>
                  <a:lnTo>
                    <a:pt x="92" y="0"/>
                  </a:lnTo>
                  <a:lnTo>
                    <a:pt x="76" y="2"/>
                  </a:lnTo>
                  <a:lnTo>
                    <a:pt x="62" y="4"/>
                  </a:lnTo>
                  <a:lnTo>
                    <a:pt x="50" y="8"/>
                  </a:lnTo>
                  <a:lnTo>
                    <a:pt x="40" y="12"/>
                  </a:lnTo>
                  <a:lnTo>
                    <a:pt x="40" y="12"/>
                  </a:lnTo>
                  <a:lnTo>
                    <a:pt x="30" y="20"/>
                  </a:lnTo>
                  <a:lnTo>
                    <a:pt x="24" y="32"/>
                  </a:lnTo>
                  <a:lnTo>
                    <a:pt x="18" y="46"/>
                  </a:lnTo>
                  <a:lnTo>
                    <a:pt x="12" y="62"/>
                  </a:lnTo>
                  <a:lnTo>
                    <a:pt x="4" y="92"/>
                  </a:lnTo>
                  <a:lnTo>
                    <a:pt x="0" y="112"/>
                  </a:lnTo>
                  <a:lnTo>
                    <a:pt x="0" y="112"/>
                  </a:lnTo>
                  <a:lnTo>
                    <a:pt x="0" y="118"/>
                  </a:lnTo>
                  <a:lnTo>
                    <a:pt x="2" y="124"/>
                  </a:lnTo>
                  <a:lnTo>
                    <a:pt x="6" y="126"/>
                  </a:lnTo>
                  <a:lnTo>
                    <a:pt x="12" y="128"/>
                  </a:lnTo>
                  <a:lnTo>
                    <a:pt x="12" y="128"/>
                  </a:lnTo>
                  <a:lnTo>
                    <a:pt x="14" y="128"/>
                  </a:lnTo>
                  <a:lnTo>
                    <a:pt x="14" y="128"/>
                  </a:lnTo>
                  <a:lnTo>
                    <a:pt x="18" y="128"/>
                  </a:lnTo>
                  <a:lnTo>
                    <a:pt x="24" y="126"/>
                  </a:lnTo>
                  <a:lnTo>
                    <a:pt x="26" y="122"/>
                  </a:lnTo>
                  <a:lnTo>
                    <a:pt x="28" y="116"/>
                  </a:lnTo>
                  <a:lnTo>
                    <a:pt x="28" y="116"/>
                  </a:lnTo>
                  <a:lnTo>
                    <a:pt x="34" y="82"/>
                  </a:lnTo>
                  <a:lnTo>
                    <a:pt x="44" y="52"/>
                  </a:lnTo>
                  <a:lnTo>
                    <a:pt x="44" y="52"/>
                  </a:lnTo>
                  <a:lnTo>
                    <a:pt x="44" y="62"/>
                  </a:lnTo>
                  <a:lnTo>
                    <a:pt x="44" y="102"/>
                  </a:lnTo>
                  <a:lnTo>
                    <a:pt x="44" y="102"/>
                  </a:lnTo>
                  <a:lnTo>
                    <a:pt x="44" y="102"/>
                  </a:lnTo>
                  <a:lnTo>
                    <a:pt x="44" y="102"/>
                  </a:lnTo>
                  <a:lnTo>
                    <a:pt x="44" y="162"/>
                  </a:lnTo>
                  <a:lnTo>
                    <a:pt x="46" y="216"/>
                  </a:lnTo>
                  <a:lnTo>
                    <a:pt x="46" y="216"/>
                  </a:lnTo>
                  <a:lnTo>
                    <a:pt x="48" y="222"/>
                  </a:lnTo>
                  <a:lnTo>
                    <a:pt x="52" y="228"/>
                  </a:lnTo>
                  <a:lnTo>
                    <a:pt x="58" y="230"/>
                  </a:lnTo>
                  <a:lnTo>
                    <a:pt x="64" y="232"/>
                  </a:lnTo>
                  <a:lnTo>
                    <a:pt x="64" y="232"/>
                  </a:lnTo>
                  <a:lnTo>
                    <a:pt x="64" y="232"/>
                  </a:lnTo>
                  <a:lnTo>
                    <a:pt x="64" y="232"/>
                  </a:lnTo>
                  <a:lnTo>
                    <a:pt x="70" y="230"/>
                  </a:lnTo>
                  <a:lnTo>
                    <a:pt x="76" y="226"/>
                  </a:lnTo>
                  <a:lnTo>
                    <a:pt x="80" y="220"/>
                  </a:lnTo>
                  <a:lnTo>
                    <a:pt x="80" y="214"/>
                  </a:lnTo>
                  <a:lnTo>
                    <a:pt x="80" y="214"/>
                  </a:lnTo>
                  <a:lnTo>
                    <a:pt x="78" y="168"/>
                  </a:lnTo>
                  <a:lnTo>
                    <a:pt x="76" y="122"/>
                  </a:lnTo>
                  <a:lnTo>
                    <a:pt x="76" y="122"/>
                  </a:lnTo>
                  <a:lnTo>
                    <a:pt x="92" y="122"/>
                  </a:lnTo>
                  <a:lnTo>
                    <a:pt x="106" y="122"/>
                  </a:lnTo>
                  <a:lnTo>
                    <a:pt x="106" y="122"/>
                  </a:lnTo>
                  <a:lnTo>
                    <a:pt x="106" y="168"/>
                  </a:lnTo>
                  <a:lnTo>
                    <a:pt x="104" y="214"/>
                  </a:lnTo>
                  <a:lnTo>
                    <a:pt x="104" y="214"/>
                  </a:lnTo>
                  <a:lnTo>
                    <a:pt x="104" y="220"/>
                  </a:lnTo>
                  <a:lnTo>
                    <a:pt x="108" y="226"/>
                  </a:lnTo>
                  <a:lnTo>
                    <a:pt x="112" y="230"/>
                  </a:lnTo>
                  <a:lnTo>
                    <a:pt x="118" y="232"/>
                  </a:lnTo>
                  <a:lnTo>
                    <a:pt x="118" y="232"/>
                  </a:lnTo>
                  <a:lnTo>
                    <a:pt x="120" y="232"/>
                  </a:lnTo>
                  <a:lnTo>
                    <a:pt x="120" y="232"/>
                  </a:lnTo>
                  <a:lnTo>
                    <a:pt x="126" y="230"/>
                  </a:lnTo>
                  <a:lnTo>
                    <a:pt x="132" y="228"/>
                  </a:lnTo>
                  <a:lnTo>
                    <a:pt x="134" y="222"/>
                  </a:lnTo>
                  <a:lnTo>
                    <a:pt x="136" y="216"/>
                  </a:lnTo>
                  <a:lnTo>
                    <a:pt x="136" y="216"/>
                  </a:lnTo>
                  <a:lnTo>
                    <a:pt x="140" y="148"/>
                  </a:lnTo>
                  <a:lnTo>
                    <a:pt x="140" y="148"/>
                  </a:lnTo>
                  <a:lnTo>
                    <a:pt x="138" y="146"/>
                  </a:lnTo>
                  <a:lnTo>
                    <a:pt x="138" y="146"/>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48" name="Freeform 96"/>
            <p:cNvSpPr>
              <a:spLocks/>
            </p:cNvSpPr>
            <p:nvPr/>
          </p:nvSpPr>
          <p:spPr bwMode="auto">
            <a:xfrm>
              <a:off x="901700" y="1962150"/>
              <a:ext cx="298450" cy="434975"/>
            </a:xfrm>
            <a:custGeom>
              <a:avLst/>
              <a:gdLst/>
              <a:ahLst/>
              <a:cxnLst>
                <a:cxn ang="0">
                  <a:pos x="142" y="14"/>
                </a:cxn>
                <a:cxn ang="0">
                  <a:pos x="116" y="2"/>
                </a:cxn>
                <a:cxn ang="0">
                  <a:pos x="80" y="0"/>
                </a:cxn>
                <a:cxn ang="0">
                  <a:pos x="44" y="2"/>
                </a:cxn>
                <a:cxn ang="0">
                  <a:pos x="18" y="12"/>
                </a:cxn>
                <a:cxn ang="0">
                  <a:pos x="8" y="20"/>
                </a:cxn>
                <a:cxn ang="0">
                  <a:pos x="0" y="30"/>
                </a:cxn>
                <a:cxn ang="0">
                  <a:pos x="18" y="72"/>
                </a:cxn>
                <a:cxn ang="0">
                  <a:pos x="22" y="62"/>
                </a:cxn>
                <a:cxn ang="0">
                  <a:pos x="22" y="72"/>
                </a:cxn>
                <a:cxn ang="0">
                  <a:pos x="22" y="84"/>
                </a:cxn>
                <a:cxn ang="0">
                  <a:pos x="36" y="144"/>
                </a:cxn>
                <a:cxn ang="0">
                  <a:pos x="36" y="154"/>
                </a:cxn>
                <a:cxn ang="0">
                  <a:pos x="28" y="172"/>
                </a:cxn>
                <a:cxn ang="0">
                  <a:pos x="22" y="180"/>
                </a:cxn>
                <a:cxn ang="0">
                  <a:pos x="26" y="256"/>
                </a:cxn>
                <a:cxn ang="0">
                  <a:pos x="32" y="270"/>
                </a:cxn>
                <a:cxn ang="0">
                  <a:pos x="46" y="274"/>
                </a:cxn>
                <a:cxn ang="0">
                  <a:pos x="46" y="274"/>
                </a:cxn>
                <a:cxn ang="0">
                  <a:pos x="54" y="272"/>
                </a:cxn>
                <a:cxn ang="0">
                  <a:pos x="64" y="262"/>
                </a:cxn>
                <a:cxn ang="0">
                  <a:pos x="66" y="254"/>
                </a:cxn>
                <a:cxn ang="0">
                  <a:pos x="62" y="142"/>
                </a:cxn>
                <a:cxn ang="0">
                  <a:pos x="78" y="144"/>
                </a:cxn>
                <a:cxn ang="0">
                  <a:pos x="96" y="142"/>
                </a:cxn>
                <a:cxn ang="0">
                  <a:pos x="92" y="254"/>
                </a:cxn>
                <a:cxn ang="0">
                  <a:pos x="94" y="262"/>
                </a:cxn>
                <a:cxn ang="0">
                  <a:pos x="104" y="272"/>
                </a:cxn>
                <a:cxn ang="0">
                  <a:pos x="112" y="274"/>
                </a:cxn>
                <a:cxn ang="0">
                  <a:pos x="112" y="274"/>
                </a:cxn>
                <a:cxn ang="0">
                  <a:pos x="126" y="270"/>
                </a:cxn>
                <a:cxn ang="0">
                  <a:pos x="132" y="256"/>
                </a:cxn>
                <a:cxn ang="0">
                  <a:pos x="136" y="190"/>
                </a:cxn>
                <a:cxn ang="0">
                  <a:pos x="136" y="122"/>
                </a:cxn>
                <a:cxn ang="0">
                  <a:pos x="136" y="72"/>
                </a:cxn>
                <a:cxn ang="0">
                  <a:pos x="136" y="64"/>
                </a:cxn>
                <a:cxn ang="0">
                  <a:pos x="148" y="100"/>
                </a:cxn>
                <a:cxn ang="0">
                  <a:pos x="156" y="138"/>
                </a:cxn>
                <a:cxn ang="0">
                  <a:pos x="162" y="148"/>
                </a:cxn>
                <a:cxn ang="0">
                  <a:pos x="174" y="152"/>
                </a:cxn>
                <a:cxn ang="0">
                  <a:pos x="180" y="148"/>
                </a:cxn>
                <a:cxn ang="0">
                  <a:pos x="188" y="138"/>
                </a:cxn>
                <a:cxn ang="0">
                  <a:pos x="188" y="132"/>
                </a:cxn>
                <a:cxn ang="0">
                  <a:pos x="174" y="76"/>
                </a:cxn>
                <a:cxn ang="0">
                  <a:pos x="160" y="38"/>
                </a:cxn>
                <a:cxn ang="0">
                  <a:pos x="142" y="14"/>
                </a:cxn>
              </a:cxnLst>
              <a:rect l="0" t="0" r="r" b="b"/>
              <a:pathLst>
                <a:path w="188" h="274">
                  <a:moveTo>
                    <a:pt x="142" y="14"/>
                  </a:moveTo>
                  <a:lnTo>
                    <a:pt x="142" y="14"/>
                  </a:lnTo>
                  <a:lnTo>
                    <a:pt x="130" y="6"/>
                  </a:lnTo>
                  <a:lnTo>
                    <a:pt x="116" y="2"/>
                  </a:lnTo>
                  <a:lnTo>
                    <a:pt x="98" y="0"/>
                  </a:lnTo>
                  <a:lnTo>
                    <a:pt x="80" y="0"/>
                  </a:lnTo>
                  <a:lnTo>
                    <a:pt x="62" y="0"/>
                  </a:lnTo>
                  <a:lnTo>
                    <a:pt x="44" y="2"/>
                  </a:lnTo>
                  <a:lnTo>
                    <a:pt x="28" y="8"/>
                  </a:lnTo>
                  <a:lnTo>
                    <a:pt x="18" y="12"/>
                  </a:lnTo>
                  <a:lnTo>
                    <a:pt x="18" y="12"/>
                  </a:lnTo>
                  <a:lnTo>
                    <a:pt x="8" y="20"/>
                  </a:lnTo>
                  <a:lnTo>
                    <a:pt x="0" y="30"/>
                  </a:lnTo>
                  <a:lnTo>
                    <a:pt x="0" y="30"/>
                  </a:lnTo>
                  <a:lnTo>
                    <a:pt x="10" y="52"/>
                  </a:lnTo>
                  <a:lnTo>
                    <a:pt x="18" y="72"/>
                  </a:lnTo>
                  <a:lnTo>
                    <a:pt x="18" y="72"/>
                  </a:lnTo>
                  <a:lnTo>
                    <a:pt x="22" y="62"/>
                  </a:lnTo>
                  <a:lnTo>
                    <a:pt x="22" y="62"/>
                  </a:lnTo>
                  <a:lnTo>
                    <a:pt x="22" y="72"/>
                  </a:lnTo>
                  <a:lnTo>
                    <a:pt x="22" y="84"/>
                  </a:lnTo>
                  <a:lnTo>
                    <a:pt x="22" y="84"/>
                  </a:lnTo>
                  <a:lnTo>
                    <a:pt x="30" y="116"/>
                  </a:lnTo>
                  <a:lnTo>
                    <a:pt x="36" y="144"/>
                  </a:lnTo>
                  <a:lnTo>
                    <a:pt x="36" y="144"/>
                  </a:lnTo>
                  <a:lnTo>
                    <a:pt x="36" y="154"/>
                  </a:lnTo>
                  <a:lnTo>
                    <a:pt x="34" y="164"/>
                  </a:lnTo>
                  <a:lnTo>
                    <a:pt x="28" y="172"/>
                  </a:lnTo>
                  <a:lnTo>
                    <a:pt x="22" y="180"/>
                  </a:lnTo>
                  <a:lnTo>
                    <a:pt x="22" y="180"/>
                  </a:lnTo>
                  <a:lnTo>
                    <a:pt x="26" y="256"/>
                  </a:lnTo>
                  <a:lnTo>
                    <a:pt x="26" y="256"/>
                  </a:lnTo>
                  <a:lnTo>
                    <a:pt x="28" y="264"/>
                  </a:lnTo>
                  <a:lnTo>
                    <a:pt x="32" y="270"/>
                  </a:lnTo>
                  <a:lnTo>
                    <a:pt x="38" y="272"/>
                  </a:lnTo>
                  <a:lnTo>
                    <a:pt x="46" y="274"/>
                  </a:lnTo>
                  <a:lnTo>
                    <a:pt x="46" y="274"/>
                  </a:lnTo>
                  <a:lnTo>
                    <a:pt x="46" y="274"/>
                  </a:lnTo>
                  <a:lnTo>
                    <a:pt x="46" y="274"/>
                  </a:lnTo>
                  <a:lnTo>
                    <a:pt x="54" y="272"/>
                  </a:lnTo>
                  <a:lnTo>
                    <a:pt x="60" y="268"/>
                  </a:lnTo>
                  <a:lnTo>
                    <a:pt x="64" y="262"/>
                  </a:lnTo>
                  <a:lnTo>
                    <a:pt x="66" y="254"/>
                  </a:lnTo>
                  <a:lnTo>
                    <a:pt x="66" y="254"/>
                  </a:lnTo>
                  <a:lnTo>
                    <a:pt x="62" y="200"/>
                  </a:lnTo>
                  <a:lnTo>
                    <a:pt x="62" y="142"/>
                  </a:lnTo>
                  <a:lnTo>
                    <a:pt x="62" y="142"/>
                  </a:lnTo>
                  <a:lnTo>
                    <a:pt x="78" y="144"/>
                  </a:lnTo>
                  <a:lnTo>
                    <a:pt x="96" y="142"/>
                  </a:lnTo>
                  <a:lnTo>
                    <a:pt x="96" y="142"/>
                  </a:lnTo>
                  <a:lnTo>
                    <a:pt x="96" y="200"/>
                  </a:lnTo>
                  <a:lnTo>
                    <a:pt x="92" y="254"/>
                  </a:lnTo>
                  <a:lnTo>
                    <a:pt x="92" y="254"/>
                  </a:lnTo>
                  <a:lnTo>
                    <a:pt x="94" y="262"/>
                  </a:lnTo>
                  <a:lnTo>
                    <a:pt x="98" y="268"/>
                  </a:lnTo>
                  <a:lnTo>
                    <a:pt x="104" y="272"/>
                  </a:lnTo>
                  <a:lnTo>
                    <a:pt x="112" y="274"/>
                  </a:lnTo>
                  <a:lnTo>
                    <a:pt x="112" y="274"/>
                  </a:lnTo>
                  <a:lnTo>
                    <a:pt x="112" y="274"/>
                  </a:lnTo>
                  <a:lnTo>
                    <a:pt x="112" y="274"/>
                  </a:lnTo>
                  <a:lnTo>
                    <a:pt x="120" y="274"/>
                  </a:lnTo>
                  <a:lnTo>
                    <a:pt x="126" y="270"/>
                  </a:lnTo>
                  <a:lnTo>
                    <a:pt x="130" y="264"/>
                  </a:lnTo>
                  <a:lnTo>
                    <a:pt x="132" y="256"/>
                  </a:lnTo>
                  <a:lnTo>
                    <a:pt x="132" y="256"/>
                  </a:lnTo>
                  <a:lnTo>
                    <a:pt x="136" y="190"/>
                  </a:lnTo>
                  <a:lnTo>
                    <a:pt x="136" y="122"/>
                  </a:lnTo>
                  <a:lnTo>
                    <a:pt x="136" y="122"/>
                  </a:lnTo>
                  <a:lnTo>
                    <a:pt x="136" y="120"/>
                  </a:lnTo>
                  <a:lnTo>
                    <a:pt x="136" y="72"/>
                  </a:lnTo>
                  <a:lnTo>
                    <a:pt x="136" y="72"/>
                  </a:lnTo>
                  <a:lnTo>
                    <a:pt x="136" y="64"/>
                  </a:lnTo>
                  <a:lnTo>
                    <a:pt x="136" y="64"/>
                  </a:lnTo>
                  <a:lnTo>
                    <a:pt x="148" y="100"/>
                  </a:lnTo>
                  <a:lnTo>
                    <a:pt x="156" y="138"/>
                  </a:lnTo>
                  <a:lnTo>
                    <a:pt x="156" y="138"/>
                  </a:lnTo>
                  <a:lnTo>
                    <a:pt x="158" y="144"/>
                  </a:lnTo>
                  <a:lnTo>
                    <a:pt x="162" y="148"/>
                  </a:lnTo>
                  <a:lnTo>
                    <a:pt x="168" y="152"/>
                  </a:lnTo>
                  <a:lnTo>
                    <a:pt x="174" y="152"/>
                  </a:lnTo>
                  <a:lnTo>
                    <a:pt x="174" y="152"/>
                  </a:lnTo>
                  <a:lnTo>
                    <a:pt x="180" y="148"/>
                  </a:lnTo>
                  <a:lnTo>
                    <a:pt x="186" y="144"/>
                  </a:lnTo>
                  <a:lnTo>
                    <a:pt x="188" y="138"/>
                  </a:lnTo>
                  <a:lnTo>
                    <a:pt x="188" y="132"/>
                  </a:lnTo>
                  <a:lnTo>
                    <a:pt x="188" y="132"/>
                  </a:lnTo>
                  <a:lnTo>
                    <a:pt x="184" y="110"/>
                  </a:lnTo>
                  <a:lnTo>
                    <a:pt x="174" y="76"/>
                  </a:lnTo>
                  <a:lnTo>
                    <a:pt x="168" y="56"/>
                  </a:lnTo>
                  <a:lnTo>
                    <a:pt x="160" y="38"/>
                  </a:lnTo>
                  <a:lnTo>
                    <a:pt x="152" y="24"/>
                  </a:lnTo>
                  <a:lnTo>
                    <a:pt x="142" y="14"/>
                  </a:lnTo>
                  <a:lnTo>
                    <a:pt x="142" y="14"/>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49" name="Freeform 97"/>
            <p:cNvSpPr>
              <a:spLocks/>
            </p:cNvSpPr>
            <p:nvPr/>
          </p:nvSpPr>
          <p:spPr bwMode="auto">
            <a:xfrm>
              <a:off x="857250" y="2051050"/>
              <a:ext cx="53975" cy="152400"/>
            </a:xfrm>
            <a:custGeom>
              <a:avLst/>
              <a:gdLst/>
              <a:ahLst/>
              <a:cxnLst>
                <a:cxn ang="0">
                  <a:pos x="0" y="68"/>
                </a:cxn>
                <a:cxn ang="0">
                  <a:pos x="0" y="68"/>
                </a:cxn>
                <a:cxn ang="0">
                  <a:pos x="4" y="92"/>
                </a:cxn>
                <a:cxn ang="0">
                  <a:pos x="4" y="92"/>
                </a:cxn>
                <a:cxn ang="0">
                  <a:pos x="12" y="96"/>
                </a:cxn>
                <a:cxn ang="0">
                  <a:pos x="12" y="96"/>
                </a:cxn>
                <a:cxn ang="0">
                  <a:pos x="14" y="96"/>
                </a:cxn>
                <a:cxn ang="0">
                  <a:pos x="14" y="96"/>
                </a:cxn>
                <a:cxn ang="0">
                  <a:pos x="20" y="94"/>
                </a:cxn>
                <a:cxn ang="0">
                  <a:pos x="26" y="92"/>
                </a:cxn>
                <a:cxn ang="0">
                  <a:pos x="28" y="88"/>
                </a:cxn>
                <a:cxn ang="0">
                  <a:pos x="30" y="82"/>
                </a:cxn>
                <a:cxn ang="0">
                  <a:pos x="30" y="82"/>
                </a:cxn>
                <a:cxn ang="0">
                  <a:pos x="34" y="58"/>
                </a:cxn>
                <a:cxn ang="0">
                  <a:pos x="34" y="58"/>
                </a:cxn>
                <a:cxn ang="0">
                  <a:pos x="28" y="30"/>
                </a:cxn>
                <a:cxn ang="0">
                  <a:pos x="16" y="0"/>
                </a:cxn>
                <a:cxn ang="0">
                  <a:pos x="16" y="0"/>
                </a:cxn>
                <a:cxn ang="0">
                  <a:pos x="10" y="18"/>
                </a:cxn>
                <a:cxn ang="0">
                  <a:pos x="6" y="36"/>
                </a:cxn>
                <a:cxn ang="0">
                  <a:pos x="0" y="68"/>
                </a:cxn>
                <a:cxn ang="0">
                  <a:pos x="0" y="68"/>
                </a:cxn>
              </a:cxnLst>
              <a:rect l="0" t="0" r="r" b="b"/>
              <a:pathLst>
                <a:path w="34" h="96">
                  <a:moveTo>
                    <a:pt x="0" y="68"/>
                  </a:moveTo>
                  <a:lnTo>
                    <a:pt x="0" y="68"/>
                  </a:lnTo>
                  <a:lnTo>
                    <a:pt x="4" y="92"/>
                  </a:lnTo>
                  <a:lnTo>
                    <a:pt x="4" y="92"/>
                  </a:lnTo>
                  <a:lnTo>
                    <a:pt x="12" y="96"/>
                  </a:lnTo>
                  <a:lnTo>
                    <a:pt x="12" y="96"/>
                  </a:lnTo>
                  <a:lnTo>
                    <a:pt x="14" y="96"/>
                  </a:lnTo>
                  <a:lnTo>
                    <a:pt x="14" y="96"/>
                  </a:lnTo>
                  <a:lnTo>
                    <a:pt x="20" y="94"/>
                  </a:lnTo>
                  <a:lnTo>
                    <a:pt x="26" y="92"/>
                  </a:lnTo>
                  <a:lnTo>
                    <a:pt x="28" y="88"/>
                  </a:lnTo>
                  <a:lnTo>
                    <a:pt x="30" y="82"/>
                  </a:lnTo>
                  <a:lnTo>
                    <a:pt x="30" y="82"/>
                  </a:lnTo>
                  <a:lnTo>
                    <a:pt x="34" y="58"/>
                  </a:lnTo>
                  <a:lnTo>
                    <a:pt x="34" y="58"/>
                  </a:lnTo>
                  <a:lnTo>
                    <a:pt x="28" y="30"/>
                  </a:lnTo>
                  <a:lnTo>
                    <a:pt x="16" y="0"/>
                  </a:lnTo>
                  <a:lnTo>
                    <a:pt x="16" y="0"/>
                  </a:lnTo>
                  <a:lnTo>
                    <a:pt x="10" y="18"/>
                  </a:lnTo>
                  <a:lnTo>
                    <a:pt x="6" y="36"/>
                  </a:lnTo>
                  <a:lnTo>
                    <a:pt x="0" y="68"/>
                  </a:lnTo>
                  <a:lnTo>
                    <a:pt x="0" y="68"/>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50" name="Freeform 98"/>
            <p:cNvSpPr>
              <a:spLocks/>
            </p:cNvSpPr>
            <p:nvPr/>
          </p:nvSpPr>
          <p:spPr bwMode="auto">
            <a:xfrm>
              <a:off x="542925" y="1962150"/>
              <a:ext cx="381000" cy="482600"/>
            </a:xfrm>
            <a:custGeom>
              <a:avLst/>
              <a:gdLst/>
              <a:ahLst/>
              <a:cxnLst>
                <a:cxn ang="0">
                  <a:pos x="222" y="168"/>
                </a:cxn>
                <a:cxn ang="0">
                  <a:pos x="224" y="168"/>
                </a:cxn>
                <a:cxn ang="0">
                  <a:pos x="236" y="160"/>
                </a:cxn>
                <a:cxn ang="0">
                  <a:pos x="240" y="146"/>
                </a:cxn>
                <a:cxn ang="0">
                  <a:pos x="234" y="122"/>
                </a:cxn>
                <a:cxn ang="0">
                  <a:pos x="218" y="64"/>
                </a:cxn>
                <a:cxn ang="0">
                  <a:pos x="200" y="28"/>
                </a:cxn>
                <a:cxn ang="0">
                  <a:pos x="190" y="16"/>
                </a:cxn>
                <a:cxn ang="0">
                  <a:pos x="160" y="4"/>
                </a:cxn>
                <a:cxn ang="0">
                  <a:pos x="122" y="0"/>
                </a:cxn>
                <a:cxn ang="0">
                  <a:pos x="102" y="2"/>
                </a:cxn>
                <a:cxn ang="0">
                  <a:pos x="64" y="8"/>
                </a:cxn>
                <a:cxn ang="0">
                  <a:pos x="52" y="16"/>
                </a:cxn>
                <a:cxn ang="0">
                  <a:pos x="40" y="26"/>
                </a:cxn>
                <a:cxn ang="0">
                  <a:pos x="22" y="60"/>
                </a:cxn>
                <a:cxn ang="0">
                  <a:pos x="4" y="118"/>
                </a:cxn>
                <a:cxn ang="0">
                  <a:pos x="0" y="148"/>
                </a:cxn>
                <a:cxn ang="0">
                  <a:pos x="4" y="160"/>
                </a:cxn>
                <a:cxn ang="0">
                  <a:pos x="16" y="168"/>
                </a:cxn>
                <a:cxn ang="0">
                  <a:pos x="18" y="168"/>
                </a:cxn>
                <a:cxn ang="0">
                  <a:pos x="24" y="168"/>
                </a:cxn>
                <a:cxn ang="0">
                  <a:pos x="34" y="158"/>
                </a:cxn>
                <a:cxn ang="0">
                  <a:pos x="36" y="152"/>
                </a:cxn>
                <a:cxn ang="0">
                  <a:pos x="50" y="86"/>
                </a:cxn>
                <a:cxn ang="0">
                  <a:pos x="58" y="68"/>
                </a:cxn>
                <a:cxn ang="0">
                  <a:pos x="56" y="134"/>
                </a:cxn>
                <a:cxn ang="0">
                  <a:pos x="56" y="134"/>
                </a:cxn>
                <a:cxn ang="0">
                  <a:pos x="58" y="210"/>
                </a:cxn>
                <a:cxn ang="0">
                  <a:pos x="60" y="284"/>
                </a:cxn>
                <a:cxn ang="0">
                  <a:pos x="68" y="298"/>
                </a:cxn>
                <a:cxn ang="0">
                  <a:pos x="82" y="304"/>
                </a:cxn>
                <a:cxn ang="0">
                  <a:pos x="84" y="304"/>
                </a:cxn>
                <a:cxn ang="0">
                  <a:pos x="92" y="302"/>
                </a:cxn>
                <a:cxn ang="0">
                  <a:pos x="104" y="288"/>
                </a:cxn>
                <a:cxn ang="0">
                  <a:pos x="104" y="280"/>
                </a:cxn>
                <a:cxn ang="0">
                  <a:pos x="100" y="158"/>
                </a:cxn>
                <a:cxn ang="0">
                  <a:pos x="120" y="160"/>
                </a:cxn>
                <a:cxn ang="0">
                  <a:pos x="140" y="158"/>
                </a:cxn>
                <a:cxn ang="0">
                  <a:pos x="138" y="220"/>
                </a:cxn>
                <a:cxn ang="0">
                  <a:pos x="134" y="280"/>
                </a:cxn>
                <a:cxn ang="0">
                  <a:pos x="140" y="296"/>
                </a:cxn>
                <a:cxn ang="0">
                  <a:pos x="154" y="304"/>
                </a:cxn>
                <a:cxn ang="0">
                  <a:pos x="156" y="304"/>
                </a:cxn>
                <a:cxn ang="0">
                  <a:pos x="164" y="302"/>
                </a:cxn>
                <a:cxn ang="0">
                  <a:pos x="176" y="292"/>
                </a:cxn>
                <a:cxn ang="0">
                  <a:pos x="178" y="284"/>
                </a:cxn>
                <a:cxn ang="0">
                  <a:pos x="182" y="136"/>
                </a:cxn>
                <a:cxn ang="0">
                  <a:pos x="184" y="134"/>
                </a:cxn>
                <a:cxn ang="0">
                  <a:pos x="184" y="80"/>
                </a:cxn>
                <a:cxn ang="0">
                  <a:pos x="182" y="72"/>
                </a:cxn>
                <a:cxn ang="0">
                  <a:pos x="204" y="154"/>
                </a:cxn>
                <a:cxn ang="0">
                  <a:pos x="206" y="160"/>
                </a:cxn>
                <a:cxn ang="0">
                  <a:pos x="216" y="168"/>
                </a:cxn>
                <a:cxn ang="0">
                  <a:pos x="222" y="168"/>
                </a:cxn>
              </a:cxnLst>
              <a:rect l="0" t="0" r="r" b="b"/>
              <a:pathLst>
                <a:path w="240" h="304">
                  <a:moveTo>
                    <a:pt x="222" y="168"/>
                  </a:moveTo>
                  <a:lnTo>
                    <a:pt x="222" y="168"/>
                  </a:lnTo>
                  <a:lnTo>
                    <a:pt x="224" y="168"/>
                  </a:lnTo>
                  <a:lnTo>
                    <a:pt x="224" y="168"/>
                  </a:lnTo>
                  <a:lnTo>
                    <a:pt x="232" y="166"/>
                  </a:lnTo>
                  <a:lnTo>
                    <a:pt x="236" y="160"/>
                  </a:lnTo>
                  <a:lnTo>
                    <a:pt x="240" y="154"/>
                  </a:lnTo>
                  <a:lnTo>
                    <a:pt x="240" y="146"/>
                  </a:lnTo>
                  <a:lnTo>
                    <a:pt x="240" y="146"/>
                  </a:lnTo>
                  <a:lnTo>
                    <a:pt x="234" y="122"/>
                  </a:lnTo>
                  <a:lnTo>
                    <a:pt x="224" y="84"/>
                  </a:lnTo>
                  <a:lnTo>
                    <a:pt x="218" y="64"/>
                  </a:lnTo>
                  <a:lnTo>
                    <a:pt x="210" y="44"/>
                  </a:lnTo>
                  <a:lnTo>
                    <a:pt x="200" y="28"/>
                  </a:lnTo>
                  <a:lnTo>
                    <a:pt x="190" y="16"/>
                  </a:lnTo>
                  <a:lnTo>
                    <a:pt x="190" y="16"/>
                  </a:lnTo>
                  <a:lnTo>
                    <a:pt x="176" y="10"/>
                  </a:lnTo>
                  <a:lnTo>
                    <a:pt x="160" y="4"/>
                  </a:lnTo>
                  <a:lnTo>
                    <a:pt x="142" y="2"/>
                  </a:lnTo>
                  <a:lnTo>
                    <a:pt x="122" y="0"/>
                  </a:lnTo>
                  <a:lnTo>
                    <a:pt x="122" y="0"/>
                  </a:lnTo>
                  <a:lnTo>
                    <a:pt x="102" y="2"/>
                  </a:lnTo>
                  <a:lnTo>
                    <a:pt x="82" y="4"/>
                  </a:lnTo>
                  <a:lnTo>
                    <a:pt x="64" y="8"/>
                  </a:lnTo>
                  <a:lnTo>
                    <a:pt x="52" y="16"/>
                  </a:lnTo>
                  <a:lnTo>
                    <a:pt x="52" y="16"/>
                  </a:lnTo>
                  <a:lnTo>
                    <a:pt x="46" y="20"/>
                  </a:lnTo>
                  <a:lnTo>
                    <a:pt x="40" y="26"/>
                  </a:lnTo>
                  <a:lnTo>
                    <a:pt x="30" y="42"/>
                  </a:lnTo>
                  <a:lnTo>
                    <a:pt x="22" y="60"/>
                  </a:lnTo>
                  <a:lnTo>
                    <a:pt x="14" y="80"/>
                  </a:lnTo>
                  <a:lnTo>
                    <a:pt x="4" y="118"/>
                  </a:lnTo>
                  <a:lnTo>
                    <a:pt x="0" y="148"/>
                  </a:lnTo>
                  <a:lnTo>
                    <a:pt x="0" y="148"/>
                  </a:lnTo>
                  <a:lnTo>
                    <a:pt x="0" y="154"/>
                  </a:lnTo>
                  <a:lnTo>
                    <a:pt x="4" y="160"/>
                  </a:lnTo>
                  <a:lnTo>
                    <a:pt x="8" y="166"/>
                  </a:lnTo>
                  <a:lnTo>
                    <a:pt x="16" y="168"/>
                  </a:lnTo>
                  <a:lnTo>
                    <a:pt x="16" y="168"/>
                  </a:lnTo>
                  <a:lnTo>
                    <a:pt x="18" y="168"/>
                  </a:lnTo>
                  <a:lnTo>
                    <a:pt x="18" y="168"/>
                  </a:lnTo>
                  <a:lnTo>
                    <a:pt x="24" y="168"/>
                  </a:lnTo>
                  <a:lnTo>
                    <a:pt x="30" y="164"/>
                  </a:lnTo>
                  <a:lnTo>
                    <a:pt x="34" y="158"/>
                  </a:lnTo>
                  <a:lnTo>
                    <a:pt x="36" y="152"/>
                  </a:lnTo>
                  <a:lnTo>
                    <a:pt x="36" y="152"/>
                  </a:lnTo>
                  <a:lnTo>
                    <a:pt x="44" y="108"/>
                  </a:lnTo>
                  <a:lnTo>
                    <a:pt x="50" y="86"/>
                  </a:lnTo>
                  <a:lnTo>
                    <a:pt x="58" y="68"/>
                  </a:lnTo>
                  <a:lnTo>
                    <a:pt x="58" y="68"/>
                  </a:lnTo>
                  <a:lnTo>
                    <a:pt x="56" y="80"/>
                  </a:lnTo>
                  <a:lnTo>
                    <a:pt x="56" y="134"/>
                  </a:lnTo>
                  <a:lnTo>
                    <a:pt x="56" y="134"/>
                  </a:lnTo>
                  <a:lnTo>
                    <a:pt x="56" y="134"/>
                  </a:lnTo>
                  <a:lnTo>
                    <a:pt x="56" y="134"/>
                  </a:lnTo>
                  <a:lnTo>
                    <a:pt x="58" y="210"/>
                  </a:lnTo>
                  <a:lnTo>
                    <a:pt x="60" y="284"/>
                  </a:lnTo>
                  <a:lnTo>
                    <a:pt x="60" y="284"/>
                  </a:lnTo>
                  <a:lnTo>
                    <a:pt x="62" y="292"/>
                  </a:lnTo>
                  <a:lnTo>
                    <a:pt x="68" y="298"/>
                  </a:lnTo>
                  <a:lnTo>
                    <a:pt x="74" y="302"/>
                  </a:lnTo>
                  <a:lnTo>
                    <a:pt x="82" y="304"/>
                  </a:lnTo>
                  <a:lnTo>
                    <a:pt x="82" y="304"/>
                  </a:lnTo>
                  <a:lnTo>
                    <a:pt x="84" y="304"/>
                  </a:lnTo>
                  <a:lnTo>
                    <a:pt x="84" y="304"/>
                  </a:lnTo>
                  <a:lnTo>
                    <a:pt x="92" y="302"/>
                  </a:lnTo>
                  <a:lnTo>
                    <a:pt x="100" y="296"/>
                  </a:lnTo>
                  <a:lnTo>
                    <a:pt x="104" y="288"/>
                  </a:lnTo>
                  <a:lnTo>
                    <a:pt x="104" y="280"/>
                  </a:lnTo>
                  <a:lnTo>
                    <a:pt x="104" y="280"/>
                  </a:lnTo>
                  <a:lnTo>
                    <a:pt x="102" y="220"/>
                  </a:lnTo>
                  <a:lnTo>
                    <a:pt x="100" y="158"/>
                  </a:lnTo>
                  <a:lnTo>
                    <a:pt x="100" y="158"/>
                  </a:lnTo>
                  <a:lnTo>
                    <a:pt x="120" y="160"/>
                  </a:lnTo>
                  <a:lnTo>
                    <a:pt x="120" y="160"/>
                  </a:lnTo>
                  <a:lnTo>
                    <a:pt x="140" y="158"/>
                  </a:lnTo>
                  <a:lnTo>
                    <a:pt x="140" y="158"/>
                  </a:lnTo>
                  <a:lnTo>
                    <a:pt x="138" y="220"/>
                  </a:lnTo>
                  <a:lnTo>
                    <a:pt x="134" y="280"/>
                  </a:lnTo>
                  <a:lnTo>
                    <a:pt x="134" y="280"/>
                  </a:lnTo>
                  <a:lnTo>
                    <a:pt x="136" y="290"/>
                  </a:lnTo>
                  <a:lnTo>
                    <a:pt x="140" y="296"/>
                  </a:lnTo>
                  <a:lnTo>
                    <a:pt x="146" y="302"/>
                  </a:lnTo>
                  <a:lnTo>
                    <a:pt x="154" y="304"/>
                  </a:lnTo>
                  <a:lnTo>
                    <a:pt x="154" y="304"/>
                  </a:lnTo>
                  <a:lnTo>
                    <a:pt x="156" y="304"/>
                  </a:lnTo>
                  <a:lnTo>
                    <a:pt x="156" y="304"/>
                  </a:lnTo>
                  <a:lnTo>
                    <a:pt x="164" y="302"/>
                  </a:lnTo>
                  <a:lnTo>
                    <a:pt x="172" y="298"/>
                  </a:lnTo>
                  <a:lnTo>
                    <a:pt x="176" y="292"/>
                  </a:lnTo>
                  <a:lnTo>
                    <a:pt x="178" y="284"/>
                  </a:lnTo>
                  <a:lnTo>
                    <a:pt x="178" y="284"/>
                  </a:lnTo>
                  <a:lnTo>
                    <a:pt x="182" y="212"/>
                  </a:lnTo>
                  <a:lnTo>
                    <a:pt x="182" y="136"/>
                  </a:lnTo>
                  <a:lnTo>
                    <a:pt x="182" y="136"/>
                  </a:lnTo>
                  <a:lnTo>
                    <a:pt x="184" y="134"/>
                  </a:lnTo>
                  <a:lnTo>
                    <a:pt x="184" y="80"/>
                  </a:lnTo>
                  <a:lnTo>
                    <a:pt x="184" y="80"/>
                  </a:lnTo>
                  <a:lnTo>
                    <a:pt x="182" y="72"/>
                  </a:lnTo>
                  <a:lnTo>
                    <a:pt x="182" y="72"/>
                  </a:lnTo>
                  <a:lnTo>
                    <a:pt x="194" y="112"/>
                  </a:lnTo>
                  <a:lnTo>
                    <a:pt x="204" y="154"/>
                  </a:lnTo>
                  <a:lnTo>
                    <a:pt x="204" y="154"/>
                  </a:lnTo>
                  <a:lnTo>
                    <a:pt x="206" y="160"/>
                  </a:lnTo>
                  <a:lnTo>
                    <a:pt x="210" y="164"/>
                  </a:lnTo>
                  <a:lnTo>
                    <a:pt x="216" y="168"/>
                  </a:lnTo>
                  <a:lnTo>
                    <a:pt x="222" y="168"/>
                  </a:lnTo>
                  <a:lnTo>
                    <a:pt x="222" y="168"/>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51" name="Freeform 99"/>
            <p:cNvSpPr>
              <a:spLocks/>
            </p:cNvSpPr>
            <p:nvPr/>
          </p:nvSpPr>
          <p:spPr bwMode="auto">
            <a:xfrm>
              <a:off x="622300" y="1724025"/>
              <a:ext cx="219075" cy="219075"/>
            </a:xfrm>
            <a:custGeom>
              <a:avLst/>
              <a:gdLst/>
              <a:ahLst/>
              <a:cxnLst>
                <a:cxn ang="0">
                  <a:pos x="70" y="0"/>
                </a:cxn>
                <a:cxn ang="0">
                  <a:pos x="70" y="0"/>
                </a:cxn>
                <a:cxn ang="0">
                  <a:pos x="84" y="0"/>
                </a:cxn>
                <a:cxn ang="0">
                  <a:pos x="96" y="4"/>
                </a:cxn>
                <a:cxn ang="0">
                  <a:pos x="108" y="12"/>
                </a:cxn>
                <a:cxn ang="0">
                  <a:pos x="118" y="20"/>
                </a:cxn>
                <a:cxn ang="0">
                  <a:pos x="126" y="30"/>
                </a:cxn>
                <a:cxn ang="0">
                  <a:pos x="134" y="42"/>
                </a:cxn>
                <a:cxn ang="0">
                  <a:pos x="138" y="54"/>
                </a:cxn>
                <a:cxn ang="0">
                  <a:pos x="138" y="68"/>
                </a:cxn>
                <a:cxn ang="0">
                  <a:pos x="138" y="68"/>
                </a:cxn>
                <a:cxn ang="0">
                  <a:pos x="138" y="82"/>
                </a:cxn>
                <a:cxn ang="0">
                  <a:pos x="134" y="96"/>
                </a:cxn>
                <a:cxn ang="0">
                  <a:pos x="126" y="106"/>
                </a:cxn>
                <a:cxn ang="0">
                  <a:pos x="118" y="118"/>
                </a:cxn>
                <a:cxn ang="0">
                  <a:pos x="108" y="126"/>
                </a:cxn>
                <a:cxn ang="0">
                  <a:pos x="96" y="132"/>
                </a:cxn>
                <a:cxn ang="0">
                  <a:pos x="84" y="136"/>
                </a:cxn>
                <a:cxn ang="0">
                  <a:pos x="70" y="138"/>
                </a:cxn>
                <a:cxn ang="0">
                  <a:pos x="70" y="138"/>
                </a:cxn>
                <a:cxn ang="0">
                  <a:pos x="56" y="136"/>
                </a:cxn>
                <a:cxn ang="0">
                  <a:pos x="42" y="132"/>
                </a:cxn>
                <a:cxn ang="0">
                  <a:pos x="32" y="126"/>
                </a:cxn>
                <a:cxn ang="0">
                  <a:pos x="20" y="118"/>
                </a:cxn>
                <a:cxn ang="0">
                  <a:pos x="12" y="106"/>
                </a:cxn>
                <a:cxn ang="0">
                  <a:pos x="6" y="96"/>
                </a:cxn>
                <a:cxn ang="0">
                  <a:pos x="2" y="82"/>
                </a:cxn>
                <a:cxn ang="0">
                  <a:pos x="0" y="68"/>
                </a:cxn>
                <a:cxn ang="0">
                  <a:pos x="0" y="68"/>
                </a:cxn>
                <a:cxn ang="0">
                  <a:pos x="2" y="54"/>
                </a:cxn>
                <a:cxn ang="0">
                  <a:pos x="6" y="42"/>
                </a:cxn>
                <a:cxn ang="0">
                  <a:pos x="12" y="30"/>
                </a:cxn>
                <a:cxn ang="0">
                  <a:pos x="20" y="20"/>
                </a:cxn>
                <a:cxn ang="0">
                  <a:pos x="32" y="12"/>
                </a:cxn>
                <a:cxn ang="0">
                  <a:pos x="42" y="4"/>
                </a:cxn>
                <a:cxn ang="0">
                  <a:pos x="56" y="0"/>
                </a:cxn>
                <a:cxn ang="0">
                  <a:pos x="70" y="0"/>
                </a:cxn>
                <a:cxn ang="0">
                  <a:pos x="70" y="0"/>
                </a:cxn>
              </a:cxnLst>
              <a:rect l="0" t="0" r="r" b="b"/>
              <a:pathLst>
                <a:path w="138" h="138">
                  <a:moveTo>
                    <a:pt x="70" y="0"/>
                  </a:moveTo>
                  <a:lnTo>
                    <a:pt x="70" y="0"/>
                  </a:lnTo>
                  <a:lnTo>
                    <a:pt x="84" y="0"/>
                  </a:lnTo>
                  <a:lnTo>
                    <a:pt x="96" y="4"/>
                  </a:lnTo>
                  <a:lnTo>
                    <a:pt x="108" y="12"/>
                  </a:lnTo>
                  <a:lnTo>
                    <a:pt x="118" y="20"/>
                  </a:lnTo>
                  <a:lnTo>
                    <a:pt x="126" y="30"/>
                  </a:lnTo>
                  <a:lnTo>
                    <a:pt x="134" y="42"/>
                  </a:lnTo>
                  <a:lnTo>
                    <a:pt x="138" y="54"/>
                  </a:lnTo>
                  <a:lnTo>
                    <a:pt x="138" y="68"/>
                  </a:lnTo>
                  <a:lnTo>
                    <a:pt x="138" y="68"/>
                  </a:lnTo>
                  <a:lnTo>
                    <a:pt x="138" y="82"/>
                  </a:lnTo>
                  <a:lnTo>
                    <a:pt x="134" y="96"/>
                  </a:lnTo>
                  <a:lnTo>
                    <a:pt x="126" y="106"/>
                  </a:lnTo>
                  <a:lnTo>
                    <a:pt x="118" y="118"/>
                  </a:lnTo>
                  <a:lnTo>
                    <a:pt x="108" y="126"/>
                  </a:lnTo>
                  <a:lnTo>
                    <a:pt x="96" y="132"/>
                  </a:lnTo>
                  <a:lnTo>
                    <a:pt x="84" y="136"/>
                  </a:lnTo>
                  <a:lnTo>
                    <a:pt x="70" y="138"/>
                  </a:lnTo>
                  <a:lnTo>
                    <a:pt x="70" y="138"/>
                  </a:lnTo>
                  <a:lnTo>
                    <a:pt x="56" y="136"/>
                  </a:lnTo>
                  <a:lnTo>
                    <a:pt x="42" y="132"/>
                  </a:lnTo>
                  <a:lnTo>
                    <a:pt x="32" y="126"/>
                  </a:lnTo>
                  <a:lnTo>
                    <a:pt x="20" y="118"/>
                  </a:lnTo>
                  <a:lnTo>
                    <a:pt x="12" y="106"/>
                  </a:lnTo>
                  <a:lnTo>
                    <a:pt x="6" y="96"/>
                  </a:lnTo>
                  <a:lnTo>
                    <a:pt x="2" y="82"/>
                  </a:lnTo>
                  <a:lnTo>
                    <a:pt x="0" y="68"/>
                  </a:lnTo>
                  <a:lnTo>
                    <a:pt x="0" y="68"/>
                  </a:lnTo>
                  <a:lnTo>
                    <a:pt x="2" y="54"/>
                  </a:lnTo>
                  <a:lnTo>
                    <a:pt x="6" y="42"/>
                  </a:lnTo>
                  <a:lnTo>
                    <a:pt x="12" y="30"/>
                  </a:lnTo>
                  <a:lnTo>
                    <a:pt x="20" y="20"/>
                  </a:lnTo>
                  <a:lnTo>
                    <a:pt x="32" y="12"/>
                  </a:lnTo>
                  <a:lnTo>
                    <a:pt x="42" y="4"/>
                  </a:lnTo>
                  <a:lnTo>
                    <a:pt x="56" y="0"/>
                  </a:lnTo>
                  <a:lnTo>
                    <a:pt x="70" y="0"/>
                  </a:lnTo>
                  <a:lnTo>
                    <a:pt x="70" y="0"/>
                  </a:ln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grpSp>
      <p:sp>
        <p:nvSpPr>
          <p:cNvPr id="52" name="文本框 48"/>
          <p:cNvSpPr txBox="1"/>
          <p:nvPr/>
        </p:nvSpPr>
        <p:spPr>
          <a:xfrm>
            <a:off x="6389111" y="5736145"/>
            <a:ext cx="2898455" cy="400110"/>
          </a:xfrm>
          <a:prstGeom prst="rect">
            <a:avLst/>
          </a:prstGeom>
          <a:noFill/>
        </p:spPr>
        <p:txBody>
          <a:bodyPr wrap="square" rtlCol="0">
            <a:spAutoFit/>
          </a:bodyPr>
          <a:lstStyle/>
          <a:p>
            <a:r>
              <a:rPr lang="en-US" altLang="zh-CN" sz="2000" b="1" dirty="0">
                <a:solidFill>
                  <a:schemeClr val="bg1">
                    <a:lumMod val="50000"/>
                  </a:schemeClr>
                </a:solidFill>
              </a:rPr>
              <a:t>ADD YOUR TITLE HERE</a:t>
            </a:r>
            <a:endParaRPr lang="zh-CN" altLang="en-US" sz="2000" b="1" dirty="0">
              <a:solidFill>
                <a:schemeClr val="bg1">
                  <a:lumMod val="50000"/>
                </a:schemeClr>
              </a:solidFill>
            </a:endParaRPr>
          </a:p>
        </p:txBody>
      </p:sp>
      <p:sp>
        <p:nvSpPr>
          <p:cNvPr id="53" name="矩形 52"/>
          <p:cNvSpPr/>
          <p:nvPr/>
        </p:nvSpPr>
        <p:spPr>
          <a:xfrm>
            <a:off x="7540474" y="4492492"/>
            <a:ext cx="1747092" cy="1192632"/>
          </a:xfrm>
          <a:prstGeom prst="rect">
            <a:avLst/>
          </a:prstGeom>
        </p:spPr>
        <p:txBody>
          <a:bodyPr wrap="square" lIns="91438" tIns="45719" rIns="91438" bIns="45719">
            <a:spAutoFit/>
          </a:bodyPr>
          <a:lstStyle/>
          <a:p>
            <a:pPr>
              <a:lnSpc>
                <a:spcPct val="130000"/>
              </a:lnSpc>
            </a:pPr>
            <a:r>
              <a:rPr lang="zh-CN" altLang="zh-CN" sz="1100" dirty="0">
                <a:solidFill>
                  <a:schemeClr val="bg1">
                    <a:lumMod val="50000"/>
                  </a:schemeClr>
                </a:solidFill>
                <a:latin typeface="微软雅黑"/>
              </a:rPr>
              <a:t>标题数字等都可以通过点击和重新输入进行更改，顶部</a:t>
            </a:r>
            <a:r>
              <a:rPr lang="en-US" altLang="zh-CN" sz="1100" dirty="0">
                <a:solidFill>
                  <a:schemeClr val="bg1">
                    <a:lumMod val="50000"/>
                  </a:schemeClr>
                </a:solidFill>
                <a:latin typeface="微软雅黑"/>
              </a:rPr>
              <a:t>“</a:t>
            </a:r>
            <a:r>
              <a:rPr lang="zh-CN" altLang="zh-CN" sz="1100" dirty="0">
                <a:solidFill>
                  <a:schemeClr val="bg1">
                    <a:lumMod val="50000"/>
                  </a:schemeClr>
                </a:solidFill>
                <a:latin typeface="微软雅黑"/>
              </a:rPr>
              <a:t>开始</a:t>
            </a:r>
            <a:r>
              <a:rPr lang="en-US" altLang="zh-CN" sz="1100" dirty="0">
                <a:solidFill>
                  <a:schemeClr val="bg1">
                    <a:lumMod val="50000"/>
                  </a:schemeClr>
                </a:solidFill>
                <a:latin typeface="微软雅黑"/>
              </a:rPr>
              <a:t>”</a:t>
            </a:r>
            <a:r>
              <a:rPr lang="zh-CN" altLang="zh-CN" sz="1100" dirty="0">
                <a:solidFill>
                  <a:schemeClr val="bg1">
                    <a:lumMod val="50000"/>
                  </a:schemeClr>
                </a:solidFill>
                <a:latin typeface="微软雅黑"/>
              </a:rPr>
              <a:t>面板中可以对字体、字号、颜色、行距等进行修改</a:t>
            </a:r>
            <a:r>
              <a:rPr lang="zh-CN" altLang="en-US" sz="1100" dirty="0">
                <a:solidFill>
                  <a:schemeClr val="bg1">
                    <a:lumMod val="50000"/>
                  </a:schemeClr>
                </a:solidFill>
                <a:latin typeface="微软雅黑"/>
              </a:rPr>
              <a:t>。</a:t>
            </a:r>
            <a:endParaRPr lang="en-US" altLang="zh-CN" sz="1100" dirty="0">
              <a:solidFill>
                <a:schemeClr val="bg1">
                  <a:lumMod val="50000"/>
                </a:schemeClr>
              </a:solidFill>
              <a:latin typeface="微软雅黑"/>
            </a:endParaRPr>
          </a:p>
        </p:txBody>
      </p:sp>
      <p:sp>
        <p:nvSpPr>
          <p:cNvPr id="54" name="圆角矩形 36"/>
          <p:cNvSpPr/>
          <p:nvPr/>
        </p:nvSpPr>
        <p:spPr>
          <a:xfrm>
            <a:off x="8158616" y="2940277"/>
            <a:ext cx="982576" cy="982576"/>
          </a:xfrm>
          <a:prstGeom prst="roundRect">
            <a:avLst/>
          </a:pr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endParaRPr>
          </a:p>
        </p:txBody>
      </p:sp>
      <p:sp>
        <p:nvSpPr>
          <p:cNvPr id="55" name="Freeform 234"/>
          <p:cNvSpPr>
            <a:spLocks noEditPoints="1"/>
          </p:cNvSpPr>
          <p:nvPr/>
        </p:nvSpPr>
        <p:spPr bwMode="auto">
          <a:xfrm>
            <a:off x="8414019" y="3082717"/>
            <a:ext cx="488538" cy="717539"/>
          </a:xfrm>
          <a:custGeom>
            <a:avLst/>
            <a:gdLst/>
            <a:ahLst/>
            <a:cxnLst>
              <a:cxn ang="0">
                <a:pos x="90" y="470"/>
              </a:cxn>
              <a:cxn ang="0">
                <a:pos x="0" y="436"/>
              </a:cxn>
              <a:cxn ang="0">
                <a:pos x="64" y="270"/>
              </a:cxn>
              <a:cxn ang="0">
                <a:pos x="106" y="292"/>
              </a:cxn>
              <a:cxn ang="0">
                <a:pos x="154" y="302"/>
              </a:cxn>
              <a:cxn ang="0">
                <a:pos x="256" y="270"/>
              </a:cxn>
              <a:cxn ang="0">
                <a:pos x="258" y="408"/>
              </a:cxn>
              <a:cxn ang="0">
                <a:pos x="166" y="302"/>
              </a:cxn>
              <a:cxn ang="0">
                <a:pos x="192" y="300"/>
              </a:cxn>
              <a:cxn ang="0">
                <a:pos x="236" y="282"/>
              </a:cxn>
              <a:cxn ang="0">
                <a:pos x="256" y="270"/>
              </a:cxn>
              <a:cxn ang="0">
                <a:pos x="160" y="286"/>
              </a:cxn>
              <a:cxn ang="0">
                <a:pos x="188" y="284"/>
              </a:cxn>
              <a:cxn ang="0">
                <a:pos x="216" y="274"/>
              </a:cxn>
              <a:cxn ang="0">
                <a:pos x="240" y="262"/>
              </a:cxn>
              <a:cxn ang="0">
                <a:pos x="262" y="244"/>
              </a:cxn>
              <a:cxn ang="0">
                <a:pos x="278" y="222"/>
              </a:cxn>
              <a:cxn ang="0">
                <a:pos x="292" y="198"/>
              </a:cxn>
              <a:cxn ang="0">
                <a:pos x="300" y="172"/>
              </a:cxn>
              <a:cxn ang="0">
                <a:pos x="304" y="142"/>
              </a:cxn>
              <a:cxn ang="0">
                <a:pos x="302" y="128"/>
              </a:cxn>
              <a:cxn ang="0">
                <a:pos x="296" y="100"/>
              </a:cxn>
              <a:cxn ang="0">
                <a:pos x="286" y="74"/>
              </a:cxn>
              <a:cxn ang="0">
                <a:pos x="270" y="52"/>
              </a:cxn>
              <a:cxn ang="0">
                <a:pos x="252" y="32"/>
              </a:cxn>
              <a:cxn ang="0">
                <a:pos x="228" y="16"/>
              </a:cxn>
              <a:cxn ang="0">
                <a:pos x="202" y="6"/>
              </a:cxn>
              <a:cxn ang="0">
                <a:pos x="174" y="0"/>
              </a:cxn>
              <a:cxn ang="0">
                <a:pos x="160" y="0"/>
              </a:cxn>
              <a:cxn ang="0">
                <a:pos x="130" y="2"/>
              </a:cxn>
              <a:cxn ang="0">
                <a:pos x="104" y="10"/>
              </a:cxn>
              <a:cxn ang="0">
                <a:pos x="80" y="24"/>
              </a:cxn>
              <a:cxn ang="0">
                <a:pos x="58" y="42"/>
              </a:cxn>
              <a:cxn ang="0">
                <a:pos x="40" y="62"/>
              </a:cxn>
              <a:cxn ang="0">
                <a:pos x="28" y="86"/>
              </a:cxn>
              <a:cxn ang="0">
                <a:pos x="20" y="114"/>
              </a:cxn>
              <a:cxn ang="0">
                <a:pos x="16" y="142"/>
              </a:cxn>
              <a:cxn ang="0">
                <a:pos x="18" y="158"/>
              </a:cxn>
              <a:cxn ang="0">
                <a:pos x="22" y="186"/>
              </a:cxn>
              <a:cxn ang="0">
                <a:pos x="34" y="212"/>
              </a:cxn>
              <a:cxn ang="0">
                <a:pos x="50" y="234"/>
              </a:cxn>
              <a:cxn ang="0">
                <a:pos x="68" y="254"/>
              </a:cxn>
              <a:cxn ang="0">
                <a:pos x="92" y="268"/>
              </a:cxn>
              <a:cxn ang="0">
                <a:pos x="118" y="280"/>
              </a:cxn>
              <a:cxn ang="0">
                <a:pos x="146" y="286"/>
              </a:cxn>
              <a:cxn ang="0">
                <a:pos x="160" y="286"/>
              </a:cxn>
              <a:cxn ang="0">
                <a:pos x="104" y="222"/>
              </a:cxn>
              <a:cxn ang="0">
                <a:pos x="80" y="126"/>
              </a:cxn>
              <a:cxn ang="0">
                <a:pos x="160" y="64"/>
              </a:cxn>
              <a:cxn ang="0">
                <a:pos x="240" y="126"/>
              </a:cxn>
              <a:cxn ang="0">
                <a:pos x="216" y="222"/>
              </a:cxn>
            </a:cxnLst>
            <a:rect l="0" t="0" r="r" b="b"/>
            <a:pathLst>
              <a:path w="320" h="470">
                <a:moveTo>
                  <a:pt x="154" y="302"/>
                </a:moveTo>
                <a:lnTo>
                  <a:pt x="90" y="470"/>
                </a:lnTo>
                <a:lnTo>
                  <a:pt x="62" y="408"/>
                </a:lnTo>
                <a:lnTo>
                  <a:pt x="0" y="436"/>
                </a:lnTo>
                <a:lnTo>
                  <a:pt x="64" y="270"/>
                </a:lnTo>
                <a:lnTo>
                  <a:pt x="64" y="270"/>
                </a:lnTo>
                <a:lnTo>
                  <a:pt x="84" y="282"/>
                </a:lnTo>
                <a:lnTo>
                  <a:pt x="106" y="292"/>
                </a:lnTo>
                <a:lnTo>
                  <a:pt x="128" y="300"/>
                </a:lnTo>
                <a:lnTo>
                  <a:pt x="154" y="302"/>
                </a:lnTo>
                <a:lnTo>
                  <a:pt x="154" y="302"/>
                </a:lnTo>
                <a:close/>
                <a:moveTo>
                  <a:pt x="256" y="270"/>
                </a:moveTo>
                <a:lnTo>
                  <a:pt x="320" y="436"/>
                </a:lnTo>
                <a:lnTo>
                  <a:pt x="258" y="408"/>
                </a:lnTo>
                <a:lnTo>
                  <a:pt x="230" y="470"/>
                </a:lnTo>
                <a:lnTo>
                  <a:pt x="166" y="302"/>
                </a:lnTo>
                <a:lnTo>
                  <a:pt x="166" y="302"/>
                </a:lnTo>
                <a:lnTo>
                  <a:pt x="192" y="300"/>
                </a:lnTo>
                <a:lnTo>
                  <a:pt x="214" y="292"/>
                </a:lnTo>
                <a:lnTo>
                  <a:pt x="236" y="282"/>
                </a:lnTo>
                <a:lnTo>
                  <a:pt x="256" y="270"/>
                </a:lnTo>
                <a:lnTo>
                  <a:pt x="256" y="270"/>
                </a:lnTo>
                <a:close/>
                <a:moveTo>
                  <a:pt x="160" y="286"/>
                </a:moveTo>
                <a:lnTo>
                  <a:pt x="160" y="286"/>
                </a:lnTo>
                <a:lnTo>
                  <a:pt x="174" y="286"/>
                </a:lnTo>
                <a:lnTo>
                  <a:pt x="188" y="284"/>
                </a:lnTo>
                <a:lnTo>
                  <a:pt x="202" y="280"/>
                </a:lnTo>
                <a:lnTo>
                  <a:pt x="216" y="274"/>
                </a:lnTo>
                <a:lnTo>
                  <a:pt x="228" y="268"/>
                </a:lnTo>
                <a:lnTo>
                  <a:pt x="240" y="262"/>
                </a:lnTo>
                <a:lnTo>
                  <a:pt x="252" y="254"/>
                </a:lnTo>
                <a:lnTo>
                  <a:pt x="262" y="244"/>
                </a:lnTo>
                <a:lnTo>
                  <a:pt x="270" y="234"/>
                </a:lnTo>
                <a:lnTo>
                  <a:pt x="278" y="222"/>
                </a:lnTo>
                <a:lnTo>
                  <a:pt x="286" y="212"/>
                </a:lnTo>
                <a:lnTo>
                  <a:pt x="292" y="198"/>
                </a:lnTo>
                <a:lnTo>
                  <a:pt x="296" y="186"/>
                </a:lnTo>
                <a:lnTo>
                  <a:pt x="300" y="172"/>
                </a:lnTo>
                <a:lnTo>
                  <a:pt x="302" y="158"/>
                </a:lnTo>
                <a:lnTo>
                  <a:pt x="304" y="142"/>
                </a:lnTo>
                <a:lnTo>
                  <a:pt x="304" y="142"/>
                </a:lnTo>
                <a:lnTo>
                  <a:pt x="302" y="128"/>
                </a:lnTo>
                <a:lnTo>
                  <a:pt x="300" y="114"/>
                </a:lnTo>
                <a:lnTo>
                  <a:pt x="296" y="100"/>
                </a:lnTo>
                <a:lnTo>
                  <a:pt x="292" y="86"/>
                </a:lnTo>
                <a:lnTo>
                  <a:pt x="286" y="74"/>
                </a:lnTo>
                <a:lnTo>
                  <a:pt x="278" y="62"/>
                </a:lnTo>
                <a:lnTo>
                  <a:pt x="270" y="52"/>
                </a:lnTo>
                <a:lnTo>
                  <a:pt x="262" y="42"/>
                </a:lnTo>
                <a:lnTo>
                  <a:pt x="252" y="32"/>
                </a:lnTo>
                <a:lnTo>
                  <a:pt x="240" y="24"/>
                </a:lnTo>
                <a:lnTo>
                  <a:pt x="228" y="16"/>
                </a:lnTo>
                <a:lnTo>
                  <a:pt x="216" y="10"/>
                </a:lnTo>
                <a:lnTo>
                  <a:pt x="202" y="6"/>
                </a:lnTo>
                <a:lnTo>
                  <a:pt x="188" y="2"/>
                </a:lnTo>
                <a:lnTo>
                  <a:pt x="174" y="0"/>
                </a:lnTo>
                <a:lnTo>
                  <a:pt x="160" y="0"/>
                </a:lnTo>
                <a:lnTo>
                  <a:pt x="160" y="0"/>
                </a:lnTo>
                <a:lnTo>
                  <a:pt x="146" y="0"/>
                </a:lnTo>
                <a:lnTo>
                  <a:pt x="130" y="2"/>
                </a:lnTo>
                <a:lnTo>
                  <a:pt x="118" y="6"/>
                </a:lnTo>
                <a:lnTo>
                  <a:pt x="104" y="10"/>
                </a:lnTo>
                <a:lnTo>
                  <a:pt x="92" y="16"/>
                </a:lnTo>
                <a:lnTo>
                  <a:pt x="80" y="24"/>
                </a:lnTo>
                <a:lnTo>
                  <a:pt x="68" y="32"/>
                </a:lnTo>
                <a:lnTo>
                  <a:pt x="58" y="42"/>
                </a:lnTo>
                <a:lnTo>
                  <a:pt x="50" y="52"/>
                </a:lnTo>
                <a:lnTo>
                  <a:pt x="40" y="62"/>
                </a:lnTo>
                <a:lnTo>
                  <a:pt x="34" y="74"/>
                </a:lnTo>
                <a:lnTo>
                  <a:pt x="28" y="86"/>
                </a:lnTo>
                <a:lnTo>
                  <a:pt x="22" y="100"/>
                </a:lnTo>
                <a:lnTo>
                  <a:pt x="20" y="114"/>
                </a:lnTo>
                <a:lnTo>
                  <a:pt x="18" y="128"/>
                </a:lnTo>
                <a:lnTo>
                  <a:pt x="16" y="142"/>
                </a:lnTo>
                <a:lnTo>
                  <a:pt x="16" y="142"/>
                </a:lnTo>
                <a:lnTo>
                  <a:pt x="18" y="158"/>
                </a:lnTo>
                <a:lnTo>
                  <a:pt x="20" y="172"/>
                </a:lnTo>
                <a:lnTo>
                  <a:pt x="22" y="186"/>
                </a:lnTo>
                <a:lnTo>
                  <a:pt x="28" y="198"/>
                </a:lnTo>
                <a:lnTo>
                  <a:pt x="34" y="212"/>
                </a:lnTo>
                <a:lnTo>
                  <a:pt x="40" y="222"/>
                </a:lnTo>
                <a:lnTo>
                  <a:pt x="50" y="234"/>
                </a:lnTo>
                <a:lnTo>
                  <a:pt x="58" y="244"/>
                </a:lnTo>
                <a:lnTo>
                  <a:pt x="68" y="254"/>
                </a:lnTo>
                <a:lnTo>
                  <a:pt x="80" y="262"/>
                </a:lnTo>
                <a:lnTo>
                  <a:pt x="92" y="268"/>
                </a:lnTo>
                <a:lnTo>
                  <a:pt x="104" y="274"/>
                </a:lnTo>
                <a:lnTo>
                  <a:pt x="118" y="280"/>
                </a:lnTo>
                <a:lnTo>
                  <a:pt x="130" y="284"/>
                </a:lnTo>
                <a:lnTo>
                  <a:pt x="146" y="286"/>
                </a:lnTo>
                <a:lnTo>
                  <a:pt x="160" y="286"/>
                </a:lnTo>
                <a:lnTo>
                  <a:pt x="160" y="286"/>
                </a:lnTo>
                <a:close/>
                <a:moveTo>
                  <a:pt x="160" y="186"/>
                </a:moveTo>
                <a:lnTo>
                  <a:pt x="104" y="222"/>
                </a:lnTo>
                <a:lnTo>
                  <a:pt x="128" y="158"/>
                </a:lnTo>
                <a:lnTo>
                  <a:pt x="80" y="126"/>
                </a:lnTo>
                <a:lnTo>
                  <a:pt x="136" y="126"/>
                </a:lnTo>
                <a:lnTo>
                  <a:pt x="160" y="64"/>
                </a:lnTo>
                <a:lnTo>
                  <a:pt x="184" y="126"/>
                </a:lnTo>
                <a:lnTo>
                  <a:pt x="240" y="126"/>
                </a:lnTo>
                <a:lnTo>
                  <a:pt x="192" y="158"/>
                </a:lnTo>
                <a:lnTo>
                  <a:pt x="216" y="222"/>
                </a:lnTo>
                <a:lnTo>
                  <a:pt x="160" y="186"/>
                </a:lnTo>
                <a:close/>
              </a:path>
            </a:pathLst>
          </a:custGeom>
          <a:noFill/>
          <a:ln w="9525">
            <a:solidFill>
              <a:srgbClr val="4BC1DD"/>
            </a:solidFill>
            <a:round/>
            <a:headEnd/>
            <a:tailEnd/>
          </a:ln>
        </p:spPr>
        <p:txBody>
          <a:bodyPr vert="horz" wrap="square" lIns="91440" tIns="45720" rIns="91440" bIns="45720" numCol="1" anchor="t" anchorCtr="0" compatLnSpc="1">
            <a:prstTxWarp prst="textNoShape">
              <a:avLst/>
            </a:prstTxWarp>
          </a:bodyPr>
          <a:lstStyle/>
          <a:p>
            <a:endParaRPr lang="zh-CN" altLang="en-US" sz="1600">
              <a:solidFill>
                <a:schemeClr val="bg1">
                  <a:lumMod val="50000"/>
                </a:schemeClr>
              </a:solidFill>
            </a:endParaRPr>
          </a:p>
        </p:txBody>
      </p:sp>
      <p:sp>
        <p:nvSpPr>
          <p:cNvPr id="56" name="矩形 55"/>
          <p:cNvSpPr/>
          <p:nvPr/>
        </p:nvSpPr>
        <p:spPr>
          <a:xfrm>
            <a:off x="9334976" y="2940277"/>
            <a:ext cx="1747092" cy="1192632"/>
          </a:xfrm>
          <a:prstGeom prst="rect">
            <a:avLst/>
          </a:prstGeom>
        </p:spPr>
        <p:txBody>
          <a:bodyPr wrap="square" lIns="91438" tIns="45719" rIns="91438" bIns="45719">
            <a:spAutoFit/>
          </a:bodyPr>
          <a:lstStyle/>
          <a:p>
            <a:pPr>
              <a:lnSpc>
                <a:spcPct val="130000"/>
              </a:lnSpc>
            </a:pPr>
            <a:r>
              <a:rPr lang="zh-CN" altLang="zh-CN" sz="1100" dirty="0">
                <a:solidFill>
                  <a:schemeClr val="bg1">
                    <a:lumMod val="50000"/>
                  </a:schemeClr>
                </a:solidFill>
                <a:latin typeface="微软雅黑"/>
              </a:rPr>
              <a:t>标题数字等都可以通过点击和重新输入进行更改，顶部</a:t>
            </a:r>
            <a:r>
              <a:rPr lang="en-US" altLang="zh-CN" sz="1100" dirty="0">
                <a:solidFill>
                  <a:schemeClr val="bg1">
                    <a:lumMod val="50000"/>
                  </a:schemeClr>
                </a:solidFill>
                <a:latin typeface="微软雅黑"/>
              </a:rPr>
              <a:t>“</a:t>
            </a:r>
            <a:r>
              <a:rPr lang="zh-CN" altLang="zh-CN" sz="1100" dirty="0">
                <a:solidFill>
                  <a:schemeClr val="bg1">
                    <a:lumMod val="50000"/>
                  </a:schemeClr>
                </a:solidFill>
                <a:latin typeface="微软雅黑"/>
              </a:rPr>
              <a:t>开始</a:t>
            </a:r>
            <a:r>
              <a:rPr lang="en-US" altLang="zh-CN" sz="1100" dirty="0">
                <a:solidFill>
                  <a:schemeClr val="bg1">
                    <a:lumMod val="50000"/>
                  </a:schemeClr>
                </a:solidFill>
                <a:latin typeface="微软雅黑"/>
              </a:rPr>
              <a:t>”</a:t>
            </a:r>
            <a:r>
              <a:rPr lang="zh-CN" altLang="zh-CN" sz="1100" dirty="0">
                <a:solidFill>
                  <a:schemeClr val="bg1">
                    <a:lumMod val="50000"/>
                  </a:schemeClr>
                </a:solidFill>
                <a:latin typeface="微软雅黑"/>
              </a:rPr>
              <a:t>面板中可以对字体、字号、颜色、行距等进行修改</a:t>
            </a:r>
            <a:r>
              <a:rPr lang="zh-CN" altLang="en-US" sz="1100" dirty="0">
                <a:solidFill>
                  <a:schemeClr val="bg1">
                    <a:lumMod val="50000"/>
                  </a:schemeClr>
                </a:solidFill>
                <a:latin typeface="微软雅黑"/>
              </a:rPr>
              <a:t>。</a:t>
            </a:r>
            <a:endParaRPr lang="en-US" altLang="zh-CN" sz="1100" dirty="0">
              <a:solidFill>
                <a:schemeClr val="bg1">
                  <a:lumMod val="50000"/>
                </a:schemeClr>
              </a:solidFill>
              <a:latin typeface="微软雅黑"/>
            </a:endParaRPr>
          </a:p>
        </p:txBody>
      </p:sp>
      <p:sp>
        <p:nvSpPr>
          <p:cNvPr id="57" name="文本框 54"/>
          <p:cNvSpPr txBox="1"/>
          <p:nvPr/>
        </p:nvSpPr>
        <p:spPr>
          <a:xfrm>
            <a:off x="8158616" y="2504560"/>
            <a:ext cx="2898455" cy="400110"/>
          </a:xfrm>
          <a:prstGeom prst="rect">
            <a:avLst/>
          </a:prstGeom>
          <a:noFill/>
        </p:spPr>
        <p:txBody>
          <a:bodyPr wrap="square" rtlCol="0">
            <a:spAutoFit/>
          </a:bodyPr>
          <a:lstStyle/>
          <a:p>
            <a:r>
              <a:rPr lang="en-US" altLang="zh-CN" sz="2000" b="1" dirty="0">
                <a:solidFill>
                  <a:schemeClr val="bg1">
                    <a:lumMod val="50000"/>
                  </a:schemeClr>
                </a:solidFill>
              </a:rPr>
              <a:t>ADD YOUR TITLE HERE</a:t>
            </a:r>
            <a:endParaRPr lang="zh-CN" altLang="en-US" sz="2000" b="1" dirty="0">
              <a:solidFill>
                <a:schemeClr val="bg1">
                  <a:lumMod val="50000"/>
                </a:schemeClr>
              </a:solidFill>
            </a:endParaRPr>
          </a:p>
        </p:txBody>
      </p:sp>
    </p:spTree>
    <p:extLst>
      <p:ext uri="{BB962C8B-B14F-4D97-AF65-F5344CB8AC3E}">
        <p14:creationId xmlns:p14="http://schemas.microsoft.com/office/powerpoint/2010/main" val="4187578107"/>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50"/>
                                        <p:tgtEl>
                                          <p:spTgt spid="16"/>
                                        </p:tgtEl>
                                      </p:cBhvr>
                                    </p:animEffect>
                                    <p:anim calcmode="lin" valueType="num">
                                      <p:cBhvr>
                                        <p:cTn id="14" dur="250" fill="hold"/>
                                        <p:tgtEl>
                                          <p:spTgt spid="16"/>
                                        </p:tgtEl>
                                        <p:attrNameLst>
                                          <p:attrName>ppt_x</p:attrName>
                                        </p:attrNameLst>
                                      </p:cBhvr>
                                      <p:tavLst>
                                        <p:tav tm="0">
                                          <p:val>
                                            <p:strVal val="#ppt_x"/>
                                          </p:val>
                                        </p:tav>
                                        <p:tav tm="100000">
                                          <p:val>
                                            <p:strVal val="#ppt_x"/>
                                          </p:val>
                                        </p:tav>
                                      </p:tavLst>
                                    </p:anim>
                                    <p:anim calcmode="lin" valueType="num">
                                      <p:cBhvr>
                                        <p:cTn id="15" dur="25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50"/>
                                        <p:tgtEl>
                                          <p:spTgt spid="17"/>
                                        </p:tgtEl>
                                      </p:cBhvr>
                                    </p:animEffect>
                                    <p:anim calcmode="lin" valueType="num">
                                      <p:cBhvr>
                                        <p:cTn id="20" dur="250" fill="hold"/>
                                        <p:tgtEl>
                                          <p:spTgt spid="17"/>
                                        </p:tgtEl>
                                        <p:attrNameLst>
                                          <p:attrName>ppt_x</p:attrName>
                                        </p:attrNameLst>
                                      </p:cBhvr>
                                      <p:tavLst>
                                        <p:tav tm="0">
                                          <p:val>
                                            <p:strVal val="#ppt_x"/>
                                          </p:val>
                                        </p:tav>
                                        <p:tav tm="100000">
                                          <p:val>
                                            <p:strVal val="#ppt_x"/>
                                          </p:val>
                                        </p:tav>
                                      </p:tavLst>
                                    </p:anim>
                                    <p:anim calcmode="lin" valueType="num">
                                      <p:cBhvr>
                                        <p:cTn id="21" dur="25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250"/>
                                        <p:tgtEl>
                                          <p:spTgt spid="23"/>
                                        </p:tgtEl>
                                      </p:cBhvr>
                                    </p:animEffect>
                                    <p:anim calcmode="lin" valueType="num">
                                      <p:cBhvr>
                                        <p:cTn id="26" dur="250" fill="hold"/>
                                        <p:tgtEl>
                                          <p:spTgt spid="23"/>
                                        </p:tgtEl>
                                        <p:attrNameLst>
                                          <p:attrName>ppt_x</p:attrName>
                                        </p:attrNameLst>
                                      </p:cBhvr>
                                      <p:tavLst>
                                        <p:tav tm="0">
                                          <p:val>
                                            <p:strVal val="#ppt_x"/>
                                          </p:val>
                                        </p:tav>
                                        <p:tav tm="100000">
                                          <p:val>
                                            <p:strVal val="#ppt_x"/>
                                          </p:val>
                                        </p:tav>
                                      </p:tavLst>
                                    </p:anim>
                                    <p:anim calcmode="lin" valueType="num">
                                      <p:cBhvr>
                                        <p:cTn id="27" dur="25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250"/>
                                        <p:tgtEl>
                                          <p:spTgt spid="24"/>
                                        </p:tgtEl>
                                      </p:cBhvr>
                                    </p:animEffect>
                                    <p:anim calcmode="lin" valueType="num">
                                      <p:cBhvr>
                                        <p:cTn id="32" dur="250" fill="hold"/>
                                        <p:tgtEl>
                                          <p:spTgt spid="24"/>
                                        </p:tgtEl>
                                        <p:attrNameLst>
                                          <p:attrName>ppt_x</p:attrName>
                                        </p:attrNameLst>
                                      </p:cBhvr>
                                      <p:tavLst>
                                        <p:tav tm="0">
                                          <p:val>
                                            <p:strVal val="#ppt_x"/>
                                          </p:val>
                                        </p:tav>
                                        <p:tav tm="100000">
                                          <p:val>
                                            <p:strVal val="#ppt_x"/>
                                          </p:val>
                                        </p:tav>
                                      </p:tavLst>
                                    </p:anim>
                                    <p:anim calcmode="lin" valueType="num">
                                      <p:cBhvr>
                                        <p:cTn id="33" dur="25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50"/>
                                        <p:tgtEl>
                                          <p:spTgt spid="25"/>
                                        </p:tgtEl>
                                      </p:cBhvr>
                                    </p:animEffect>
                                    <p:anim calcmode="lin" valueType="num">
                                      <p:cBhvr>
                                        <p:cTn id="38" dur="250" fill="hold"/>
                                        <p:tgtEl>
                                          <p:spTgt spid="25"/>
                                        </p:tgtEl>
                                        <p:attrNameLst>
                                          <p:attrName>ppt_x</p:attrName>
                                        </p:attrNameLst>
                                      </p:cBhvr>
                                      <p:tavLst>
                                        <p:tav tm="0">
                                          <p:val>
                                            <p:strVal val="#ppt_x"/>
                                          </p:val>
                                        </p:tav>
                                        <p:tav tm="100000">
                                          <p:val>
                                            <p:strVal val="#ppt_x"/>
                                          </p:val>
                                        </p:tav>
                                      </p:tavLst>
                                    </p:anim>
                                    <p:anim calcmode="lin" valueType="num">
                                      <p:cBhvr>
                                        <p:cTn id="39" dur="2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250"/>
                                        <p:tgtEl>
                                          <p:spTgt spid="26"/>
                                        </p:tgtEl>
                                      </p:cBhvr>
                                    </p:animEffect>
                                    <p:anim calcmode="lin" valueType="num">
                                      <p:cBhvr>
                                        <p:cTn id="44" dur="250" fill="hold"/>
                                        <p:tgtEl>
                                          <p:spTgt spid="26"/>
                                        </p:tgtEl>
                                        <p:attrNameLst>
                                          <p:attrName>ppt_x</p:attrName>
                                        </p:attrNameLst>
                                      </p:cBhvr>
                                      <p:tavLst>
                                        <p:tav tm="0">
                                          <p:val>
                                            <p:strVal val="#ppt_x"/>
                                          </p:val>
                                        </p:tav>
                                        <p:tav tm="100000">
                                          <p:val>
                                            <p:strVal val="#ppt_x"/>
                                          </p:val>
                                        </p:tav>
                                      </p:tavLst>
                                    </p:anim>
                                    <p:anim calcmode="lin" valueType="num">
                                      <p:cBhvr>
                                        <p:cTn id="45" dur="250" fill="hold"/>
                                        <p:tgtEl>
                                          <p:spTgt spid="26"/>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250"/>
                                        <p:tgtEl>
                                          <p:spTgt spid="32"/>
                                        </p:tgtEl>
                                      </p:cBhvr>
                                    </p:animEffect>
                                    <p:anim calcmode="lin" valueType="num">
                                      <p:cBhvr>
                                        <p:cTn id="50" dur="250" fill="hold"/>
                                        <p:tgtEl>
                                          <p:spTgt spid="32"/>
                                        </p:tgtEl>
                                        <p:attrNameLst>
                                          <p:attrName>ppt_x</p:attrName>
                                        </p:attrNameLst>
                                      </p:cBhvr>
                                      <p:tavLst>
                                        <p:tav tm="0">
                                          <p:val>
                                            <p:strVal val="#ppt_x"/>
                                          </p:val>
                                        </p:tav>
                                        <p:tav tm="100000">
                                          <p:val>
                                            <p:strVal val="#ppt_x"/>
                                          </p:val>
                                        </p:tav>
                                      </p:tavLst>
                                    </p:anim>
                                    <p:anim calcmode="lin" valueType="num">
                                      <p:cBhvr>
                                        <p:cTn id="51" dur="250" fill="hold"/>
                                        <p:tgtEl>
                                          <p:spTgt spid="32"/>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nodeType="after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fade">
                                      <p:cBhvr>
                                        <p:cTn id="55" dur="250"/>
                                        <p:tgtEl>
                                          <p:spTgt spid="33"/>
                                        </p:tgtEl>
                                      </p:cBhvr>
                                    </p:animEffect>
                                    <p:anim calcmode="lin" valueType="num">
                                      <p:cBhvr>
                                        <p:cTn id="56" dur="250" fill="hold"/>
                                        <p:tgtEl>
                                          <p:spTgt spid="33"/>
                                        </p:tgtEl>
                                        <p:attrNameLst>
                                          <p:attrName>ppt_x</p:attrName>
                                        </p:attrNameLst>
                                      </p:cBhvr>
                                      <p:tavLst>
                                        <p:tav tm="0">
                                          <p:val>
                                            <p:strVal val="#ppt_x"/>
                                          </p:val>
                                        </p:tav>
                                        <p:tav tm="100000">
                                          <p:val>
                                            <p:strVal val="#ppt_x"/>
                                          </p:val>
                                        </p:tav>
                                      </p:tavLst>
                                    </p:anim>
                                    <p:anim calcmode="lin" valueType="num">
                                      <p:cBhvr>
                                        <p:cTn id="57" dur="250" fill="hold"/>
                                        <p:tgtEl>
                                          <p:spTgt spid="33"/>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250"/>
                                        <p:tgtEl>
                                          <p:spTgt spid="38"/>
                                        </p:tgtEl>
                                      </p:cBhvr>
                                    </p:animEffect>
                                    <p:anim calcmode="lin" valueType="num">
                                      <p:cBhvr>
                                        <p:cTn id="62" dur="250" fill="hold"/>
                                        <p:tgtEl>
                                          <p:spTgt spid="38"/>
                                        </p:tgtEl>
                                        <p:attrNameLst>
                                          <p:attrName>ppt_x</p:attrName>
                                        </p:attrNameLst>
                                      </p:cBhvr>
                                      <p:tavLst>
                                        <p:tav tm="0">
                                          <p:val>
                                            <p:strVal val="#ppt_x"/>
                                          </p:val>
                                        </p:tav>
                                        <p:tav tm="100000">
                                          <p:val>
                                            <p:strVal val="#ppt_x"/>
                                          </p:val>
                                        </p:tav>
                                      </p:tavLst>
                                    </p:anim>
                                    <p:anim calcmode="lin" valueType="num">
                                      <p:cBhvr>
                                        <p:cTn id="63" dur="250" fill="hold"/>
                                        <p:tgtEl>
                                          <p:spTgt spid="38"/>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250"/>
                                        <p:tgtEl>
                                          <p:spTgt spid="39"/>
                                        </p:tgtEl>
                                      </p:cBhvr>
                                    </p:animEffect>
                                    <p:anim calcmode="lin" valueType="num">
                                      <p:cBhvr>
                                        <p:cTn id="68" dur="250" fill="hold"/>
                                        <p:tgtEl>
                                          <p:spTgt spid="39"/>
                                        </p:tgtEl>
                                        <p:attrNameLst>
                                          <p:attrName>ppt_x</p:attrName>
                                        </p:attrNameLst>
                                      </p:cBhvr>
                                      <p:tavLst>
                                        <p:tav tm="0">
                                          <p:val>
                                            <p:strVal val="#ppt_x"/>
                                          </p:val>
                                        </p:tav>
                                        <p:tav tm="100000">
                                          <p:val>
                                            <p:strVal val="#ppt_x"/>
                                          </p:val>
                                        </p:tav>
                                      </p:tavLst>
                                    </p:anim>
                                    <p:anim calcmode="lin" valueType="num">
                                      <p:cBhvr>
                                        <p:cTn id="69" dur="250" fill="hold"/>
                                        <p:tgtEl>
                                          <p:spTgt spid="39"/>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fade">
                                      <p:cBhvr>
                                        <p:cTn id="73" dur="250"/>
                                        <p:tgtEl>
                                          <p:spTgt spid="40"/>
                                        </p:tgtEl>
                                      </p:cBhvr>
                                    </p:animEffect>
                                    <p:anim calcmode="lin" valueType="num">
                                      <p:cBhvr>
                                        <p:cTn id="74" dur="250" fill="hold"/>
                                        <p:tgtEl>
                                          <p:spTgt spid="40"/>
                                        </p:tgtEl>
                                        <p:attrNameLst>
                                          <p:attrName>ppt_x</p:attrName>
                                        </p:attrNameLst>
                                      </p:cBhvr>
                                      <p:tavLst>
                                        <p:tav tm="0">
                                          <p:val>
                                            <p:strVal val="#ppt_x"/>
                                          </p:val>
                                        </p:tav>
                                        <p:tav tm="100000">
                                          <p:val>
                                            <p:strVal val="#ppt_x"/>
                                          </p:val>
                                        </p:tav>
                                      </p:tavLst>
                                    </p:anim>
                                    <p:anim calcmode="lin" valueType="num">
                                      <p:cBhvr>
                                        <p:cTn id="75" dur="250" fill="hold"/>
                                        <p:tgtEl>
                                          <p:spTgt spid="40"/>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250"/>
                                        <p:tgtEl>
                                          <p:spTgt spid="41"/>
                                        </p:tgtEl>
                                      </p:cBhvr>
                                    </p:animEffect>
                                    <p:anim calcmode="lin" valueType="num">
                                      <p:cBhvr>
                                        <p:cTn id="80" dur="250" fill="hold"/>
                                        <p:tgtEl>
                                          <p:spTgt spid="41"/>
                                        </p:tgtEl>
                                        <p:attrNameLst>
                                          <p:attrName>ppt_x</p:attrName>
                                        </p:attrNameLst>
                                      </p:cBhvr>
                                      <p:tavLst>
                                        <p:tav tm="0">
                                          <p:val>
                                            <p:strVal val="#ppt_x"/>
                                          </p:val>
                                        </p:tav>
                                        <p:tav tm="100000">
                                          <p:val>
                                            <p:strVal val="#ppt_x"/>
                                          </p:val>
                                        </p:tav>
                                      </p:tavLst>
                                    </p:anim>
                                    <p:anim calcmode="lin" valueType="num">
                                      <p:cBhvr>
                                        <p:cTn id="81" dur="250" fill="hold"/>
                                        <p:tgtEl>
                                          <p:spTgt spid="41"/>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250"/>
                                        <p:tgtEl>
                                          <p:spTgt spid="42"/>
                                        </p:tgtEl>
                                      </p:cBhvr>
                                    </p:animEffect>
                                    <p:anim calcmode="lin" valueType="num">
                                      <p:cBhvr>
                                        <p:cTn id="86" dur="250" fill="hold"/>
                                        <p:tgtEl>
                                          <p:spTgt spid="42"/>
                                        </p:tgtEl>
                                        <p:attrNameLst>
                                          <p:attrName>ppt_x</p:attrName>
                                        </p:attrNameLst>
                                      </p:cBhvr>
                                      <p:tavLst>
                                        <p:tav tm="0">
                                          <p:val>
                                            <p:strVal val="#ppt_x"/>
                                          </p:val>
                                        </p:tav>
                                        <p:tav tm="100000">
                                          <p:val>
                                            <p:strVal val="#ppt_x"/>
                                          </p:val>
                                        </p:tav>
                                      </p:tavLst>
                                    </p:anim>
                                    <p:anim calcmode="lin" valueType="num">
                                      <p:cBhvr>
                                        <p:cTn id="87" dur="250" fill="hold"/>
                                        <p:tgtEl>
                                          <p:spTgt spid="42"/>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nodeType="after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fade">
                                      <p:cBhvr>
                                        <p:cTn id="91" dur="250"/>
                                        <p:tgtEl>
                                          <p:spTgt spid="43"/>
                                        </p:tgtEl>
                                      </p:cBhvr>
                                    </p:animEffect>
                                    <p:anim calcmode="lin" valueType="num">
                                      <p:cBhvr>
                                        <p:cTn id="92" dur="250" fill="hold"/>
                                        <p:tgtEl>
                                          <p:spTgt spid="43"/>
                                        </p:tgtEl>
                                        <p:attrNameLst>
                                          <p:attrName>ppt_x</p:attrName>
                                        </p:attrNameLst>
                                      </p:cBhvr>
                                      <p:tavLst>
                                        <p:tav tm="0">
                                          <p:val>
                                            <p:strVal val="#ppt_x"/>
                                          </p:val>
                                        </p:tav>
                                        <p:tav tm="100000">
                                          <p:val>
                                            <p:strVal val="#ppt_x"/>
                                          </p:val>
                                        </p:tav>
                                      </p:tavLst>
                                    </p:anim>
                                    <p:anim calcmode="lin" valueType="num">
                                      <p:cBhvr>
                                        <p:cTn id="93" dur="250" fill="hold"/>
                                        <p:tgtEl>
                                          <p:spTgt spid="43"/>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grpId="0" nodeType="afterEffect">
                                  <p:stCondLst>
                                    <p:cond delay="0"/>
                                  </p:stCondLst>
                                  <p:childTnLst>
                                    <p:set>
                                      <p:cBhvr>
                                        <p:cTn id="96" dur="1" fill="hold">
                                          <p:stCondLst>
                                            <p:cond delay="0"/>
                                          </p:stCondLst>
                                        </p:cTn>
                                        <p:tgtEl>
                                          <p:spTgt spid="52"/>
                                        </p:tgtEl>
                                        <p:attrNameLst>
                                          <p:attrName>style.visibility</p:attrName>
                                        </p:attrNameLst>
                                      </p:cBhvr>
                                      <p:to>
                                        <p:strVal val="visible"/>
                                      </p:to>
                                    </p:set>
                                    <p:animEffect transition="in" filter="fade">
                                      <p:cBhvr>
                                        <p:cTn id="97" dur="250"/>
                                        <p:tgtEl>
                                          <p:spTgt spid="52"/>
                                        </p:tgtEl>
                                      </p:cBhvr>
                                    </p:animEffect>
                                    <p:anim calcmode="lin" valueType="num">
                                      <p:cBhvr>
                                        <p:cTn id="98" dur="250" fill="hold"/>
                                        <p:tgtEl>
                                          <p:spTgt spid="52"/>
                                        </p:tgtEl>
                                        <p:attrNameLst>
                                          <p:attrName>ppt_x</p:attrName>
                                        </p:attrNameLst>
                                      </p:cBhvr>
                                      <p:tavLst>
                                        <p:tav tm="0">
                                          <p:val>
                                            <p:strVal val="#ppt_x"/>
                                          </p:val>
                                        </p:tav>
                                        <p:tav tm="100000">
                                          <p:val>
                                            <p:strVal val="#ppt_x"/>
                                          </p:val>
                                        </p:tav>
                                      </p:tavLst>
                                    </p:anim>
                                    <p:anim calcmode="lin" valueType="num">
                                      <p:cBhvr>
                                        <p:cTn id="99" dur="250" fill="hold"/>
                                        <p:tgtEl>
                                          <p:spTgt spid="52"/>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grpId="0" nodeType="afterEffect">
                                  <p:stCondLst>
                                    <p:cond delay="0"/>
                                  </p:stCondLst>
                                  <p:childTnLst>
                                    <p:set>
                                      <p:cBhvr>
                                        <p:cTn id="102" dur="1" fill="hold">
                                          <p:stCondLst>
                                            <p:cond delay="0"/>
                                          </p:stCondLst>
                                        </p:cTn>
                                        <p:tgtEl>
                                          <p:spTgt spid="53"/>
                                        </p:tgtEl>
                                        <p:attrNameLst>
                                          <p:attrName>style.visibility</p:attrName>
                                        </p:attrNameLst>
                                      </p:cBhvr>
                                      <p:to>
                                        <p:strVal val="visible"/>
                                      </p:to>
                                    </p:set>
                                    <p:animEffect transition="in" filter="fade">
                                      <p:cBhvr>
                                        <p:cTn id="103" dur="250"/>
                                        <p:tgtEl>
                                          <p:spTgt spid="53"/>
                                        </p:tgtEl>
                                      </p:cBhvr>
                                    </p:animEffect>
                                    <p:anim calcmode="lin" valueType="num">
                                      <p:cBhvr>
                                        <p:cTn id="104" dur="250" fill="hold"/>
                                        <p:tgtEl>
                                          <p:spTgt spid="53"/>
                                        </p:tgtEl>
                                        <p:attrNameLst>
                                          <p:attrName>ppt_x</p:attrName>
                                        </p:attrNameLst>
                                      </p:cBhvr>
                                      <p:tavLst>
                                        <p:tav tm="0">
                                          <p:val>
                                            <p:strVal val="#ppt_x"/>
                                          </p:val>
                                        </p:tav>
                                        <p:tav tm="100000">
                                          <p:val>
                                            <p:strVal val="#ppt_x"/>
                                          </p:val>
                                        </p:tav>
                                      </p:tavLst>
                                    </p:anim>
                                    <p:anim calcmode="lin" valueType="num">
                                      <p:cBhvr>
                                        <p:cTn id="105" dur="250" fill="hold"/>
                                        <p:tgtEl>
                                          <p:spTgt spid="53"/>
                                        </p:tgtEl>
                                        <p:attrNameLst>
                                          <p:attrName>ppt_y</p:attrName>
                                        </p:attrNameLst>
                                      </p:cBhvr>
                                      <p:tavLst>
                                        <p:tav tm="0">
                                          <p:val>
                                            <p:strVal val="#ppt_y+.1"/>
                                          </p:val>
                                        </p:tav>
                                        <p:tav tm="100000">
                                          <p:val>
                                            <p:strVal val="#ppt_y"/>
                                          </p:val>
                                        </p:tav>
                                      </p:tavLst>
                                    </p:anim>
                                  </p:childTnLst>
                                </p:cTn>
                              </p:par>
                            </p:childTnLst>
                          </p:cTn>
                        </p:par>
                        <p:par>
                          <p:cTn id="106" fill="hold">
                            <p:stCondLst>
                              <p:cond delay="4750"/>
                            </p:stCondLst>
                            <p:childTnLst>
                              <p:par>
                                <p:cTn id="107" presetID="42" presetClass="entr" presetSubtype="0" fill="hold" grpId="0" nodeType="afterEffect">
                                  <p:stCondLst>
                                    <p:cond delay="0"/>
                                  </p:stCondLst>
                                  <p:childTnLst>
                                    <p:set>
                                      <p:cBhvr>
                                        <p:cTn id="108" dur="1" fill="hold">
                                          <p:stCondLst>
                                            <p:cond delay="0"/>
                                          </p:stCondLst>
                                        </p:cTn>
                                        <p:tgtEl>
                                          <p:spTgt spid="54"/>
                                        </p:tgtEl>
                                        <p:attrNameLst>
                                          <p:attrName>style.visibility</p:attrName>
                                        </p:attrNameLst>
                                      </p:cBhvr>
                                      <p:to>
                                        <p:strVal val="visible"/>
                                      </p:to>
                                    </p:set>
                                    <p:animEffect transition="in" filter="fade">
                                      <p:cBhvr>
                                        <p:cTn id="109" dur="250"/>
                                        <p:tgtEl>
                                          <p:spTgt spid="54"/>
                                        </p:tgtEl>
                                      </p:cBhvr>
                                    </p:animEffect>
                                    <p:anim calcmode="lin" valueType="num">
                                      <p:cBhvr>
                                        <p:cTn id="110" dur="250" fill="hold"/>
                                        <p:tgtEl>
                                          <p:spTgt spid="54"/>
                                        </p:tgtEl>
                                        <p:attrNameLst>
                                          <p:attrName>ppt_x</p:attrName>
                                        </p:attrNameLst>
                                      </p:cBhvr>
                                      <p:tavLst>
                                        <p:tav tm="0">
                                          <p:val>
                                            <p:strVal val="#ppt_x"/>
                                          </p:val>
                                        </p:tav>
                                        <p:tav tm="100000">
                                          <p:val>
                                            <p:strVal val="#ppt_x"/>
                                          </p:val>
                                        </p:tav>
                                      </p:tavLst>
                                    </p:anim>
                                    <p:anim calcmode="lin" valueType="num">
                                      <p:cBhvr>
                                        <p:cTn id="111" dur="250" fill="hold"/>
                                        <p:tgtEl>
                                          <p:spTgt spid="54"/>
                                        </p:tgtEl>
                                        <p:attrNameLst>
                                          <p:attrName>ppt_y</p:attrName>
                                        </p:attrNameLst>
                                      </p:cBhvr>
                                      <p:tavLst>
                                        <p:tav tm="0">
                                          <p:val>
                                            <p:strVal val="#ppt_y+.1"/>
                                          </p:val>
                                        </p:tav>
                                        <p:tav tm="100000">
                                          <p:val>
                                            <p:strVal val="#ppt_y"/>
                                          </p:val>
                                        </p:tav>
                                      </p:tavLst>
                                    </p:anim>
                                  </p:childTnLst>
                                </p:cTn>
                              </p:par>
                            </p:childTnLst>
                          </p:cTn>
                        </p:par>
                        <p:par>
                          <p:cTn id="112" fill="hold">
                            <p:stCondLst>
                              <p:cond delay="5000"/>
                            </p:stCondLst>
                            <p:childTnLst>
                              <p:par>
                                <p:cTn id="113" presetID="42" presetClass="entr" presetSubtype="0" fill="hold" grpId="0" nodeType="afterEffect" nodePh="1">
                                  <p:stCondLst>
                                    <p:cond delay="0"/>
                                  </p:stCondLst>
                                  <p:endCondLst>
                                    <p:cond evt="begin" delay="0">
                                      <p:tn val="113"/>
                                    </p:cond>
                                  </p:endCondLst>
                                  <p:childTnLst>
                                    <p:set>
                                      <p:cBhvr>
                                        <p:cTn id="114" dur="1" fill="hold">
                                          <p:stCondLst>
                                            <p:cond delay="0"/>
                                          </p:stCondLst>
                                        </p:cTn>
                                        <p:tgtEl>
                                          <p:spTgt spid="55"/>
                                        </p:tgtEl>
                                        <p:attrNameLst>
                                          <p:attrName>style.visibility</p:attrName>
                                        </p:attrNameLst>
                                      </p:cBhvr>
                                      <p:to>
                                        <p:strVal val="visible"/>
                                      </p:to>
                                    </p:set>
                                    <p:animEffect transition="in" filter="fade">
                                      <p:cBhvr>
                                        <p:cTn id="115" dur="250"/>
                                        <p:tgtEl>
                                          <p:spTgt spid="55"/>
                                        </p:tgtEl>
                                      </p:cBhvr>
                                    </p:animEffect>
                                    <p:anim calcmode="lin" valueType="num">
                                      <p:cBhvr>
                                        <p:cTn id="116" dur="250" fill="hold"/>
                                        <p:tgtEl>
                                          <p:spTgt spid="55"/>
                                        </p:tgtEl>
                                        <p:attrNameLst>
                                          <p:attrName>ppt_x</p:attrName>
                                        </p:attrNameLst>
                                      </p:cBhvr>
                                      <p:tavLst>
                                        <p:tav tm="0">
                                          <p:val>
                                            <p:strVal val="#ppt_x"/>
                                          </p:val>
                                        </p:tav>
                                        <p:tav tm="100000">
                                          <p:val>
                                            <p:strVal val="#ppt_x"/>
                                          </p:val>
                                        </p:tav>
                                      </p:tavLst>
                                    </p:anim>
                                    <p:anim calcmode="lin" valueType="num">
                                      <p:cBhvr>
                                        <p:cTn id="117" dur="250" fill="hold"/>
                                        <p:tgtEl>
                                          <p:spTgt spid="55"/>
                                        </p:tgtEl>
                                        <p:attrNameLst>
                                          <p:attrName>ppt_y</p:attrName>
                                        </p:attrNameLst>
                                      </p:cBhvr>
                                      <p:tavLst>
                                        <p:tav tm="0">
                                          <p:val>
                                            <p:strVal val="#ppt_y+.1"/>
                                          </p:val>
                                        </p:tav>
                                        <p:tav tm="100000">
                                          <p:val>
                                            <p:strVal val="#ppt_y"/>
                                          </p:val>
                                        </p:tav>
                                      </p:tavLst>
                                    </p:anim>
                                  </p:childTnLst>
                                </p:cTn>
                              </p:par>
                            </p:childTnLst>
                          </p:cTn>
                        </p:par>
                        <p:par>
                          <p:cTn id="118" fill="hold">
                            <p:stCondLst>
                              <p:cond delay="5250"/>
                            </p:stCondLst>
                            <p:childTnLst>
                              <p:par>
                                <p:cTn id="119" presetID="42" presetClass="entr" presetSubtype="0" fill="hold" grpId="0" nodeType="after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fade">
                                      <p:cBhvr>
                                        <p:cTn id="121" dur="250"/>
                                        <p:tgtEl>
                                          <p:spTgt spid="56"/>
                                        </p:tgtEl>
                                      </p:cBhvr>
                                    </p:animEffect>
                                    <p:anim calcmode="lin" valueType="num">
                                      <p:cBhvr>
                                        <p:cTn id="122" dur="250" fill="hold"/>
                                        <p:tgtEl>
                                          <p:spTgt spid="56"/>
                                        </p:tgtEl>
                                        <p:attrNameLst>
                                          <p:attrName>ppt_x</p:attrName>
                                        </p:attrNameLst>
                                      </p:cBhvr>
                                      <p:tavLst>
                                        <p:tav tm="0">
                                          <p:val>
                                            <p:strVal val="#ppt_x"/>
                                          </p:val>
                                        </p:tav>
                                        <p:tav tm="100000">
                                          <p:val>
                                            <p:strVal val="#ppt_x"/>
                                          </p:val>
                                        </p:tav>
                                      </p:tavLst>
                                    </p:anim>
                                    <p:anim calcmode="lin" valueType="num">
                                      <p:cBhvr>
                                        <p:cTn id="123" dur="250" fill="hold"/>
                                        <p:tgtEl>
                                          <p:spTgt spid="56"/>
                                        </p:tgtEl>
                                        <p:attrNameLst>
                                          <p:attrName>ppt_y</p:attrName>
                                        </p:attrNameLst>
                                      </p:cBhvr>
                                      <p:tavLst>
                                        <p:tav tm="0">
                                          <p:val>
                                            <p:strVal val="#ppt_y+.1"/>
                                          </p:val>
                                        </p:tav>
                                        <p:tav tm="100000">
                                          <p:val>
                                            <p:strVal val="#ppt_y"/>
                                          </p:val>
                                        </p:tav>
                                      </p:tavLst>
                                    </p:anim>
                                  </p:childTnLst>
                                </p:cTn>
                              </p:par>
                            </p:childTnLst>
                          </p:cTn>
                        </p:par>
                        <p:par>
                          <p:cTn id="124" fill="hold">
                            <p:stCondLst>
                              <p:cond delay="5500"/>
                            </p:stCondLst>
                            <p:childTnLst>
                              <p:par>
                                <p:cTn id="125" presetID="42" presetClass="entr" presetSubtype="0" fill="hold" grpId="0" nodeType="afterEffect">
                                  <p:stCondLst>
                                    <p:cond delay="0"/>
                                  </p:stCondLst>
                                  <p:childTnLst>
                                    <p:set>
                                      <p:cBhvr>
                                        <p:cTn id="126" dur="1" fill="hold">
                                          <p:stCondLst>
                                            <p:cond delay="0"/>
                                          </p:stCondLst>
                                        </p:cTn>
                                        <p:tgtEl>
                                          <p:spTgt spid="57"/>
                                        </p:tgtEl>
                                        <p:attrNameLst>
                                          <p:attrName>style.visibility</p:attrName>
                                        </p:attrNameLst>
                                      </p:cBhvr>
                                      <p:to>
                                        <p:strVal val="visible"/>
                                      </p:to>
                                    </p:set>
                                    <p:animEffect transition="in" filter="fade">
                                      <p:cBhvr>
                                        <p:cTn id="127" dur="250"/>
                                        <p:tgtEl>
                                          <p:spTgt spid="57"/>
                                        </p:tgtEl>
                                      </p:cBhvr>
                                    </p:animEffect>
                                    <p:anim calcmode="lin" valueType="num">
                                      <p:cBhvr>
                                        <p:cTn id="128" dur="250" fill="hold"/>
                                        <p:tgtEl>
                                          <p:spTgt spid="57"/>
                                        </p:tgtEl>
                                        <p:attrNameLst>
                                          <p:attrName>ppt_x</p:attrName>
                                        </p:attrNameLst>
                                      </p:cBhvr>
                                      <p:tavLst>
                                        <p:tav tm="0">
                                          <p:val>
                                            <p:strVal val="#ppt_x"/>
                                          </p:val>
                                        </p:tav>
                                        <p:tav tm="100000">
                                          <p:val>
                                            <p:strVal val="#ppt_x"/>
                                          </p:val>
                                        </p:tav>
                                      </p:tavLst>
                                    </p:anim>
                                    <p:anim calcmode="lin" valueType="num">
                                      <p:cBhvr>
                                        <p:cTn id="129" dur="25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3" grpId="0"/>
      <p:bldP spid="24" grpId="0"/>
      <p:bldP spid="25" grpId="0" animBg="1"/>
      <p:bldP spid="26" grpId="0"/>
      <p:bldP spid="32" grpId="0"/>
      <p:bldP spid="38" grpId="0" animBg="1"/>
      <p:bldP spid="39" grpId="0" animBg="1"/>
      <p:bldP spid="40" grpId="0"/>
      <p:bldP spid="41" grpId="0"/>
      <p:bldP spid="42" grpId="0" animBg="1"/>
      <p:bldP spid="52" grpId="0"/>
      <p:bldP spid="53" grpId="0"/>
      <p:bldP spid="54" grpId="0" animBg="1"/>
      <p:bldP spid="55" grpId="0" animBg="1"/>
      <p:bldP spid="56"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grpSp>
        <p:nvGrpSpPr>
          <p:cNvPr id="16" name="组合 15"/>
          <p:cNvGrpSpPr/>
          <p:nvPr/>
        </p:nvGrpSpPr>
        <p:grpSpPr>
          <a:xfrm>
            <a:off x="976238" y="1691687"/>
            <a:ext cx="10214498" cy="4564468"/>
            <a:chOff x="725924" y="1074332"/>
            <a:chExt cx="7869164" cy="3516428"/>
          </a:xfrm>
        </p:grpSpPr>
        <p:graphicFrame>
          <p:nvGraphicFramePr>
            <p:cNvPr id="17" name="图表 16"/>
            <p:cNvGraphicFramePr/>
            <p:nvPr>
              <p:extLst>
                <p:ext uri="{D42A27DB-BD31-4B8C-83A1-F6EECF244321}">
                  <p14:modId xmlns:p14="http://schemas.microsoft.com/office/powerpoint/2010/main" val="1413342634"/>
                </p:ext>
              </p:extLst>
            </p:nvPr>
          </p:nvGraphicFramePr>
          <p:xfrm>
            <a:off x="3253409" y="1323202"/>
            <a:ext cx="2637182" cy="2712155"/>
          </p:xfrm>
          <a:graphic>
            <a:graphicData uri="http://schemas.openxmlformats.org/drawingml/2006/chart">
              <c:chart xmlns:c="http://schemas.openxmlformats.org/drawingml/2006/chart" xmlns:r="http://schemas.openxmlformats.org/officeDocument/2006/relationships" r:id="rId3"/>
            </a:graphicData>
          </a:graphic>
        </p:graphicFrame>
        <p:grpSp>
          <p:nvGrpSpPr>
            <p:cNvPr id="18" name="组合 17"/>
            <p:cNvGrpSpPr/>
            <p:nvPr/>
          </p:nvGrpSpPr>
          <p:grpSpPr>
            <a:xfrm>
              <a:off x="3442514" y="1761745"/>
              <a:ext cx="2828142" cy="2829015"/>
              <a:chOff x="3491329" y="1261482"/>
              <a:chExt cx="3006725" cy="3006726"/>
            </a:xfrm>
          </p:grpSpPr>
          <p:grpSp>
            <p:nvGrpSpPr>
              <p:cNvPr id="37" name="组合 36"/>
              <p:cNvGrpSpPr/>
              <p:nvPr/>
            </p:nvGrpSpPr>
            <p:grpSpPr>
              <a:xfrm rot="900000">
                <a:off x="3491329" y="1261482"/>
                <a:ext cx="3006725" cy="3006726"/>
                <a:chOff x="3491329" y="1261482"/>
                <a:chExt cx="3006725" cy="3006726"/>
              </a:xfrm>
            </p:grpSpPr>
            <p:grpSp>
              <p:nvGrpSpPr>
                <p:cNvPr id="39" name="组合 38"/>
                <p:cNvGrpSpPr/>
                <p:nvPr/>
              </p:nvGrpSpPr>
              <p:grpSpPr>
                <a:xfrm>
                  <a:off x="5015329" y="2787070"/>
                  <a:ext cx="1482725" cy="1481138"/>
                  <a:chOff x="4549776" y="2547938"/>
                  <a:chExt cx="1482725" cy="1481138"/>
                </a:xfrm>
              </p:grpSpPr>
              <p:sp>
                <p:nvSpPr>
                  <p:cNvPr id="41" name="Freeform 5"/>
                  <p:cNvSpPr/>
                  <p:nvPr/>
                </p:nvSpPr>
                <p:spPr bwMode="auto">
                  <a:xfrm>
                    <a:off x="4735513" y="2732088"/>
                    <a:ext cx="538163" cy="538163"/>
                  </a:xfrm>
                  <a:custGeom>
                    <a:avLst/>
                    <a:gdLst>
                      <a:gd name="T0" fmla="*/ 339 w 339"/>
                      <a:gd name="T1" fmla="*/ 270 h 339"/>
                      <a:gd name="T2" fmla="*/ 270 w 339"/>
                      <a:gd name="T3" fmla="*/ 339 h 339"/>
                      <a:gd name="T4" fmla="*/ 0 w 339"/>
                      <a:gd name="T5" fmla="*/ 71 h 339"/>
                      <a:gd name="T6" fmla="*/ 70 w 339"/>
                      <a:gd name="T7" fmla="*/ 0 h 339"/>
                      <a:gd name="T8" fmla="*/ 339 w 339"/>
                      <a:gd name="T9" fmla="*/ 270 h 339"/>
                    </a:gdLst>
                    <a:ahLst/>
                    <a:cxnLst>
                      <a:cxn ang="0">
                        <a:pos x="T0" y="T1"/>
                      </a:cxn>
                      <a:cxn ang="0">
                        <a:pos x="T2" y="T3"/>
                      </a:cxn>
                      <a:cxn ang="0">
                        <a:pos x="T4" y="T5"/>
                      </a:cxn>
                      <a:cxn ang="0">
                        <a:pos x="T6" y="T7"/>
                      </a:cxn>
                      <a:cxn ang="0">
                        <a:pos x="T8" y="T9"/>
                      </a:cxn>
                    </a:cxnLst>
                    <a:rect l="0" t="0" r="r" b="b"/>
                    <a:pathLst>
                      <a:path w="339" h="339">
                        <a:moveTo>
                          <a:pt x="339" y="270"/>
                        </a:moveTo>
                        <a:lnTo>
                          <a:pt x="270" y="339"/>
                        </a:lnTo>
                        <a:lnTo>
                          <a:pt x="0" y="71"/>
                        </a:lnTo>
                        <a:lnTo>
                          <a:pt x="70" y="0"/>
                        </a:lnTo>
                        <a:lnTo>
                          <a:pt x="339" y="270"/>
                        </a:lnTo>
                        <a:close/>
                      </a:path>
                    </a:pathLst>
                  </a:custGeom>
                  <a:solidFill>
                    <a:srgbClr val="9494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50000"/>
                        </a:schemeClr>
                      </a:solidFill>
                    </a:endParaRPr>
                  </a:p>
                </p:txBody>
              </p:sp>
              <p:sp>
                <p:nvSpPr>
                  <p:cNvPr id="42" name="Freeform 6"/>
                  <p:cNvSpPr/>
                  <p:nvPr/>
                </p:nvSpPr>
                <p:spPr bwMode="auto">
                  <a:xfrm>
                    <a:off x="4549776" y="2547938"/>
                    <a:ext cx="388938" cy="388938"/>
                  </a:xfrm>
                  <a:custGeom>
                    <a:avLst/>
                    <a:gdLst>
                      <a:gd name="T0" fmla="*/ 188 w 197"/>
                      <a:gd name="T1" fmla="*/ 77 h 197"/>
                      <a:gd name="T2" fmla="*/ 188 w 197"/>
                      <a:gd name="T3" fmla="*/ 111 h 197"/>
                      <a:gd name="T4" fmla="*/ 112 w 197"/>
                      <a:gd name="T5" fmla="*/ 187 h 197"/>
                      <a:gd name="T6" fmla="*/ 78 w 197"/>
                      <a:gd name="T7" fmla="*/ 187 h 197"/>
                      <a:gd name="T8" fmla="*/ 10 w 197"/>
                      <a:gd name="T9" fmla="*/ 120 h 197"/>
                      <a:gd name="T10" fmla="*/ 10 w 197"/>
                      <a:gd name="T11" fmla="*/ 86 h 197"/>
                      <a:gd name="T12" fmla="*/ 86 w 197"/>
                      <a:gd name="T13" fmla="*/ 9 h 197"/>
                      <a:gd name="T14" fmla="*/ 120 w 197"/>
                      <a:gd name="T15" fmla="*/ 9 h 197"/>
                      <a:gd name="T16" fmla="*/ 188 w 197"/>
                      <a:gd name="T17" fmla="*/ 7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197">
                        <a:moveTo>
                          <a:pt x="188" y="77"/>
                        </a:moveTo>
                        <a:cubicBezTo>
                          <a:pt x="197" y="87"/>
                          <a:pt x="197" y="102"/>
                          <a:pt x="188" y="111"/>
                        </a:cubicBezTo>
                        <a:cubicBezTo>
                          <a:pt x="112" y="187"/>
                          <a:pt x="112" y="187"/>
                          <a:pt x="112" y="187"/>
                        </a:cubicBezTo>
                        <a:cubicBezTo>
                          <a:pt x="102" y="197"/>
                          <a:pt x="87" y="197"/>
                          <a:pt x="78" y="187"/>
                        </a:cubicBezTo>
                        <a:cubicBezTo>
                          <a:pt x="10" y="120"/>
                          <a:pt x="10" y="120"/>
                          <a:pt x="10" y="120"/>
                        </a:cubicBezTo>
                        <a:cubicBezTo>
                          <a:pt x="0" y="110"/>
                          <a:pt x="0" y="95"/>
                          <a:pt x="10" y="86"/>
                        </a:cubicBezTo>
                        <a:cubicBezTo>
                          <a:pt x="86" y="9"/>
                          <a:pt x="86" y="9"/>
                          <a:pt x="86" y="9"/>
                        </a:cubicBezTo>
                        <a:cubicBezTo>
                          <a:pt x="95" y="0"/>
                          <a:pt x="111" y="0"/>
                          <a:pt x="120" y="9"/>
                        </a:cubicBezTo>
                        <a:lnTo>
                          <a:pt x="188" y="77"/>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50000"/>
                        </a:schemeClr>
                      </a:solidFill>
                    </a:endParaRPr>
                  </a:p>
                </p:txBody>
              </p:sp>
              <p:sp>
                <p:nvSpPr>
                  <p:cNvPr id="43" name="Freeform 7"/>
                  <p:cNvSpPr/>
                  <p:nvPr/>
                </p:nvSpPr>
                <p:spPr bwMode="auto">
                  <a:xfrm>
                    <a:off x="5057776" y="3052763"/>
                    <a:ext cx="974725" cy="976313"/>
                  </a:xfrm>
                  <a:custGeom>
                    <a:avLst/>
                    <a:gdLst>
                      <a:gd name="T0" fmla="*/ 86 w 494"/>
                      <a:gd name="T1" fmla="*/ 10 h 495"/>
                      <a:gd name="T2" fmla="*/ 41 w 494"/>
                      <a:gd name="T3" fmla="*/ 55 h 495"/>
                      <a:gd name="T4" fmla="*/ 31 w 494"/>
                      <a:gd name="T5" fmla="*/ 64 h 495"/>
                      <a:gd name="T6" fmla="*/ 26 w 494"/>
                      <a:gd name="T7" fmla="*/ 70 h 495"/>
                      <a:gd name="T8" fmla="*/ 9 w 494"/>
                      <a:gd name="T9" fmla="*/ 86 h 495"/>
                      <a:gd name="T10" fmla="*/ 9 w 494"/>
                      <a:gd name="T11" fmla="*/ 120 h 495"/>
                      <a:gd name="T12" fmla="*/ 374 w 494"/>
                      <a:gd name="T13" fmla="*/ 485 h 495"/>
                      <a:gd name="T14" fmla="*/ 408 w 494"/>
                      <a:gd name="T15" fmla="*/ 485 h 495"/>
                      <a:gd name="T16" fmla="*/ 425 w 494"/>
                      <a:gd name="T17" fmla="*/ 469 h 495"/>
                      <a:gd name="T18" fmla="*/ 430 w 494"/>
                      <a:gd name="T19" fmla="*/ 463 h 495"/>
                      <a:gd name="T20" fmla="*/ 440 w 494"/>
                      <a:gd name="T21" fmla="*/ 454 h 495"/>
                      <a:gd name="T22" fmla="*/ 485 w 494"/>
                      <a:gd name="T23" fmla="*/ 409 h 495"/>
                      <a:gd name="T24" fmla="*/ 485 w 494"/>
                      <a:gd name="T25" fmla="*/ 375 h 495"/>
                      <a:gd name="T26" fmla="*/ 119 w 494"/>
                      <a:gd name="T27" fmla="*/ 10 h 495"/>
                      <a:gd name="T28" fmla="*/ 86 w 494"/>
                      <a:gd name="T29" fmla="*/ 1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4" h="495">
                        <a:moveTo>
                          <a:pt x="86" y="10"/>
                        </a:moveTo>
                        <a:cubicBezTo>
                          <a:pt x="41" y="55"/>
                          <a:pt x="41" y="55"/>
                          <a:pt x="41" y="55"/>
                        </a:cubicBezTo>
                        <a:cubicBezTo>
                          <a:pt x="31" y="64"/>
                          <a:pt x="31" y="64"/>
                          <a:pt x="31" y="64"/>
                        </a:cubicBezTo>
                        <a:cubicBezTo>
                          <a:pt x="26" y="70"/>
                          <a:pt x="26" y="70"/>
                          <a:pt x="26" y="70"/>
                        </a:cubicBezTo>
                        <a:cubicBezTo>
                          <a:pt x="9" y="86"/>
                          <a:pt x="9" y="86"/>
                          <a:pt x="9" y="86"/>
                        </a:cubicBezTo>
                        <a:cubicBezTo>
                          <a:pt x="0" y="95"/>
                          <a:pt x="0" y="111"/>
                          <a:pt x="9" y="120"/>
                        </a:cubicBezTo>
                        <a:cubicBezTo>
                          <a:pt x="374" y="485"/>
                          <a:pt x="374" y="485"/>
                          <a:pt x="374" y="485"/>
                        </a:cubicBezTo>
                        <a:cubicBezTo>
                          <a:pt x="384" y="495"/>
                          <a:pt x="399" y="495"/>
                          <a:pt x="408" y="485"/>
                        </a:cubicBezTo>
                        <a:cubicBezTo>
                          <a:pt x="425" y="469"/>
                          <a:pt x="425" y="469"/>
                          <a:pt x="425" y="469"/>
                        </a:cubicBezTo>
                        <a:cubicBezTo>
                          <a:pt x="430" y="463"/>
                          <a:pt x="430" y="463"/>
                          <a:pt x="430" y="463"/>
                        </a:cubicBezTo>
                        <a:cubicBezTo>
                          <a:pt x="440" y="454"/>
                          <a:pt x="440" y="454"/>
                          <a:pt x="440" y="454"/>
                        </a:cubicBezTo>
                        <a:cubicBezTo>
                          <a:pt x="485" y="409"/>
                          <a:pt x="485" y="409"/>
                          <a:pt x="485" y="409"/>
                        </a:cubicBezTo>
                        <a:cubicBezTo>
                          <a:pt x="494" y="399"/>
                          <a:pt x="494" y="384"/>
                          <a:pt x="485" y="375"/>
                        </a:cubicBezTo>
                        <a:cubicBezTo>
                          <a:pt x="119" y="10"/>
                          <a:pt x="119" y="10"/>
                          <a:pt x="119" y="10"/>
                        </a:cubicBezTo>
                        <a:cubicBezTo>
                          <a:pt x="110" y="0"/>
                          <a:pt x="95" y="0"/>
                          <a:pt x="86" y="10"/>
                        </a:cubicBezTo>
                        <a:close/>
                      </a:path>
                    </a:pathLst>
                  </a:custGeom>
                  <a:solidFill>
                    <a:srgbClr val="7676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50000"/>
                        </a:schemeClr>
                      </a:solidFill>
                    </a:endParaRPr>
                  </a:p>
                </p:txBody>
              </p:sp>
              <p:sp>
                <p:nvSpPr>
                  <p:cNvPr id="44" name="Freeform 8"/>
                  <p:cNvSpPr/>
                  <p:nvPr/>
                </p:nvSpPr>
                <p:spPr bwMode="auto">
                  <a:xfrm>
                    <a:off x="5057776" y="3190875"/>
                    <a:ext cx="838200" cy="838200"/>
                  </a:xfrm>
                  <a:custGeom>
                    <a:avLst/>
                    <a:gdLst>
                      <a:gd name="T0" fmla="*/ 9 w 425"/>
                      <a:gd name="T1" fmla="*/ 16 h 425"/>
                      <a:gd name="T2" fmla="*/ 9 w 425"/>
                      <a:gd name="T3" fmla="*/ 50 h 425"/>
                      <a:gd name="T4" fmla="*/ 374 w 425"/>
                      <a:gd name="T5" fmla="*/ 415 h 425"/>
                      <a:gd name="T6" fmla="*/ 408 w 425"/>
                      <a:gd name="T7" fmla="*/ 415 h 425"/>
                      <a:gd name="T8" fmla="*/ 425 w 425"/>
                      <a:gd name="T9" fmla="*/ 399 h 425"/>
                      <a:gd name="T10" fmla="*/ 26 w 425"/>
                      <a:gd name="T11" fmla="*/ 0 h 425"/>
                      <a:gd name="T12" fmla="*/ 9 w 425"/>
                      <a:gd name="T13" fmla="*/ 16 h 425"/>
                    </a:gdLst>
                    <a:ahLst/>
                    <a:cxnLst>
                      <a:cxn ang="0">
                        <a:pos x="T0" y="T1"/>
                      </a:cxn>
                      <a:cxn ang="0">
                        <a:pos x="T2" y="T3"/>
                      </a:cxn>
                      <a:cxn ang="0">
                        <a:pos x="T4" y="T5"/>
                      </a:cxn>
                      <a:cxn ang="0">
                        <a:pos x="T6" y="T7"/>
                      </a:cxn>
                      <a:cxn ang="0">
                        <a:pos x="T8" y="T9"/>
                      </a:cxn>
                      <a:cxn ang="0">
                        <a:pos x="T10" y="T11"/>
                      </a:cxn>
                      <a:cxn ang="0">
                        <a:pos x="T12" y="T13"/>
                      </a:cxn>
                    </a:cxnLst>
                    <a:rect l="0" t="0" r="r" b="b"/>
                    <a:pathLst>
                      <a:path w="425" h="425">
                        <a:moveTo>
                          <a:pt x="9" y="16"/>
                        </a:moveTo>
                        <a:cubicBezTo>
                          <a:pt x="0" y="25"/>
                          <a:pt x="0" y="41"/>
                          <a:pt x="9" y="50"/>
                        </a:cubicBezTo>
                        <a:cubicBezTo>
                          <a:pt x="374" y="415"/>
                          <a:pt x="374" y="415"/>
                          <a:pt x="374" y="415"/>
                        </a:cubicBezTo>
                        <a:cubicBezTo>
                          <a:pt x="384" y="425"/>
                          <a:pt x="399" y="425"/>
                          <a:pt x="408" y="415"/>
                        </a:cubicBezTo>
                        <a:cubicBezTo>
                          <a:pt x="425" y="399"/>
                          <a:pt x="425" y="399"/>
                          <a:pt x="425" y="399"/>
                        </a:cubicBezTo>
                        <a:cubicBezTo>
                          <a:pt x="26" y="0"/>
                          <a:pt x="26" y="0"/>
                          <a:pt x="26" y="0"/>
                        </a:cubicBezTo>
                        <a:lnTo>
                          <a:pt x="9" y="16"/>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50000"/>
                        </a:schemeClr>
                      </a:solidFill>
                    </a:endParaRPr>
                  </a:p>
                </p:txBody>
              </p:sp>
              <p:sp>
                <p:nvSpPr>
                  <p:cNvPr id="45" name="Freeform 9"/>
                  <p:cNvSpPr/>
                  <p:nvPr/>
                </p:nvSpPr>
                <p:spPr bwMode="auto">
                  <a:xfrm>
                    <a:off x="5118101" y="3162300"/>
                    <a:ext cx="806450" cy="804863"/>
                  </a:xfrm>
                  <a:custGeom>
                    <a:avLst/>
                    <a:gdLst>
                      <a:gd name="T0" fmla="*/ 0 w 508"/>
                      <a:gd name="T1" fmla="*/ 11 h 507"/>
                      <a:gd name="T2" fmla="*/ 496 w 508"/>
                      <a:gd name="T3" fmla="*/ 507 h 507"/>
                      <a:gd name="T4" fmla="*/ 508 w 508"/>
                      <a:gd name="T5" fmla="*/ 496 h 507"/>
                      <a:gd name="T6" fmla="*/ 13 w 508"/>
                      <a:gd name="T7" fmla="*/ 0 h 507"/>
                      <a:gd name="T8" fmla="*/ 0 w 508"/>
                      <a:gd name="T9" fmla="*/ 11 h 507"/>
                    </a:gdLst>
                    <a:ahLst/>
                    <a:cxnLst>
                      <a:cxn ang="0">
                        <a:pos x="T0" y="T1"/>
                      </a:cxn>
                      <a:cxn ang="0">
                        <a:pos x="T2" y="T3"/>
                      </a:cxn>
                      <a:cxn ang="0">
                        <a:pos x="T4" y="T5"/>
                      </a:cxn>
                      <a:cxn ang="0">
                        <a:pos x="T6" y="T7"/>
                      </a:cxn>
                      <a:cxn ang="0">
                        <a:pos x="T8" y="T9"/>
                      </a:cxn>
                    </a:cxnLst>
                    <a:rect l="0" t="0" r="r" b="b"/>
                    <a:pathLst>
                      <a:path w="508" h="507">
                        <a:moveTo>
                          <a:pt x="0" y="11"/>
                        </a:moveTo>
                        <a:lnTo>
                          <a:pt x="496" y="507"/>
                        </a:lnTo>
                        <a:lnTo>
                          <a:pt x="508" y="496"/>
                        </a:lnTo>
                        <a:lnTo>
                          <a:pt x="13" y="0"/>
                        </a:lnTo>
                        <a:lnTo>
                          <a:pt x="0" y="11"/>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50000"/>
                        </a:schemeClr>
                      </a:solidFill>
                    </a:endParaRPr>
                  </a:p>
                </p:txBody>
              </p:sp>
              <p:sp>
                <p:nvSpPr>
                  <p:cNvPr id="46" name="Freeform 10"/>
                  <p:cNvSpPr/>
                  <p:nvPr/>
                </p:nvSpPr>
                <p:spPr bwMode="auto">
                  <a:xfrm>
                    <a:off x="4619626" y="2768600"/>
                    <a:ext cx="182563" cy="168275"/>
                  </a:xfrm>
                  <a:custGeom>
                    <a:avLst/>
                    <a:gdLst>
                      <a:gd name="T0" fmla="*/ 0 w 93"/>
                      <a:gd name="T1" fmla="*/ 33 h 85"/>
                      <a:gd name="T2" fmla="*/ 43 w 93"/>
                      <a:gd name="T3" fmla="*/ 75 h 85"/>
                      <a:gd name="T4" fmla="*/ 77 w 93"/>
                      <a:gd name="T5" fmla="*/ 75 h 85"/>
                      <a:gd name="T6" fmla="*/ 93 w 93"/>
                      <a:gd name="T7" fmla="*/ 59 h 85"/>
                      <a:gd name="T8" fmla="*/ 34 w 93"/>
                      <a:gd name="T9" fmla="*/ 0 h 85"/>
                      <a:gd name="T10" fmla="*/ 0 w 93"/>
                      <a:gd name="T11" fmla="*/ 33 h 85"/>
                    </a:gdLst>
                    <a:ahLst/>
                    <a:cxnLst>
                      <a:cxn ang="0">
                        <a:pos x="T0" y="T1"/>
                      </a:cxn>
                      <a:cxn ang="0">
                        <a:pos x="T2" y="T3"/>
                      </a:cxn>
                      <a:cxn ang="0">
                        <a:pos x="T4" y="T5"/>
                      </a:cxn>
                      <a:cxn ang="0">
                        <a:pos x="T6" y="T7"/>
                      </a:cxn>
                      <a:cxn ang="0">
                        <a:pos x="T8" y="T9"/>
                      </a:cxn>
                      <a:cxn ang="0">
                        <a:pos x="T10" y="T11"/>
                      </a:cxn>
                    </a:cxnLst>
                    <a:rect l="0" t="0" r="r" b="b"/>
                    <a:pathLst>
                      <a:path w="93" h="85">
                        <a:moveTo>
                          <a:pt x="0" y="33"/>
                        </a:moveTo>
                        <a:cubicBezTo>
                          <a:pt x="43" y="75"/>
                          <a:pt x="43" y="75"/>
                          <a:pt x="43" y="75"/>
                        </a:cubicBezTo>
                        <a:cubicBezTo>
                          <a:pt x="52" y="85"/>
                          <a:pt x="67" y="85"/>
                          <a:pt x="77" y="75"/>
                        </a:cubicBezTo>
                        <a:cubicBezTo>
                          <a:pt x="93" y="59"/>
                          <a:pt x="93" y="59"/>
                          <a:pt x="93" y="59"/>
                        </a:cubicBezTo>
                        <a:cubicBezTo>
                          <a:pt x="34" y="0"/>
                          <a:pt x="34" y="0"/>
                          <a:pt x="34" y="0"/>
                        </a:cubicBezTo>
                        <a:lnTo>
                          <a:pt x="0" y="33"/>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50000"/>
                        </a:schemeClr>
                      </a:solidFill>
                    </a:endParaRPr>
                  </a:p>
                </p:txBody>
              </p:sp>
              <p:sp>
                <p:nvSpPr>
                  <p:cNvPr id="47" name="Freeform 11"/>
                  <p:cNvSpPr/>
                  <p:nvPr/>
                </p:nvSpPr>
                <p:spPr bwMode="auto">
                  <a:xfrm>
                    <a:off x="4699001" y="2740025"/>
                    <a:ext cx="133350" cy="133350"/>
                  </a:xfrm>
                  <a:custGeom>
                    <a:avLst/>
                    <a:gdLst>
                      <a:gd name="T0" fmla="*/ 0 w 84"/>
                      <a:gd name="T1" fmla="*/ 11 h 84"/>
                      <a:gd name="T2" fmla="*/ 73 w 84"/>
                      <a:gd name="T3" fmla="*/ 84 h 84"/>
                      <a:gd name="T4" fmla="*/ 84 w 84"/>
                      <a:gd name="T5" fmla="*/ 73 h 84"/>
                      <a:gd name="T6" fmla="*/ 11 w 84"/>
                      <a:gd name="T7" fmla="*/ 0 h 84"/>
                      <a:gd name="T8" fmla="*/ 0 w 84"/>
                      <a:gd name="T9" fmla="*/ 11 h 84"/>
                    </a:gdLst>
                    <a:ahLst/>
                    <a:cxnLst>
                      <a:cxn ang="0">
                        <a:pos x="T0" y="T1"/>
                      </a:cxn>
                      <a:cxn ang="0">
                        <a:pos x="T2" y="T3"/>
                      </a:cxn>
                      <a:cxn ang="0">
                        <a:pos x="T4" y="T5"/>
                      </a:cxn>
                      <a:cxn ang="0">
                        <a:pos x="T6" y="T7"/>
                      </a:cxn>
                      <a:cxn ang="0">
                        <a:pos x="T8" y="T9"/>
                      </a:cxn>
                    </a:cxnLst>
                    <a:rect l="0" t="0" r="r" b="b"/>
                    <a:pathLst>
                      <a:path w="84" h="84">
                        <a:moveTo>
                          <a:pt x="0" y="11"/>
                        </a:moveTo>
                        <a:lnTo>
                          <a:pt x="73" y="84"/>
                        </a:lnTo>
                        <a:lnTo>
                          <a:pt x="84" y="73"/>
                        </a:lnTo>
                        <a:lnTo>
                          <a:pt x="11" y="0"/>
                        </a:lnTo>
                        <a:lnTo>
                          <a:pt x="0" y="11"/>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50000"/>
                        </a:schemeClr>
                      </a:solidFill>
                    </a:endParaRPr>
                  </a:p>
                </p:txBody>
              </p:sp>
            </p:grpSp>
            <p:sp>
              <p:nvSpPr>
                <p:cNvPr id="40" name="Freeform 12"/>
                <p:cNvSpPr/>
                <p:nvPr/>
              </p:nvSpPr>
              <p:spPr bwMode="auto">
                <a:xfrm>
                  <a:off x="3491329" y="1261482"/>
                  <a:ext cx="2147888" cy="2147888"/>
                </a:xfrm>
                <a:custGeom>
                  <a:avLst/>
                  <a:gdLst>
                    <a:gd name="T0" fmla="*/ 895 w 1089"/>
                    <a:gd name="T1" fmla="*/ 194 h 1089"/>
                    <a:gd name="T2" fmla="*/ 895 w 1089"/>
                    <a:gd name="T3" fmla="*/ 895 h 1089"/>
                    <a:gd name="T4" fmla="*/ 193 w 1089"/>
                    <a:gd name="T5" fmla="*/ 895 h 1089"/>
                    <a:gd name="T6" fmla="*/ 193 w 1089"/>
                    <a:gd name="T7" fmla="*/ 194 h 1089"/>
                    <a:gd name="T8" fmla="*/ 895 w 1089"/>
                    <a:gd name="T9" fmla="*/ 194 h 1089"/>
                  </a:gdLst>
                  <a:ahLst/>
                  <a:cxnLst>
                    <a:cxn ang="0">
                      <a:pos x="T0" y="T1"/>
                    </a:cxn>
                    <a:cxn ang="0">
                      <a:pos x="T2" y="T3"/>
                    </a:cxn>
                    <a:cxn ang="0">
                      <a:pos x="T4" y="T5"/>
                    </a:cxn>
                    <a:cxn ang="0">
                      <a:pos x="T6" y="T7"/>
                    </a:cxn>
                    <a:cxn ang="0">
                      <a:pos x="T8" y="T9"/>
                    </a:cxn>
                  </a:cxnLst>
                  <a:rect l="0" t="0" r="r" b="b"/>
                  <a:pathLst>
                    <a:path w="1089" h="1089">
                      <a:moveTo>
                        <a:pt x="895" y="194"/>
                      </a:moveTo>
                      <a:cubicBezTo>
                        <a:pt x="1089" y="388"/>
                        <a:pt x="1089" y="702"/>
                        <a:pt x="895" y="895"/>
                      </a:cubicBezTo>
                      <a:cubicBezTo>
                        <a:pt x="701" y="1089"/>
                        <a:pt x="387" y="1089"/>
                        <a:pt x="193" y="895"/>
                      </a:cubicBezTo>
                      <a:cubicBezTo>
                        <a:pt x="0" y="702"/>
                        <a:pt x="0" y="388"/>
                        <a:pt x="193" y="194"/>
                      </a:cubicBezTo>
                      <a:cubicBezTo>
                        <a:pt x="387" y="0"/>
                        <a:pt x="701" y="0"/>
                        <a:pt x="895" y="194"/>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50000"/>
                      </a:schemeClr>
                    </a:solidFill>
                  </a:endParaRPr>
                </a:p>
              </p:txBody>
            </p:sp>
          </p:grpSp>
          <p:sp>
            <p:nvSpPr>
              <p:cNvPr id="38" name="Freeform 14"/>
              <p:cNvSpPr/>
              <p:nvPr/>
            </p:nvSpPr>
            <p:spPr bwMode="auto">
              <a:xfrm rot="900000">
                <a:off x="3761175" y="1308636"/>
                <a:ext cx="1858620" cy="1858618"/>
              </a:xfrm>
              <a:custGeom>
                <a:avLst/>
                <a:gdLst>
                  <a:gd name="T0" fmla="*/ 809 w 984"/>
                  <a:gd name="T1" fmla="*/ 175 h 983"/>
                  <a:gd name="T2" fmla="*/ 809 w 984"/>
                  <a:gd name="T3" fmla="*/ 809 h 983"/>
                  <a:gd name="T4" fmla="*/ 175 w 984"/>
                  <a:gd name="T5" fmla="*/ 809 h 983"/>
                  <a:gd name="T6" fmla="*/ 175 w 984"/>
                  <a:gd name="T7" fmla="*/ 175 h 983"/>
                  <a:gd name="T8" fmla="*/ 809 w 984"/>
                  <a:gd name="T9" fmla="*/ 175 h 983"/>
                </a:gdLst>
                <a:ahLst/>
                <a:cxnLst>
                  <a:cxn ang="0">
                    <a:pos x="T0" y="T1"/>
                  </a:cxn>
                  <a:cxn ang="0">
                    <a:pos x="T2" y="T3"/>
                  </a:cxn>
                  <a:cxn ang="0">
                    <a:pos x="T4" y="T5"/>
                  </a:cxn>
                  <a:cxn ang="0">
                    <a:pos x="T6" y="T7"/>
                  </a:cxn>
                  <a:cxn ang="0">
                    <a:pos x="T8" y="T9"/>
                  </a:cxn>
                </a:cxnLst>
                <a:rect l="0" t="0" r="r" b="b"/>
                <a:pathLst>
                  <a:path w="984" h="983">
                    <a:moveTo>
                      <a:pt x="809" y="175"/>
                    </a:moveTo>
                    <a:cubicBezTo>
                      <a:pt x="984" y="350"/>
                      <a:pt x="984" y="634"/>
                      <a:pt x="809" y="809"/>
                    </a:cubicBezTo>
                    <a:cubicBezTo>
                      <a:pt x="634" y="983"/>
                      <a:pt x="350" y="983"/>
                      <a:pt x="175" y="809"/>
                    </a:cubicBezTo>
                    <a:cubicBezTo>
                      <a:pt x="0" y="634"/>
                      <a:pt x="0" y="350"/>
                      <a:pt x="175" y="175"/>
                    </a:cubicBezTo>
                    <a:cubicBezTo>
                      <a:pt x="350" y="0"/>
                      <a:pt x="634" y="0"/>
                      <a:pt x="809" y="1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schemeClr val="bg1">
                      <a:lumMod val="50000"/>
                    </a:schemeClr>
                  </a:solidFill>
                </a:endParaRPr>
              </a:p>
            </p:txBody>
          </p:sp>
        </p:grpSp>
        <p:sp>
          <p:nvSpPr>
            <p:cNvPr id="22" name="Freeform 19"/>
            <p:cNvSpPr>
              <a:spLocks noEditPoints="1"/>
            </p:cNvSpPr>
            <p:nvPr/>
          </p:nvSpPr>
          <p:spPr bwMode="auto">
            <a:xfrm>
              <a:off x="4344783" y="2080731"/>
              <a:ext cx="440980" cy="404499"/>
            </a:xfrm>
            <a:custGeom>
              <a:avLst/>
              <a:gdLst>
                <a:gd name="T0" fmla="*/ 79 w 126"/>
                <a:gd name="T1" fmla="*/ 53 h 115"/>
                <a:gd name="T2" fmla="*/ 83 w 126"/>
                <a:gd name="T3" fmla="*/ 69 h 115"/>
                <a:gd name="T4" fmla="*/ 83 w 126"/>
                <a:gd name="T5" fmla="*/ 77 h 115"/>
                <a:gd name="T6" fmla="*/ 89 w 126"/>
                <a:gd name="T7" fmla="*/ 71 h 115"/>
                <a:gd name="T8" fmla="*/ 83 w 126"/>
                <a:gd name="T9" fmla="*/ 49 h 115"/>
                <a:gd name="T10" fmla="*/ 64 w 126"/>
                <a:gd name="T11" fmla="*/ 46 h 115"/>
                <a:gd name="T12" fmla="*/ 122 w 126"/>
                <a:gd name="T13" fmla="*/ 105 h 115"/>
                <a:gd name="T14" fmla="*/ 118 w 126"/>
                <a:gd name="T15" fmla="*/ 105 h 115"/>
                <a:gd name="T16" fmla="*/ 122 w 126"/>
                <a:gd name="T17" fmla="*/ 29 h 115"/>
                <a:gd name="T18" fmla="*/ 122 w 126"/>
                <a:gd name="T19" fmla="*/ 19 h 115"/>
                <a:gd name="T20" fmla="*/ 76 w 126"/>
                <a:gd name="T21" fmla="*/ 13 h 115"/>
                <a:gd name="T22" fmla="*/ 63 w 126"/>
                <a:gd name="T23" fmla="*/ 0 h 115"/>
                <a:gd name="T24" fmla="*/ 51 w 126"/>
                <a:gd name="T25" fmla="*/ 13 h 115"/>
                <a:gd name="T26" fmla="*/ 5 w 126"/>
                <a:gd name="T27" fmla="*/ 19 h 115"/>
                <a:gd name="T28" fmla="*/ 5 w 126"/>
                <a:gd name="T29" fmla="*/ 29 h 115"/>
                <a:gd name="T30" fmla="*/ 9 w 126"/>
                <a:gd name="T31" fmla="*/ 105 h 115"/>
                <a:gd name="T32" fmla="*/ 0 w 126"/>
                <a:gd name="T33" fmla="*/ 110 h 115"/>
                <a:gd name="T34" fmla="*/ 122 w 126"/>
                <a:gd name="T35" fmla="*/ 115 h 115"/>
                <a:gd name="T36" fmla="*/ 122 w 126"/>
                <a:gd name="T37" fmla="*/ 105 h 115"/>
                <a:gd name="T38" fmla="*/ 58 w 126"/>
                <a:gd name="T39" fmla="*/ 8 h 115"/>
                <a:gd name="T40" fmla="*/ 68 w 126"/>
                <a:gd name="T41" fmla="*/ 8 h 115"/>
                <a:gd name="T42" fmla="*/ 68 w 126"/>
                <a:gd name="T43" fmla="*/ 17 h 115"/>
                <a:gd name="T44" fmla="*/ 63 w 126"/>
                <a:gd name="T45" fmla="*/ 19 h 115"/>
                <a:gd name="T46" fmla="*/ 56 w 126"/>
                <a:gd name="T47" fmla="*/ 13 h 115"/>
                <a:gd name="T48" fmla="*/ 112 w 126"/>
                <a:gd name="T49" fmla="*/ 105 h 115"/>
                <a:gd name="T50" fmla="*/ 14 w 126"/>
                <a:gd name="T51" fmla="*/ 105 h 115"/>
                <a:gd name="T52" fmla="*/ 112 w 126"/>
                <a:gd name="T53" fmla="*/ 29 h 115"/>
                <a:gd name="T54" fmla="*/ 59 w 126"/>
                <a:gd name="T55" fmla="*/ 91 h 115"/>
                <a:gd name="T56" fmla="*/ 71 w 126"/>
                <a:gd name="T57" fmla="*/ 89 h 115"/>
                <a:gd name="T58" fmla="*/ 79 w 126"/>
                <a:gd name="T59" fmla="*/ 80 h 115"/>
                <a:gd name="T60" fmla="*/ 78 w 126"/>
                <a:gd name="T61" fmla="*/ 76 h 115"/>
                <a:gd name="T62" fmla="*/ 62 w 126"/>
                <a:gd name="T63" fmla="*/ 50 h 115"/>
                <a:gd name="T64" fmla="*/ 44 w 126"/>
                <a:gd name="T65" fmla="*/ 53 h 115"/>
                <a:gd name="T66" fmla="*/ 44 w 126"/>
                <a:gd name="T67" fmla="*/ 85 h 115"/>
                <a:gd name="T68" fmla="*/ 48 w 126"/>
                <a:gd name="T69" fmla="*/ 57 h 115"/>
                <a:gd name="T70" fmla="*/ 57 w 126"/>
                <a:gd name="T71" fmla="*/ 53 h 115"/>
                <a:gd name="T72" fmla="*/ 58 w 126"/>
                <a:gd name="T73" fmla="*/ 72 h 115"/>
                <a:gd name="T74" fmla="*/ 68 w 126"/>
                <a:gd name="T75" fmla="*/ 83 h 115"/>
                <a:gd name="T76" fmla="*/ 59 w 126"/>
                <a:gd name="T77" fmla="*/ 86 h 115"/>
                <a:gd name="T78" fmla="*/ 43 w 126"/>
                <a:gd name="T79" fmla="*/ 6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6" h="115">
                  <a:moveTo>
                    <a:pt x="67" y="49"/>
                  </a:moveTo>
                  <a:cubicBezTo>
                    <a:pt x="72" y="49"/>
                    <a:pt x="76" y="50"/>
                    <a:pt x="79" y="53"/>
                  </a:cubicBezTo>
                  <a:cubicBezTo>
                    <a:pt x="82" y="56"/>
                    <a:pt x="84" y="61"/>
                    <a:pt x="84" y="65"/>
                  </a:cubicBezTo>
                  <a:cubicBezTo>
                    <a:pt x="84" y="67"/>
                    <a:pt x="84" y="68"/>
                    <a:pt x="83" y="69"/>
                  </a:cubicBezTo>
                  <a:cubicBezTo>
                    <a:pt x="83" y="71"/>
                    <a:pt x="82" y="72"/>
                    <a:pt x="82" y="73"/>
                  </a:cubicBezTo>
                  <a:cubicBezTo>
                    <a:pt x="81" y="75"/>
                    <a:pt x="81" y="77"/>
                    <a:pt x="83" y="77"/>
                  </a:cubicBezTo>
                  <a:cubicBezTo>
                    <a:pt x="84" y="78"/>
                    <a:pt x="86" y="78"/>
                    <a:pt x="87" y="76"/>
                  </a:cubicBezTo>
                  <a:cubicBezTo>
                    <a:pt x="88" y="75"/>
                    <a:pt x="88" y="73"/>
                    <a:pt x="89" y="71"/>
                  </a:cubicBezTo>
                  <a:cubicBezTo>
                    <a:pt x="89" y="69"/>
                    <a:pt x="90" y="67"/>
                    <a:pt x="90" y="65"/>
                  </a:cubicBezTo>
                  <a:cubicBezTo>
                    <a:pt x="90" y="59"/>
                    <a:pt x="87" y="53"/>
                    <a:pt x="83" y="49"/>
                  </a:cubicBezTo>
                  <a:cubicBezTo>
                    <a:pt x="79" y="45"/>
                    <a:pt x="73" y="43"/>
                    <a:pt x="67" y="43"/>
                  </a:cubicBezTo>
                  <a:cubicBezTo>
                    <a:pt x="66" y="43"/>
                    <a:pt x="64" y="44"/>
                    <a:pt x="64" y="46"/>
                  </a:cubicBezTo>
                  <a:cubicBezTo>
                    <a:pt x="64" y="47"/>
                    <a:pt x="66" y="49"/>
                    <a:pt x="67" y="49"/>
                  </a:cubicBezTo>
                  <a:close/>
                  <a:moveTo>
                    <a:pt x="122" y="105"/>
                  </a:moveTo>
                  <a:cubicBezTo>
                    <a:pt x="122" y="105"/>
                    <a:pt x="122" y="105"/>
                    <a:pt x="122" y="105"/>
                  </a:cubicBezTo>
                  <a:cubicBezTo>
                    <a:pt x="118" y="105"/>
                    <a:pt x="118" y="105"/>
                    <a:pt x="118" y="105"/>
                  </a:cubicBezTo>
                  <a:cubicBezTo>
                    <a:pt x="118" y="29"/>
                    <a:pt x="118" y="29"/>
                    <a:pt x="118" y="29"/>
                  </a:cubicBezTo>
                  <a:cubicBezTo>
                    <a:pt x="122" y="29"/>
                    <a:pt x="122" y="29"/>
                    <a:pt x="122" y="29"/>
                  </a:cubicBezTo>
                  <a:cubicBezTo>
                    <a:pt x="124" y="29"/>
                    <a:pt x="126" y="27"/>
                    <a:pt x="126" y="24"/>
                  </a:cubicBezTo>
                  <a:cubicBezTo>
                    <a:pt x="126" y="22"/>
                    <a:pt x="124" y="19"/>
                    <a:pt x="122" y="19"/>
                  </a:cubicBezTo>
                  <a:cubicBezTo>
                    <a:pt x="74" y="19"/>
                    <a:pt x="74" y="19"/>
                    <a:pt x="74" y="19"/>
                  </a:cubicBezTo>
                  <a:cubicBezTo>
                    <a:pt x="75" y="17"/>
                    <a:pt x="76" y="15"/>
                    <a:pt x="76" y="13"/>
                  </a:cubicBezTo>
                  <a:cubicBezTo>
                    <a:pt x="76" y="9"/>
                    <a:pt x="75" y="6"/>
                    <a:pt x="72" y="4"/>
                  </a:cubicBezTo>
                  <a:cubicBezTo>
                    <a:pt x="70" y="1"/>
                    <a:pt x="67" y="0"/>
                    <a:pt x="63" y="0"/>
                  </a:cubicBezTo>
                  <a:cubicBezTo>
                    <a:pt x="60" y="0"/>
                    <a:pt x="57" y="1"/>
                    <a:pt x="54" y="4"/>
                  </a:cubicBezTo>
                  <a:cubicBezTo>
                    <a:pt x="52" y="6"/>
                    <a:pt x="51" y="9"/>
                    <a:pt x="51" y="13"/>
                  </a:cubicBezTo>
                  <a:cubicBezTo>
                    <a:pt x="51" y="15"/>
                    <a:pt x="51" y="17"/>
                    <a:pt x="53" y="19"/>
                  </a:cubicBezTo>
                  <a:cubicBezTo>
                    <a:pt x="5" y="19"/>
                    <a:pt x="5" y="19"/>
                    <a:pt x="5" y="19"/>
                  </a:cubicBezTo>
                  <a:cubicBezTo>
                    <a:pt x="2" y="19"/>
                    <a:pt x="0" y="22"/>
                    <a:pt x="0" y="24"/>
                  </a:cubicBezTo>
                  <a:cubicBezTo>
                    <a:pt x="0" y="27"/>
                    <a:pt x="2" y="29"/>
                    <a:pt x="5" y="29"/>
                  </a:cubicBezTo>
                  <a:cubicBezTo>
                    <a:pt x="9" y="29"/>
                    <a:pt x="9" y="29"/>
                    <a:pt x="9" y="29"/>
                  </a:cubicBezTo>
                  <a:cubicBezTo>
                    <a:pt x="9" y="105"/>
                    <a:pt x="9" y="105"/>
                    <a:pt x="9" y="105"/>
                  </a:cubicBezTo>
                  <a:cubicBezTo>
                    <a:pt x="5" y="105"/>
                    <a:pt x="5" y="105"/>
                    <a:pt x="5" y="105"/>
                  </a:cubicBezTo>
                  <a:cubicBezTo>
                    <a:pt x="2" y="105"/>
                    <a:pt x="0" y="107"/>
                    <a:pt x="0" y="110"/>
                  </a:cubicBezTo>
                  <a:cubicBezTo>
                    <a:pt x="0" y="113"/>
                    <a:pt x="2" y="115"/>
                    <a:pt x="5" y="115"/>
                  </a:cubicBezTo>
                  <a:cubicBezTo>
                    <a:pt x="122" y="115"/>
                    <a:pt x="122" y="115"/>
                    <a:pt x="122" y="115"/>
                  </a:cubicBezTo>
                  <a:cubicBezTo>
                    <a:pt x="124" y="115"/>
                    <a:pt x="126" y="113"/>
                    <a:pt x="126" y="110"/>
                  </a:cubicBezTo>
                  <a:cubicBezTo>
                    <a:pt x="126" y="107"/>
                    <a:pt x="124" y="105"/>
                    <a:pt x="122" y="105"/>
                  </a:cubicBezTo>
                  <a:close/>
                  <a:moveTo>
                    <a:pt x="58" y="8"/>
                  </a:moveTo>
                  <a:cubicBezTo>
                    <a:pt x="58" y="8"/>
                    <a:pt x="58" y="8"/>
                    <a:pt x="58" y="8"/>
                  </a:cubicBezTo>
                  <a:cubicBezTo>
                    <a:pt x="60" y="6"/>
                    <a:pt x="61" y="6"/>
                    <a:pt x="63" y="6"/>
                  </a:cubicBezTo>
                  <a:cubicBezTo>
                    <a:pt x="65" y="6"/>
                    <a:pt x="67" y="6"/>
                    <a:pt x="68" y="8"/>
                  </a:cubicBezTo>
                  <a:cubicBezTo>
                    <a:pt x="69" y="9"/>
                    <a:pt x="70" y="11"/>
                    <a:pt x="70" y="13"/>
                  </a:cubicBezTo>
                  <a:cubicBezTo>
                    <a:pt x="70" y="14"/>
                    <a:pt x="69" y="16"/>
                    <a:pt x="68" y="17"/>
                  </a:cubicBezTo>
                  <a:cubicBezTo>
                    <a:pt x="67" y="19"/>
                    <a:pt x="65" y="19"/>
                    <a:pt x="63" y="19"/>
                  </a:cubicBezTo>
                  <a:cubicBezTo>
                    <a:pt x="63" y="19"/>
                    <a:pt x="63" y="19"/>
                    <a:pt x="63" y="19"/>
                  </a:cubicBezTo>
                  <a:cubicBezTo>
                    <a:pt x="61" y="19"/>
                    <a:pt x="60" y="19"/>
                    <a:pt x="58" y="17"/>
                  </a:cubicBezTo>
                  <a:cubicBezTo>
                    <a:pt x="57" y="16"/>
                    <a:pt x="56" y="14"/>
                    <a:pt x="56" y="13"/>
                  </a:cubicBezTo>
                  <a:cubicBezTo>
                    <a:pt x="56" y="11"/>
                    <a:pt x="57" y="9"/>
                    <a:pt x="58" y="8"/>
                  </a:cubicBezTo>
                  <a:close/>
                  <a:moveTo>
                    <a:pt x="112" y="105"/>
                  </a:moveTo>
                  <a:cubicBezTo>
                    <a:pt x="112" y="105"/>
                    <a:pt x="112" y="105"/>
                    <a:pt x="112" y="105"/>
                  </a:cubicBezTo>
                  <a:cubicBezTo>
                    <a:pt x="14" y="105"/>
                    <a:pt x="14" y="105"/>
                    <a:pt x="14" y="105"/>
                  </a:cubicBezTo>
                  <a:cubicBezTo>
                    <a:pt x="14" y="29"/>
                    <a:pt x="14" y="29"/>
                    <a:pt x="14" y="29"/>
                  </a:cubicBezTo>
                  <a:cubicBezTo>
                    <a:pt x="112" y="29"/>
                    <a:pt x="112" y="29"/>
                    <a:pt x="112" y="29"/>
                  </a:cubicBezTo>
                  <a:cubicBezTo>
                    <a:pt x="112" y="105"/>
                    <a:pt x="112" y="105"/>
                    <a:pt x="112" y="105"/>
                  </a:cubicBezTo>
                  <a:close/>
                  <a:moveTo>
                    <a:pt x="59" y="91"/>
                  </a:moveTo>
                  <a:cubicBezTo>
                    <a:pt x="59" y="91"/>
                    <a:pt x="59" y="91"/>
                    <a:pt x="59" y="91"/>
                  </a:cubicBezTo>
                  <a:cubicBezTo>
                    <a:pt x="63" y="91"/>
                    <a:pt x="67" y="90"/>
                    <a:pt x="71" y="89"/>
                  </a:cubicBezTo>
                  <a:cubicBezTo>
                    <a:pt x="71" y="88"/>
                    <a:pt x="71" y="88"/>
                    <a:pt x="71" y="88"/>
                  </a:cubicBezTo>
                  <a:cubicBezTo>
                    <a:pt x="74" y="87"/>
                    <a:pt x="77" y="84"/>
                    <a:pt x="79" y="80"/>
                  </a:cubicBezTo>
                  <a:cubicBezTo>
                    <a:pt x="79" y="80"/>
                    <a:pt x="79" y="80"/>
                    <a:pt x="79" y="80"/>
                  </a:cubicBezTo>
                  <a:cubicBezTo>
                    <a:pt x="80" y="79"/>
                    <a:pt x="79" y="77"/>
                    <a:pt x="78" y="76"/>
                  </a:cubicBezTo>
                  <a:cubicBezTo>
                    <a:pt x="62" y="67"/>
                    <a:pt x="62" y="67"/>
                    <a:pt x="62" y="67"/>
                  </a:cubicBezTo>
                  <a:cubicBezTo>
                    <a:pt x="62" y="50"/>
                    <a:pt x="62" y="50"/>
                    <a:pt x="62" y="50"/>
                  </a:cubicBezTo>
                  <a:cubicBezTo>
                    <a:pt x="62" y="48"/>
                    <a:pt x="61" y="47"/>
                    <a:pt x="59" y="47"/>
                  </a:cubicBezTo>
                  <a:cubicBezTo>
                    <a:pt x="53" y="47"/>
                    <a:pt x="48" y="49"/>
                    <a:pt x="44" y="53"/>
                  </a:cubicBezTo>
                  <a:cubicBezTo>
                    <a:pt x="40" y="57"/>
                    <a:pt x="37" y="63"/>
                    <a:pt x="37" y="69"/>
                  </a:cubicBezTo>
                  <a:cubicBezTo>
                    <a:pt x="37" y="75"/>
                    <a:pt x="40" y="81"/>
                    <a:pt x="44" y="85"/>
                  </a:cubicBezTo>
                  <a:cubicBezTo>
                    <a:pt x="48" y="89"/>
                    <a:pt x="53" y="91"/>
                    <a:pt x="59" y="91"/>
                  </a:cubicBezTo>
                  <a:close/>
                  <a:moveTo>
                    <a:pt x="48" y="57"/>
                  </a:moveTo>
                  <a:cubicBezTo>
                    <a:pt x="48" y="57"/>
                    <a:pt x="48" y="57"/>
                    <a:pt x="48" y="57"/>
                  </a:cubicBezTo>
                  <a:cubicBezTo>
                    <a:pt x="50" y="55"/>
                    <a:pt x="53" y="53"/>
                    <a:pt x="57" y="53"/>
                  </a:cubicBezTo>
                  <a:cubicBezTo>
                    <a:pt x="57" y="69"/>
                    <a:pt x="57" y="69"/>
                    <a:pt x="57" y="69"/>
                  </a:cubicBezTo>
                  <a:cubicBezTo>
                    <a:pt x="57" y="70"/>
                    <a:pt x="57" y="71"/>
                    <a:pt x="58" y="72"/>
                  </a:cubicBezTo>
                  <a:cubicBezTo>
                    <a:pt x="72" y="80"/>
                    <a:pt x="72" y="80"/>
                    <a:pt x="72" y="80"/>
                  </a:cubicBezTo>
                  <a:cubicBezTo>
                    <a:pt x="71" y="81"/>
                    <a:pt x="69" y="82"/>
                    <a:pt x="68" y="83"/>
                  </a:cubicBezTo>
                  <a:cubicBezTo>
                    <a:pt x="68" y="84"/>
                    <a:pt x="68" y="84"/>
                    <a:pt x="68" y="84"/>
                  </a:cubicBezTo>
                  <a:cubicBezTo>
                    <a:pt x="65" y="85"/>
                    <a:pt x="62" y="86"/>
                    <a:pt x="59" y="86"/>
                  </a:cubicBezTo>
                  <a:cubicBezTo>
                    <a:pt x="55" y="86"/>
                    <a:pt x="51" y="84"/>
                    <a:pt x="48" y="81"/>
                  </a:cubicBezTo>
                  <a:cubicBezTo>
                    <a:pt x="45" y="78"/>
                    <a:pt x="43" y="74"/>
                    <a:pt x="43" y="69"/>
                  </a:cubicBezTo>
                  <a:cubicBezTo>
                    <a:pt x="43" y="64"/>
                    <a:pt x="45" y="60"/>
                    <a:pt x="48" y="57"/>
                  </a:cubicBezTo>
                  <a:close/>
                </a:path>
              </a:pathLst>
            </a:custGeom>
            <a:noFill/>
            <a:ln>
              <a:solidFill>
                <a:srgbClr val="4BC1DD"/>
              </a:solidFill>
            </a:ln>
          </p:spPr>
          <p:txBody>
            <a:bodyPr vert="horz" wrap="square" lIns="91440" tIns="45720" rIns="91440" bIns="45720" numCol="1" anchor="t" anchorCtr="0" compatLnSpc="1"/>
            <a:lstStyle/>
            <a:p>
              <a:endParaRPr lang="zh-CN" altLang="en-US" sz="2400">
                <a:solidFill>
                  <a:schemeClr val="bg1">
                    <a:lumMod val="50000"/>
                  </a:schemeClr>
                </a:solidFill>
              </a:endParaRPr>
            </a:p>
          </p:txBody>
        </p:sp>
        <p:sp>
          <p:nvSpPr>
            <p:cNvPr id="23" name="Rectangle 24"/>
            <p:cNvSpPr>
              <a:spLocks noChangeArrowheads="1"/>
            </p:cNvSpPr>
            <p:nvPr/>
          </p:nvSpPr>
          <p:spPr bwMode="auto">
            <a:xfrm>
              <a:off x="3846096" y="2562600"/>
              <a:ext cx="1451808" cy="6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100" b="1" dirty="0">
                  <a:solidFill>
                    <a:schemeClr val="bg1">
                      <a:lumMod val="50000"/>
                    </a:schemeClr>
                  </a:solidFill>
                </a:rPr>
                <a:t>TOPIC HEADER HERE</a:t>
              </a:r>
              <a:endParaRPr lang="zh-CN" altLang="en-US" sz="1100" dirty="0">
                <a:solidFill>
                  <a:schemeClr val="bg1">
                    <a:lumMod val="50000"/>
                  </a:schemeClr>
                </a:solidFill>
              </a:endParaRPr>
            </a:p>
            <a:p>
              <a:pPr algn="ctr">
                <a:lnSpc>
                  <a:spcPct val="120000"/>
                </a:lnSpc>
                <a:spcBef>
                  <a:spcPts val="300"/>
                </a:spcBef>
              </a:pPr>
              <a:r>
                <a:rPr lang="en-US" altLang="zh-CN" sz="1000" dirty="0">
                  <a:solidFill>
                    <a:schemeClr val="bg1">
                      <a:lumMod val="50000"/>
                    </a:schemeClr>
                  </a:solidFill>
                </a:rPr>
                <a:t>We have many PowerPoint templates that has been specifically designed. </a:t>
              </a:r>
            </a:p>
          </p:txBody>
        </p:sp>
        <p:sp>
          <p:nvSpPr>
            <p:cNvPr id="24" name="Rectangle 24"/>
            <p:cNvSpPr>
              <a:spLocks noChangeArrowheads="1"/>
            </p:cNvSpPr>
            <p:nvPr/>
          </p:nvSpPr>
          <p:spPr bwMode="auto">
            <a:xfrm>
              <a:off x="725924" y="1640847"/>
              <a:ext cx="1843578" cy="755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100" b="1" dirty="0">
                  <a:solidFill>
                    <a:schemeClr val="bg1">
                      <a:lumMod val="50000"/>
                    </a:schemeClr>
                  </a:solidFill>
                </a:rPr>
                <a:t>TOPIC HEADER HERE</a:t>
              </a:r>
              <a:endParaRPr lang="zh-CN" altLang="en-US" sz="1100" dirty="0">
                <a:solidFill>
                  <a:schemeClr val="bg1">
                    <a:lumMod val="50000"/>
                  </a:schemeClr>
                </a:solidFill>
              </a:endParaRPr>
            </a:p>
            <a:p>
              <a:pPr algn="r">
                <a:lnSpc>
                  <a:spcPct val="120000"/>
                </a:lnSpc>
                <a:spcBef>
                  <a:spcPts val="3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5" name="Rectangle 24"/>
            <p:cNvSpPr>
              <a:spLocks noChangeArrowheads="1"/>
            </p:cNvSpPr>
            <p:nvPr/>
          </p:nvSpPr>
          <p:spPr bwMode="auto">
            <a:xfrm>
              <a:off x="2742149" y="1689215"/>
              <a:ext cx="599245" cy="424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200" b="1" dirty="0">
                  <a:solidFill>
                    <a:schemeClr val="bg1">
                      <a:lumMod val="50000"/>
                    </a:schemeClr>
                  </a:solidFill>
                </a:rPr>
                <a:t>15%</a:t>
              </a:r>
              <a:endParaRPr lang="en-US" altLang="zh-CN" sz="2400" dirty="0">
                <a:solidFill>
                  <a:schemeClr val="bg1">
                    <a:lumMod val="50000"/>
                  </a:schemeClr>
                </a:solidFill>
              </a:endParaRPr>
            </a:p>
          </p:txBody>
        </p:sp>
        <p:sp>
          <p:nvSpPr>
            <p:cNvPr id="26" name="Rectangle 24"/>
            <p:cNvSpPr>
              <a:spLocks noChangeArrowheads="1"/>
            </p:cNvSpPr>
            <p:nvPr/>
          </p:nvSpPr>
          <p:spPr bwMode="auto">
            <a:xfrm>
              <a:off x="869940" y="3447374"/>
              <a:ext cx="1843578" cy="755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100" b="1" dirty="0">
                  <a:solidFill>
                    <a:schemeClr val="bg1">
                      <a:lumMod val="50000"/>
                    </a:schemeClr>
                  </a:solidFill>
                </a:rPr>
                <a:t>TOPIC HEADER HERE</a:t>
              </a:r>
              <a:endParaRPr lang="zh-CN" altLang="en-US" sz="1100" dirty="0">
                <a:solidFill>
                  <a:schemeClr val="bg1">
                    <a:lumMod val="50000"/>
                  </a:schemeClr>
                </a:solidFill>
              </a:endParaRPr>
            </a:p>
            <a:p>
              <a:pPr algn="r">
                <a:lnSpc>
                  <a:spcPct val="120000"/>
                </a:lnSpc>
                <a:spcBef>
                  <a:spcPts val="3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2" name="Rectangle 24"/>
            <p:cNvSpPr>
              <a:spLocks noChangeArrowheads="1"/>
            </p:cNvSpPr>
            <p:nvPr/>
          </p:nvSpPr>
          <p:spPr bwMode="auto">
            <a:xfrm>
              <a:off x="2886165" y="3495742"/>
              <a:ext cx="599245" cy="424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200" b="1" dirty="0">
                  <a:solidFill>
                    <a:schemeClr val="bg1">
                      <a:lumMod val="50000"/>
                    </a:schemeClr>
                  </a:solidFill>
                </a:rPr>
                <a:t>40%</a:t>
              </a:r>
              <a:endParaRPr lang="en-US" altLang="zh-CN" sz="2400" dirty="0">
                <a:solidFill>
                  <a:schemeClr val="bg1">
                    <a:lumMod val="50000"/>
                  </a:schemeClr>
                </a:solidFill>
              </a:endParaRPr>
            </a:p>
          </p:txBody>
        </p:sp>
        <p:sp>
          <p:nvSpPr>
            <p:cNvPr id="33" name="Rectangle 24"/>
            <p:cNvSpPr>
              <a:spLocks noChangeArrowheads="1"/>
            </p:cNvSpPr>
            <p:nvPr/>
          </p:nvSpPr>
          <p:spPr bwMode="auto">
            <a:xfrm>
              <a:off x="5936501" y="1074332"/>
              <a:ext cx="1843578" cy="755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100" b="1" dirty="0">
                  <a:solidFill>
                    <a:schemeClr val="bg1">
                      <a:lumMod val="50000"/>
                    </a:schemeClr>
                  </a:solidFill>
                </a:rPr>
                <a:t>TOPIC HEADER HERE</a:t>
              </a:r>
              <a:endParaRPr lang="zh-CN" altLang="en-US" sz="1100" dirty="0">
                <a:solidFill>
                  <a:schemeClr val="bg1">
                    <a:lumMod val="50000"/>
                  </a:schemeClr>
                </a:solidFill>
              </a:endParaRPr>
            </a:p>
            <a:p>
              <a:pPr>
                <a:lnSpc>
                  <a:spcPct val="120000"/>
                </a:lnSpc>
                <a:spcBef>
                  <a:spcPts val="3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4" name="Rectangle 24"/>
            <p:cNvSpPr>
              <a:spLocks noChangeArrowheads="1"/>
            </p:cNvSpPr>
            <p:nvPr/>
          </p:nvSpPr>
          <p:spPr bwMode="auto">
            <a:xfrm>
              <a:off x="5154074" y="1119706"/>
              <a:ext cx="599245" cy="424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200" b="1" dirty="0">
                  <a:solidFill>
                    <a:schemeClr val="bg1">
                      <a:lumMod val="50000"/>
                    </a:schemeClr>
                  </a:solidFill>
                </a:rPr>
                <a:t>20%</a:t>
              </a:r>
              <a:endParaRPr lang="en-US" altLang="zh-CN" sz="2400" dirty="0">
                <a:solidFill>
                  <a:schemeClr val="bg1">
                    <a:lumMod val="50000"/>
                  </a:schemeClr>
                </a:solidFill>
              </a:endParaRPr>
            </a:p>
          </p:txBody>
        </p:sp>
        <p:sp>
          <p:nvSpPr>
            <p:cNvPr id="35" name="Rectangle 24"/>
            <p:cNvSpPr>
              <a:spLocks noChangeArrowheads="1"/>
            </p:cNvSpPr>
            <p:nvPr/>
          </p:nvSpPr>
          <p:spPr bwMode="auto">
            <a:xfrm>
              <a:off x="6751510" y="2485230"/>
              <a:ext cx="1843578" cy="74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100" b="1" dirty="0">
                  <a:solidFill>
                    <a:schemeClr val="bg1">
                      <a:lumMod val="50000"/>
                    </a:schemeClr>
                  </a:solidFill>
                </a:rPr>
                <a:t>TOPIC HEADER HERE</a:t>
              </a:r>
              <a:endParaRPr lang="zh-CN" altLang="en-US" sz="1100" dirty="0">
                <a:solidFill>
                  <a:schemeClr val="bg1">
                    <a:lumMod val="50000"/>
                  </a:schemeClr>
                </a:solidFill>
              </a:endParaRPr>
            </a:p>
            <a:p>
              <a:pPr>
                <a:lnSpc>
                  <a:spcPct val="120000"/>
                </a:lnSpc>
                <a:spcBef>
                  <a:spcPts val="300"/>
                </a:spcBef>
              </a:pPr>
              <a:r>
                <a:rPr lang="en-US" altLang="zh-CN" sz="10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6" name="Rectangle 24"/>
            <p:cNvSpPr>
              <a:spLocks noChangeArrowheads="1"/>
            </p:cNvSpPr>
            <p:nvPr/>
          </p:nvSpPr>
          <p:spPr bwMode="auto">
            <a:xfrm>
              <a:off x="5936502" y="2478623"/>
              <a:ext cx="599245" cy="424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200" b="1" dirty="0">
                  <a:solidFill>
                    <a:schemeClr val="bg1">
                      <a:lumMod val="50000"/>
                    </a:schemeClr>
                  </a:solidFill>
                </a:rPr>
                <a:t>25%</a:t>
              </a:r>
              <a:endParaRPr lang="en-US" altLang="zh-CN" sz="2400" dirty="0">
                <a:solidFill>
                  <a:schemeClr val="bg1">
                    <a:lumMod val="50000"/>
                  </a:schemeClr>
                </a:solidFill>
              </a:endParaRPr>
            </a:p>
          </p:txBody>
        </p:sp>
      </p:grpSp>
    </p:spTree>
    <p:extLst>
      <p:ext uri="{BB962C8B-B14F-4D97-AF65-F5344CB8AC3E}">
        <p14:creationId xmlns:p14="http://schemas.microsoft.com/office/powerpoint/2010/main" val="1170033490"/>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rot="9488972" flipH="1" flipV="1">
            <a:off x="10187747" y="-4415780"/>
            <a:ext cx="4317696" cy="7608417"/>
            <a:chOff x="10532455" y="-3545336"/>
            <a:chExt cx="4317696" cy="7608417"/>
          </a:xfrm>
        </p:grpSpPr>
        <p:sp>
          <p:nvSpPr>
            <p:cNvPr id="26"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7"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8"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30" name="组合 29"/>
          <p:cNvGrpSpPr/>
          <p:nvPr/>
        </p:nvGrpSpPr>
        <p:grpSpPr>
          <a:xfrm rot="20313323" flipH="1" flipV="1">
            <a:off x="-2231532" y="3772205"/>
            <a:ext cx="4345075" cy="7608417"/>
            <a:chOff x="10505076" y="-3545336"/>
            <a:chExt cx="4345075" cy="7608417"/>
          </a:xfrm>
        </p:grpSpPr>
        <p:sp>
          <p:nvSpPr>
            <p:cNvPr id="31"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2"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3"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4" name="Freeform 9"/>
            <p:cNvSpPr>
              <a:spLocks/>
            </p:cNvSpPr>
            <p:nvPr/>
          </p:nvSpPr>
          <p:spPr bwMode="auto">
            <a:xfrm rot="18649502">
              <a:off x="9023009"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39" name="组合 38"/>
          <p:cNvGrpSpPr/>
          <p:nvPr/>
        </p:nvGrpSpPr>
        <p:grpSpPr>
          <a:xfrm rot="20313323" flipH="1" flipV="1">
            <a:off x="1461031" y="3178025"/>
            <a:ext cx="8414550" cy="14734248"/>
            <a:chOff x="10505077" y="-3545336"/>
            <a:chExt cx="4345074" cy="7608417"/>
          </a:xfrm>
          <a:noFill/>
        </p:grpSpPr>
        <p:sp>
          <p:nvSpPr>
            <p:cNvPr id="5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0"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1"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2" name="Freeform 9"/>
            <p:cNvSpPr>
              <a:spLocks/>
            </p:cNvSpPr>
            <p:nvPr/>
          </p:nvSpPr>
          <p:spPr bwMode="auto">
            <a:xfrm rot="18649502">
              <a:off x="9023010"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63" name="组合 62"/>
          <p:cNvGrpSpPr/>
          <p:nvPr/>
        </p:nvGrpSpPr>
        <p:grpSpPr>
          <a:xfrm rot="20313323">
            <a:off x="2498381" y="-11177598"/>
            <a:ext cx="8414550" cy="14734248"/>
            <a:chOff x="10505077" y="-3545336"/>
            <a:chExt cx="4345074" cy="7608417"/>
          </a:xfrm>
          <a:noFill/>
        </p:grpSpPr>
        <p:sp>
          <p:nvSpPr>
            <p:cNvPr id="64"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5"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6"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7" name="Freeform 9"/>
            <p:cNvSpPr>
              <a:spLocks/>
            </p:cNvSpPr>
            <p:nvPr/>
          </p:nvSpPr>
          <p:spPr bwMode="auto">
            <a:xfrm rot="18649502">
              <a:off x="9023010"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68" name="Group 10"/>
          <p:cNvGrpSpPr/>
          <p:nvPr/>
        </p:nvGrpSpPr>
        <p:grpSpPr>
          <a:xfrm>
            <a:off x="5494310" y="1551683"/>
            <a:ext cx="1217640" cy="1104102"/>
            <a:chOff x="5198831" y="10962735"/>
            <a:chExt cx="4496022" cy="1055749"/>
          </a:xfrm>
          <a:solidFill>
            <a:schemeClr val="accent1"/>
          </a:solidFill>
        </p:grpSpPr>
        <p:sp>
          <p:nvSpPr>
            <p:cNvPr id="69" name="Rectangle 11"/>
            <p:cNvSpPr/>
            <p:nvPr/>
          </p:nvSpPr>
          <p:spPr>
            <a:xfrm>
              <a:off x="5198831" y="10962735"/>
              <a:ext cx="4496022" cy="1055749"/>
            </a:xfrm>
            <a:prstGeom prst="rect">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accent5"/>
                </a:solidFill>
              </a:endParaRPr>
            </a:p>
          </p:txBody>
        </p:sp>
        <p:sp>
          <p:nvSpPr>
            <p:cNvPr id="70" name="TextBox 26"/>
            <p:cNvSpPr txBox="1"/>
            <p:nvPr/>
          </p:nvSpPr>
          <p:spPr>
            <a:xfrm>
              <a:off x="5563316" y="11101279"/>
              <a:ext cx="3771550" cy="794604"/>
            </a:xfrm>
            <a:prstGeom prst="rect">
              <a:avLst/>
            </a:prstGeom>
            <a:grpFill/>
            <a:ln>
              <a:noFill/>
            </a:ln>
          </p:spPr>
          <p:txBody>
            <a:bodyPr wrap="none" rtlCol="0">
              <a:spAutoFit/>
            </a:bodyPr>
            <a:lstStyle/>
            <a:p>
              <a:pPr algn="ctr"/>
              <a:r>
                <a:rPr lang="en-US" altLang="zh-CN" sz="4800" b="1" spc="300" dirty="0">
                  <a:solidFill>
                    <a:schemeClr val="bg1"/>
                  </a:solidFill>
                  <a:latin typeface="微软雅黑" pitchFamily="34" charset="-122"/>
                  <a:ea typeface="微软雅黑" pitchFamily="34" charset="-122"/>
                  <a:cs typeface="Montserrat Semi" charset="0"/>
                </a:rPr>
                <a:t>04</a:t>
              </a:r>
              <a:endParaRPr lang="en-US" sz="4800" b="1" spc="300" dirty="0">
                <a:solidFill>
                  <a:schemeClr val="bg1"/>
                </a:solidFill>
                <a:latin typeface="微软雅黑" pitchFamily="34" charset="-122"/>
                <a:ea typeface="微软雅黑" pitchFamily="34" charset="-122"/>
                <a:cs typeface="Montserrat Semi" charset="0"/>
              </a:endParaRPr>
            </a:p>
          </p:txBody>
        </p:sp>
      </p:grpSp>
      <p:sp>
        <p:nvSpPr>
          <p:cNvPr id="71" name="标题 1"/>
          <p:cNvSpPr txBox="1">
            <a:spLocks/>
          </p:cNvSpPr>
          <p:nvPr/>
        </p:nvSpPr>
        <p:spPr>
          <a:xfrm>
            <a:off x="2576159" y="2951161"/>
            <a:ext cx="7053942" cy="1193800"/>
          </a:xfrm>
          <a:prstGeom prst="rect">
            <a:avLst/>
          </a:prstGeom>
        </p:spPr>
        <p:txBody>
          <a:bodyPr rtlCol="0"/>
          <a:lstStyle>
            <a:lvl1pPr algn="ctr" defTabSz="1219170" rtl="0" eaLnBrk="1" latinLnBrk="0" hangingPunct="1">
              <a:spcBef>
                <a:spcPct val="0"/>
              </a:spcBef>
              <a:buNone/>
              <a:defRPr sz="5900" kern="1200">
                <a:solidFill>
                  <a:schemeClr val="tx1"/>
                </a:solidFill>
                <a:latin typeface="+mj-lt"/>
                <a:ea typeface="+mj-ea"/>
                <a:cs typeface="+mj-cs"/>
              </a:defRPr>
            </a:lvl1pPr>
          </a:lstStyle>
          <a:p>
            <a:pPr>
              <a:defRPr/>
            </a:pPr>
            <a:r>
              <a:rPr lang="zh-CN" altLang="en-US" sz="5400" b="1" spc="300" dirty="0">
                <a:solidFill>
                  <a:srgbClr val="4BC1DD"/>
                </a:solidFill>
                <a:latin typeface="微软雅黑" pitchFamily="34" charset="-122"/>
                <a:ea typeface="微软雅黑" pitchFamily="34" charset="-122"/>
              </a:rPr>
              <a:t>点击加入你标题</a:t>
            </a:r>
          </a:p>
        </p:txBody>
      </p:sp>
      <p:cxnSp>
        <p:nvCxnSpPr>
          <p:cNvPr id="72" name="直接连接符 71"/>
          <p:cNvCxnSpPr/>
          <p:nvPr/>
        </p:nvCxnSpPr>
        <p:spPr>
          <a:xfrm>
            <a:off x="2928130" y="4086023"/>
            <a:ext cx="6350000" cy="0"/>
          </a:xfrm>
          <a:prstGeom prst="line">
            <a:avLst/>
          </a:prstGeom>
          <a:ln w="3175">
            <a:solidFill>
              <a:srgbClr val="4BC1DD"/>
            </a:solidFill>
          </a:ln>
        </p:spPr>
        <p:style>
          <a:lnRef idx="1">
            <a:schemeClr val="accent1"/>
          </a:lnRef>
          <a:fillRef idx="0">
            <a:schemeClr val="accent1"/>
          </a:fillRef>
          <a:effectRef idx="0">
            <a:schemeClr val="accent1"/>
          </a:effectRef>
          <a:fontRef idx="minor">
            <a:schemeClr val="tx1"/>
          </a:fontRef>
        </p:style>
      </p:cxnSp>
      <p:sp>
        <p:nvSpPr>
          <p:cNvPr id="73" name="副标题 2"/>
          <p:cNvSpPr txBox="1">
            <a:spLocks/>
          </p:cNvSpPr>
          <p:nvPr/>
        </p:nvSpPr>
        <p:spPr>
          <a:xfrm>
            <a:off x="3133017" y="4342578"/>
            <a:ext cx="5940226" cy="519112"/>
          </a:xfrm>
          <a:prstGeom prst="rect">
            <a:avLst/>
          </a:prstGeom>
        </p:spPr>
        <p:txBody>
          <a:bodyPr rtlCol="0"/>
          <a:lst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algn="ctr">
              <a:defRPr/>
            </a:pPr>
            <a:r>
              <a:rPr lang="zh-CN" altLang="en-US" sz="1800" dirty="0">
                <a:solidFill>
                  <a:schemeClr val="bg1">
                    <a:lumMod val="65000"/>
                  </a:schemeClr>
                </a:solidFill>
                <a:latin typeface="微软雅黑" pitchFamily="34" charset="-122"/>
                <a:ea typeface="微软雅黑" pitchFamily="34" charset="-122"/>
              </a:rPr>
              <a:t>简洁大气</a:t>
            </a:r>
            <a:r>
              <a:rPr lang="en-US" altLang="zh-CN" sz="1800" dirty="0">
                <a:solidFill>
                  <a:schemeClr val="bg1">
                    <a:lumMod val="65000"/>
                  </a:schemeClr>
                </a:solidFill>
                <a:latin typeface="微软雅黑" pitchFamily="34" charset="-122"/>
                <a:ea typeface="微软雅黑" pitchFamily="34" charset="-122"/>
              </a:rPr>
              <a:t>|</a:t>
            </a:r>
            <a:r>
              <a:rPr lang="zh-CN" altLang="en-US" sz="1800" dirty="0">
                <a:solidFill>
                  <a:schemeClr val="bg1">
                    <a:lumMod val="65000"/>
                  </a:schemeClr>
                </a:solidFill>
                <a:latin typeface="微软雅黑" pitchFamily="34" charset="-122"/>
                <a:ea typeface="微软雅黑" pitchFamily="34" charset="-122"/>
              </a:rPr>
              <a:t>易编辑</a:t>
            </a:r>
            <a:r>
              <a:rPr lang="en-US" altLang="zh-CN" sz="1800" dirty="0">
                <a:solidFill>
                  <a:schemeClr val="bg1">
                    <a:lumMod val="65000"/>
                  </a:schemeClr>
                </a:solidFill>
                <a:latin typeface="微软雅黑" pitchFamily="34" charset="-122"/>
                <a:ea typeface="微软雅黑" pitchFamily="34" charset="-122"/>
              </a:rPr>
              <a:t>|</a:t>
            </a:r>
            <a:r>
              <a:rPr lang="zh-CN" altLang="en-US" sz="1800" dirty="0">
                <a:solidFill>
                  <a:schemeClr val="bg1">
                    <a:lumMod val="65000"/>
                  </a:schemeClr>
                </a:solidFill>
                <a:latin typeface="微软雅黑" pitchFamily="34" charset="-122"/>
                <a:ea typeface="微软雅黑" pitchFamily="34" charset="-122"/>
              </a:rPr>
              <a:t>任意替换内容</a:t>
            </a:r>
          </a:p>
        </p:txBody>
      </p:sp>
    </p:spTree>
    <p:extLst>
      <p:ext uri="{BB962C8B-B14F-4D97-AF65-F5344CB8AC3E}">
        <p14:creationId xmlns:p14="http://schemas.microsoft.com/office/powerpoint/2010/main" val="2191932633"/>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750" fill="hold"/>
                                        <p:tgtEl>
                                          <p:spTgt spid="63"/>
                                        </p:tgtEl>
                                        <p:attrNameLst>
                                          <p:attrName>ppt_x</p:attrName>
                                        </p:attrNameLst>
                                      </p:cBhvr>
                                      <p:tavLst>
                                        <p:tav tm="0">
                                          <p:val>
                                            <p:strVal val="1+#ppt_w/2"/>
                                          </p:val>
                                        </p:tav>
                                        <p:tav tm="100000">
                                          <p:val>
                                            <p:strVal val="#ppt_x"/>
                                          </p:val>
                                        </p:tav>
                                      </p:tavLst>
                                    </p:anim>
                                    <p:anim calcmode="lin" valueType="num">
                                      <p:cBhvr additive="base">
                                        <p:cTn id="8" dur="750" fill="hold"/>
                                        <p:tgtEl>
                                          <p:spTgt spid="63"/>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750" fill="hold"/>
                                        <p:tgtEl>
                                          <p:spTgt spid="39"/>
                                        </p:tgtEl>
                                        <p:attrNameLst>
                                          <p:attrName>ppt_x</p:attrName>
                                        </p:attrNameLst>
                                      </p:cBhvr>
                                      <p:tavLst>
                                        <p:tav tm="0">
                                          <p:val>
                                            <p:strVal val="0-#ppt_w/2"/>
                                          </p:val>
                                        </p:tav>
                                        <p:tav tm="100000">
                                          <p:val>
                                            <p:strVal val="#ppt_x"/>
                                          </p:val>
                                        </p:tav>
                                      </p:tavLst>
                                    </p:anim>
                                    <p:anim calcmode="lin" valueType="num">
                                      <p:cBhvr additive="base">
                                        <p:cTn id="12" dur="750" fill="hold"/>
                                        <p:tgtEl>
                                          <p:spTgt spid="39"/>
                                        </p:tgtEl>
                                        <p:attrNameLst>
                                          <p:attrName>ppt_y</p:attrName>
                                        </p:attrNameLst>
                                      </p:cBhvr>
                                      <p:tavLst>
                                        <p:tav tm="0">
                                          <p:val>
                                            <p:strVal val="1+#ppt_h/2"/>
                                          </p:val>
                                        </p:tav>
                                        <p:tav tm="100000">
                                          <p:val>
                                            <p:strVal val="#ppt_y"/>
                                          </p:val>
                                        </p:tav>
                                      </p:tavLst>
                                    </p:anim>
                                  </p:childTnLst>
                                </p:cTn>
                              </p:par>
                              <p:par>
                                <p:cTn id="13" presetID="2" presetClass="entr" presetSubtype="3" fill="hold"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750" fill="hold"/>
                                        <p:tgtEl>
                                          <p:spTgt spid="25"/>
                                        </p:tgtEl>
                                        <p:attrNameLst>
                                          <p:attrName>ppt_x</p:attrName>
                                        </p:attrNameLst>
                                      </p:cBhvr>
                                      <p:tavLst>
                                        <p:tav tm="0">
                                          <p:val>
                                            <p:strVal val="1+#ppt_w/2"/>
                                          </p:val>
                                        </p:tav>
                                        <p:tav tm="100000">
                                          <p:val>
                                            <p:strVal val="#ppt_x"/>
                                          </p:val>
                                        </p:tav>
                                      </p:tavLst>
                                    </p:anim>
                                    <p:anim calcmode="lin" valueType="num">
                                      <p:cBhvr additive="base">
                                        <p:cTn id="16" dur="750" fill="hold"/>
                                        <p:tgtEl>
                                          <p:spTgt spid="25"/>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5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750" fill="hold"/>
                                        <p:tgtEl>
                                          <p:spTgt spid="30"/>
                                        </p:tgtEl>
                                        <p:attrNameLst>
                                          <p:attrName>ppt_x</p:attrName>
                                        </p:attrNameLst>
                                      </p:cBhvr>
                                      <p:tavLst>
                                        <p:tav tm="0">
                                          <p:val>
                                            <p:strVal val="0-#ppt_w/2"/>
                                          </p:val>
                                        </p:tav>
                                        <p:tav tm="100000">
                                          <p:val>
                                            <p:strVal val="#ppt_x"/>
                                          </p:val>
                                        </p:tav>
                                      </p:tavLst>
                                    </p:anim>
                                    <p:anim calcmode="lin" valueType="num">
                                      <p:cBhvr additive="base">
                                        <p:cTn id="20" dur="750" fill="hold"/>
                                        <p:tgtEl>
                                          <p:spTgt spid="30"/>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42" presetClass="entr" presetSubtype="0" fill="hold" nodeType="after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500"/>
                                        <p:tgtEl>
                                          <p:spTgt spid="68"/>
                                        </p:tgtEl>
                                      </p:cBhvr>
                                    </p:animEffect>
                                    <p:anim calcmode="lin" valueType="num">
                                      <p:cBhvr>
                                        <p:cTn id="25" dur="500" fill="hold"/>
                                        <p:tgtEl>
                                          <p:spTgt spid="68"/>
                                        </p:tgtEl>
                                        <p:attrNameLst>
                                          <p:attrName>ppt_x</p:attrName>
                                        </p:attrNameLst>
                                      </p:cBhvr>
                                      <p:tavLst>
                                        <p:tav tm="0">
                                          <p:val>
                                            <p:strVal val="#ppt_x"/>
                                          </p:val>
                                        </p:tav>
                                        <p:tav tm="100000">
                                          <p:val>
                                            <p:strVal val="#ppt_x"/>
                                          </p:val>
                                        </p:tav>
                                      </p:tavLst>
                                    </p:anim>
                                    <p:anim calcmode="lin" valueType="num">
                                      <p:cBhvr>
                                        <p:cTn id="26" dur="500" fill="hold"/>
                                        <p:tgtEl>
                                          <p:spTgt spid="68"/>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42" presetClass="entr" presetSubtype="0"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500"/>
                                        <p:tgtEl>
                                          <p:spTgt spid="71"/>
                                        </p:tgtEl>
                                      </p:cBhvr>
                                    </p:animEffect>
                                    <p:anim calcmode="lin" valueType="num">
                                      <p:cBhvr>
                                        <p:cTn id="31" dur="500" fill="hold"/>
                                        <p:tgtEl>
                                          <p:spTgt spid="71"/>
                                        </p:tgtEl>
                                        <p:attrNameLst>
                                          <p:attrName>ppt_x</p:attrName>
                                        </p:attrNameLst>
                                      </p:cBhvr>
                                      <p:tavLst>
                                        <p:tav tm="0">
                                          <p:val>
                                            <p:strVal val="#ppt_x"/>
                                          </p:val>
                                        </p:tav>
                                        <p:tav tm="100000">
                                          <p:val>
                                            <p:strVal val="#ppt_x"/>
                                          </p:val>
                                        </p:tav>
                                      </p:tavLst>
                                    </p:anim>
                                    <p:anim calcmode="lin" valueType="num">
                                      <p:cBhvr>
                                        <p:cTn id="32" dur="500" fill="hold"/>
                                        <p:tgtEl>
                                          <p:spTgt spid="71"/>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42" presetClass="entr" presetSubtype="0" fill="hold"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fade">
                                      <p:cBhvr>
                                        <p:cTn id="36" dur="500"/>
                                        <p:tgtEl>
                                          <p:spTgt spid="72"/>
                                        </p:tgtEl>
                                      </p:cBhvr>
                                    </p:animEffect>
                                    <p:anim calcmode="lin" valueType="num">
                                      <p:cBhvr>
                                        <p:cTn id="37" dur="500" fill="hold"/>
                                        <p:tgtEl>
                                          <p:spTgt spid="72"/>
                                        </p:tgtEl>
                                        <p:attrNameLst>
                                          <p:attrName>ppt_x</p:attrName>
                                        </p:attrNameLst>
                                      </p:cBhvr>
                                      <p:tavLst>
                                        <p:tav tm="0">
                                          <p:val>
                                            <p:strVal val="#ppt_x"/>
                                          </p:val>
                                        </p:tav>
                                        <p:tav tm="100000">
                                          <p:val>
                                            <p:strVal val="#ppt_x"/>
                                          </p:val>
                                        </p:tav>
                                      </p:tavLst>
                                    </p:anim>
                                    <p:anim calcmode="lin" valueType="num">
                                      <p:cBhvr>
                                        <p:cTn id="38" dur="500" fill="hold"/>
                                        <p:tgtEl>
                                          <p:spTgt spid="72"/>
                                        </p:tgtEl>
                                        <p:attrNameLst>
                                          <p:attrName>ppt_y</p:attrName>
                                        </p:attrNameLst>
                                      </p:cBhvr>
                                      <p:tavLst>
                                        <p:tav tm="0">
                                          <p:val>
                                            <p:strVal val="#ppt_y+.1"/>
                                          </p:val>
                                        </p:tav>
                                        <p:tav tm="100000">
                                          <p:val>
                                            <p:strVal val="#ppt_y"/>
                                          </p:val>
                                        </p:tav>
                                      </p:tavLst>
                                    </p:anim>
                                  </p:childTnLst>
                                </p:cTn>
                              </p:par>
                            </p:childTnLst>
                          </p:cTn>
                        </p:par>
                        <p:par>
                          <p:cTn id="39" fill="hold">
                            <p:stCondLst>
                              <p:cond delay="2750"/>
                            </p:stCondLst>
                            <p:childTnLst>
                              <p:par>
                                <p:cTn id="40" presetID="42" presetClass="entr" presetSubtype="0" fill="hold" grpId="0"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anim calcmode="lin" valueType="num">
                                      <p:cBhvr>
                                        <p:cTn id="43" dur="500" fill="hold"/>
                                        <p:tgtEl>
                                          <p:spTgt spid="73"/>
                                        </p:tgtEl>
                                        <p:attrNameLst>
                                          <p:attrName>ppt_x</p:attrName>
                                        </p:attrNameLst>
                                      </p:cBhvr>
                                      <p:tavLst>
                                        <p:tav tm="0">
                                          <p:val>
                                            <p:strVal val="#ppt_x"/>
                                          </p:val>
                                        </p:tav>
                                        <p:tav tm="100000">
                                          <p:val>
                                            <p:strVal val="#ppt_x"/>
                                          </p:val>
                                        </p:tav>
                                      </p:tavLst>
                                    </p:anim>
                                    <p:anim calcmode="lin" valueType="num">
                                      <p:cBhvr>
                                        <p:cTn id="44" dur="5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grpSp>
        <p:nvGrpSpPr>
          <p:cNvPr id="16" name="组合 15"/>
          <p:cNvGrpSpPr/>
          <p:nvPr/>
        </p:nvGrpSpPr>
        <p:grpSpPr>
          <a:xfrm>
            <a:off x="7411151" y="2122428"/>
            <a:ext cx="1594497" cy="741951"/>
            <a:chOff x="4065694" y="3960217"/>
            <a:chExt cx="2811555" cy="1281388"/>
          </a:xfrm>
        </p:grpSpPr>
        <p:sp>
          <p:nvSpPr>
            <p:cNvPr id="17" name="Rounded Rectangle 43"/>
            <p:cNvSpPr/>
            <p:nvPr/>
          </p:nvSpPr>
          <p:spPr>
            <a:xfrm>
              <a:off x="4081294" y="3961259"/>
              <a:ext cx="2230265" cy="557566"/>
            </a:xfrm>
            <a:prstGeom prst="roundRect">
              <a:avLst>
                <a:gd name="adj" fmla="val 46832"/>
              </a:avLst>
            </a:pr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TextBox 52"/>
            <p:cNvSpPr txBox="1"/>
            <p:nvPr/>
          </p:nvSpPr>
          <p:spPr>
            <a:xfrm>
              <a:off x="4306123" y="3960217"/>
              <a:ext cx="2005435" cy="558123"/>
            </a:xfrm>
            <a:prstGeom prst="rect">
              <a:avLst/>
            </a:prstGeom>
            <a:noFill/>
            <a:ln>
              <a:noFill/>
            </a:ln>
          </p:spPr>
          <p:txBody>
            <a:bodyPr wrap="square" rtlCol="0">
              <a:spAutoFit/>
            </a:bodyPr>
            <a:lstStyle/>
            <a:p>
              <a:r>
                <a:rPr lang="zh-CN" altLang="en-US" sz="1500" dirty="0">
                  <a:solidFill>
                    <a:schemeClr val="bg1">
                      <a:lumMod val="50000"/>
                    </a:schemeClr>
                  </a:solidFill>
                  <a:latin typeface="思源黑体 CN Medium" pitchFamily="34" charset="-122"/>
                  <a:ea typeface="思源黑体 CN Medium" pitchFamily="34" charset="-122"/>
                </a:rPr>
                <a:t>添加内容</a:t>
              </a:r>
              <a:endParaRPr lang="id-ID" sz="1500" dirty="0">
                <a:solidFill>
                  <a:schemeClr val="bg1">
                    <a:lumMod val="50000"/>
                  </a:schemeClr>
                </a:solidFill>
                <a:latin typeface="思源黑体 CN Medium" pitchFamily="34" charset="-122"/>
                <a:ea typeface="思源黑体 CN Medium" pitchFamily="34" charset="-122"/>
              </a:endParaRPr>
            </a:p>
          </p:txBody>
        </p:sp>
        <p:sp>
          <p:nvSpPr>
            <p:cNvPr id="22" name="TextBox 53"/>
            <p:cNvSpPr txBox="1"/>
            <p:nvPr/>
          </p:nvSpPr>
          <p:spPr>
            <a:xfrm>
              <a:off x="4065694" y="4630327"/>
              <a:ext cx="2811555" cy="611278"/>
            </a:xfrm>
            <a:prstGeom prst="rect">
              <a:avLst/>
            </a:prstGeom>
            <a:noFill/>
          </p:spPr>
          <p:txBody>
            <a:bodyPr wrap="square" rtlCol="0">
              <a:spAutoFit/>
            </a:bodyPr>
            <a:lstStyle/>
            <a:p>
              <a:r>
                <a:rPr lang="en-US" altLang="zh-CN" sz="1700" dirty="0">
                  <a:solidFill>
                    <a:schemeClr val="bg1">
                      <a:lumMod val="50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bg1">
                    <a:lumMod val="50000"/>
                  </a:schemeClr>
                </a:solidFill>
                <a:latin typeface="方正兰亭纤黑_GBK" panose="02000000000000000000" pitchFamily="2" charset="-122"/>
                <a:ea typeface="方正兰亭纤黑_GBK" panose="02000000000000000000" pitchFamily="2" charset="-122"/>
              </a:endParaRPr>
            </a:p>
          </p:txBody>
        </p:sp>
      </p:grpSp>
      <p:sp>
        <p:nvSpPr>
          <p:cNvPr id="23" name="TextBox 54"/>
          <p:cNvSpPr txBox="1"/>
          <p:nvPr/>
        </p:nvSpPr>
        <p:spPr>
          <a:xfrm>
            <a:off x="6938909" y="2999355"/>
            <a:ext cx="553631" cy="711838"/>
          </a:xfrm>
          <a:prstGeom prst="rect">
            <a:avLst/>
          </a:prstGeom>
          <a:noFill/>
        </p:spPr>
        <p:txBody>
          <a:bodyPr wrap="square" lIns="49634" tIns="24817" rIns="49634" bIns="24817" rtlCol="0">
            <a:spAutoFit/>
          </a:bodyPr>
          <a:lstStyle/>
          <a:p>
            <a:r>
              <a:rPr lang="id-ID" sz="4300" dirty="0">
                <a:solidFill>
                  <a:schemeClr val="bg1">
                    <a:lumMod val="50000"/>
                  </a:schemeClr>
                </a:solidFill>
                <a:latin typeface="+mj-lt"/>
              </a:rPr>
              <a:t>1</a:t>
            </a:r>
            <a:r>
              <a:rPr lang="en-US" sz="4300" dirty="0">
                <a:solidFill>
                  <a:schemeClr val="bg1">
                    <a:lumMod val="50000"/>
                  </a:schemeClr>
                </a:solidFill>
                <a:latin typeface="+mj-lt"/>
              </a:rPr>
              <a:t>.</a:t>
            </a:r>
            <a:endParaRPr lang="id-ID" sz="4300" dirty="0">
              <a:solidFill>
                <a:schemeClr val="bg1">
                  <a:lumMod val="50000"/>
                </a:schemeClr>
              </a:solidFill>
              <a:latin typeface="+mj-lt"/>
            </a:endParaRPr>
          </a:p>
        </p:txBody>
      </p:sp>
      <p:sp>
        <p:nvSpPr>
          <p:cNvPr id="24" name="Rectangle 19"/>
          <p:cNvSpPr/>
          <p:nvPr/>
        </p:nvSpPr>
        <p:spPr>
          <a:xfrm>
            <a:off x="7419998" y="3081780"/>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25" name="TextBox 56"/>
          <p:cNvSpPr txBox="1"/>
          <p:nvPr/>
        </p:nvSpPr>
        <p:spPr>
          <a:xfrm>
            <a:off x="6938909" y="4207664"/>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2.</a:t>
            </a:r>
            <a:endParaRPr lang="id-ID" sz="4300" dirty="0">
              <a:solidFill>
                <a:schemeClr val="bg1">
                  <a:lumMod val="50000"/>
                </a:schemeClr>
              </a:solidFill>
              <a:latin typeface="+mj-lt"/>
            </a:endParaRPr>
          </a:p>
        </p:txBody>
      </p:sp>
      <p:sp>
        <p:nvSpPr>
          <p:cNvPr id="26" name="Rectangle 19"/>
          <p:cNvSpPr/>
          <p:nvPr/>
        </p:nvSpPr>
        <p:spPr>
          <a:xfrm>
            <a:off x="7419998" y="4290091"/>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32" name="TextBox 58"/>
          <p:cNvSpPr txBox="1"/>
          <p:nvPr/>
        </p:nvSpPr>
        <p:spPr>
          <a:xfrm>
            <a:off x="6938909" y="5416794"/>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3.</a:t>
            </a:r>
            <a:endParaRPr lang="id-ID" sz="4300" dirty="0">
              <a:solidFill>
                <a:schemeClr val="bg1">
                  <a:lumMod val="50000"/>
                </a:schemeClr>
              </a:solidFill>
              <a:latin typeface="+mj-lt"/>
            </a:endParaRPr>
          </a:p>
        </p:txBody>
      </p:sp>
      <p:sp>
        <p:nvSpPr>
          <p:cNvPr id="33" name="Rectangle 19"/>
          <p:cNvSpPr/>
          <p:nvPr/>
        </p:nvSpPr>
        <p:spPr>
          <a:xfrm>
            <a:off x="7419998" y="5499220"/>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cxnSp>
        <p:nvCxnSpPr>
          <p:cNvPr id="34" name="直接连接符 33"/>
          <p:cNvCxnSpPr/>
          <p:nvPr/>
        </p:nvCxnSpPr>
        <p:spPr>
          <a:xfrm>
            <a:off x="7086289" y="4123745"/>
            <a:ext cx="425881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7086289" y="5357776"/>
            <a:ext cx="425881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954067" y="1727581"/>
            <a:ext cx="5410200" cy="4699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56590474"/>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4" presetClass="entr" presetSubtype="1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randombar(horizontal)">
                                      <p:cBhvr>
                                        <p:cTn id="13" dur="500"/>
                                        <p:tgtEl>
                                          <p:spTgt spid="16"/>
                                        </p:tgtEl>
                                      </p:cBhvr>
                                    </p:animEffect>
                                  </p:childTnLst>
                                </p:cTn>
                              </p:par>
                            </p:childTnLst>
                          </p:cTn>
                        </p:par>
                        <p:par>
                          <p:cTn id="14" fill="hold">
                            <p:stCondLst>
                              <p:cond delay="1250"/>
                            </p:stCondLst>
                            <p:childTnLst>
                              <p:par>
                                <p:cTn id="15" presetID="14" presetClass="entr" presetSubtype="1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randombar(horizontal)">
                                      <p:cBhvr>
                                        <p:cTn id="17" dur="500"/>
                                        <p:tgtEl>
                                          <p:spTgt spid="23"/>
                                        </p:tgtEl>
                                      </p:cBhvr>
                                    </p:animEffect>
                                  </p:childTnLst>
                                </p:cTn>
                              </p:par>
                            </p:childTnLst>
                          </p:cTn>
                        </p:par>
                        <p:par>
                          <p:cTn id="18" fill="hold">
                            <p:stCondLst>
                              <p:cond delay="1750"/>
                            </p:stCondLst>
                            <p:childTnLst>
                              <p:par>
                                <p:cTn id="19" presetID="12" presetClass="entr" presetSubtype="4"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p:tgtEl>
                                          <p:spTgt spid="24"/>
                                        </p:tgtEl>
                                        <p:attrNameLst>
                                          <p:attrName>ppt_y</p:attrName>
                                        </p:attrNameLst>
                                      </p:cBhvr>
                                      <p:tavLst>
                                        <p:tav tm="0">
                                          <p:val>
                                            <p:strVal val="#ppt_y+#ppt_h*1.125000"/>
                                          </p:val>
                                        </p:tav>
                                        <p:tav tm="100000">
                                          <p:val>
                                            <p:strVal val="#ppt_y"/>
                                          </p:val>
                                        </p:tav>
                                      </p:tavLst>
                                    </p:anim>
                                    <p:animEffect transition="in" filter="wipe(up)">
                                      <p:cBhvr>
                                        <p:cTn id="22" dur="500"/>
                                        <p:tgtEl>
                                          <p:spTgt spid="24"/>
                                        </p:tgtEl>
                                      </p:cBhvr>
                                    </p:animEffect>
                                  </p:childTnLst>
                                </p:cTn>
                              </p:par>
                            </p:childTnLst>
                          </p:cTn>
                        </p:par>
                        <p:par>
                          <p:cTn id="23" fill="hold">
                            <p:stCondLst>
                              <p:cond delay="2250"/>
                            </p:stCondLst>
                            <p:childTnLst>
                              <p:par>
                                <p:cTn id="24" presetID="12" presetClass="entr" presetSubtype="4"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p:tgtEl>
                                          <p:spTgt spid="34"/>
                                        </p:tgtEl>
                                        <p:attrNameLst>
                                          <p:attrName>ppt_y</p:attrName>
                                        </p:attrNameLst>
                                      </p:cBhvr>
                                      <p:tavLst>
                                        <p:tav tm="0">
                                          <p:val>
                                            <p:strVal val="#ppt_y+#ppt_h*1.125000"/>
                                          </p:val>
                                        </p:tav>
                                        <p:tav tm="100000">
                                          <p:val>
                                            <p:strVal val="#ppt_y"/>
                                          </p:val>
                                        </p:tav>
                                      </p:tavLst>
                                    </p:anim>
                                    <p:animEffect transition="in" filter="wipe(up)">
                                      <p:cBhvr>
                                        <p:cTn id="27" dur="500"/>
                                        <p:tgtEl>
                                          <p:spTgt spid="34"/>
                                        </p:tgtEl>
                                      </p:cBhvr>
                                    </p:animEffect>
                                  </p:childTnLst>
                                </p:cTn>
                              </p:par>
                            </p:childTnLst>
                          </p:cTn>
                        </p:par>
                        <p:par>
                          <p:cTn id="28" fill="hold">
                            <p:stCondLst>
                              <p:cond delay="2750"/>
                            </p:stCondLst>
                            <p:childTnLst>
                              <p:par>
                                <p:cTn id="29" presetID="14" presetClass="entr" presetSubtype="1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randombar(horizontal)">
                                      <p:cBhvr>
                                        <p:cTn id="31" dur="500"/>
                                        <p:tgtEl>
                                          <p:spTgt spid="25"/>
                                        </p:tgtEl>
                                      </p:cBhvr>
                                    </p:animEffect>
                                  </p:childTnLst>
                                </p:cTn>
                              </p:par>
                            </p:childTnLst>
                          </p:cTn>
                        </p:par>
                        <p:par>
                          <p:cTn id="32" fill="hold">
                            <p:stCondLst>
                              <p:cond delay="3250"/>
                            </p:stCondLst>
                            <p:childTnLst>
                              <p:par>
                                <p:cTn id="33" presetID="12" presetClass="entr" presetSubtype="4"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p:tgtEl>
                                          <p:spTgt spid="26"/>
                                        </p:tgtEl>
                                        <p:attrNameLst>
                                          <p:attrName>ppt_y</p:attrName>
                                        </p:attrNameLst>
                                      </p:cBhvr>
                                      <p:tavLst>
                                        <p:tav tm="0">
                                          <p:val>
                                            <p:strVal val="#ppt_y+#ppt_h*1.125000"/>
                                          </p:val>
                                        </p:tav>
                                        <p:tav tm="100000">
                                          <p:val>
                                            <p:strVal val="#ppt_y"/>
                                          </p:val>
                                        </p:tav>
                                      </p:tavLst>
                                    </p:anim>
                                    <p:animEffect transition="in" filter="wipe(up)">
                                      <p:cBhvr>
                                        <p:cTn id="36" dur="500"/>
                                        <p:tgtEl>
                                          <p:spTgt spid="26"/>
                                        </p:tgtEl>
                                      </p:cBhvr>
                                    </p:animEffect>
                                  </p:childTnLst>
                                </p:cTn>
                              </p:par>
                            </p:childTnLst>
                          </p:cTn>
                        </p:par>
                        <p:par>
                          <p:cTn id="37" fill="hold">
                            <p:stCondLst>
                              <p:cond delay="3750"/>
                            </p:stCondLst>
                            <p:childTnLst>
                              <p:par>
                                <p:cTn id="38" presetID="12" presetClass="entr" presetSubtype="4"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p:tgtEl>
                                          <p:spTgt spid="35"/>
                                        </p:tgtEl>
                                        <p:attrNameLst>
                                          <p:attrName>ppt_y</p:attrName>
                                        </p:attrNameLst>
                                      </p:cBhvr>
                                      <p:tavLst>
                                        <p:tav tm="0">
                                          <p:val>
                                            <p:strVal val="#ppt_y+#ppt_h*1.125000"/>
                                          </p:val>
                                        </p:tav>
                                        <p:tav tm="100000">
                                          <p:val>
                                            <p:strVal val="#ppt_y"/>
                                          </p:val>
                                        </p:tav>
                                      </p:tavLst>
                                    </p:anim>
                                    <p:animEffect transition="in" filter="wipe(up)">
                                      <p:cBhvr>
                                        <p:cTn id="41" dur="500"/>
                                        <p:tgtEl>
                                          <p:spTgt spid="35"/>
                                        </p:tgtEl>
                                      </p:cBhvr>
                                    </p:animEffect>
                                  </p:childTnLst>
                                </p:cTn>
                              </p:par>
                            </p:childTnLst>
                          </p:cTn>
                        </p:par>
                        <p:par>
                          <p:cTn id="42" fill="hold">
                            <p:stCondLst>
                              <p:cond delay="4250"/>
                            </p:stCondLst>
                            <p:childTnLst>
                              <p:par>
                                <p:cTn id="43" presetID="14" presetClass="entr" presetSubtype="1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randombar(horizontal)">
                                      <p:cBhvr>
                                        <p:cTn id="45" dur="500"/>
                                        <p:tgtEl>
                                          <p:spTgt spid="32"/>
                                        </p:tgtEl>
                                      </p:cBhvr>
                                    </p:animEffect>
                                  </p:childTnLst>
                                </p:cTn>
                              </p:par>
                            </p:childTnLst>
                          </p:cTn>
                        </p:par>
                        <p:par>
                          <p:cTn id="46" fill="hold">
                            <p:stCondLst>
                              <p:cond delay="4750"/>
                            </p:stCondLst>
                            <p:childTnLst>
                              <p:par>
                                <p:cTn id="47" presetID="12" presetClass="entr" presetSubtype="4"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500"/>
                                        <p:tgtEl>
                                          <p:spTgt spid="33"/>
                                        </p:tgtEl>
                                        <p:attrNameLst>
                                          <p:attrName>ppt_y</p:attrName>
                                        </p:attrNameLst>
                                      </p:cBhvr>
                                      <p:tavLst>
                                        <p:tav tm="0">
                                          <p:val>
                                            <p:strVal val="#ppt_y+#ppt_h*1.125000"/>
                                          </p:val>
                                        </p:tav>
                                        <p:tav tm="100000">
                                          <p:val>
                                            <p:strVal val="#ppt_y"/>
                                          </p:val>
                                        </p:tav>
                                      </p:tavLst>
                                    </p:anim>
                                    <p:animEffect transition="in" filter="wipe(up)">
                                      <p:cBhvr>
                                        <p:cTn id="50" dur="500"/>
                                        <p:tgtEl>
                                          <p:spTgt spid="33"/>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32" grpId="0"/>
      <p:bldP spid="33" grpId="0"/>
      <p:bldP spid="3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sp>
        <p:nvSpPr>
          <p:cNvPr id="16" name="Oval 4"/>
          <p:cNvSpPr>
            <a:spLocks noChangeArrowheads="1"/>
          </p:cNvSpPr>
          <p:nvPr/>
        </p:nvSpPr>
        <p:spPr bwMode="gray">
          <a:xfrm>
            <a:off x="4020690" y="1816446"/>
            <a:ext cx="3956050" cy="3881437"/>
          </a:xfrm>
          <a:prstGeom prst="ellipse">
            <a:avLst/>
          </a:prstGeom>
          <a:noFill/>
          <a:ln w="12700">
            <a:solidFill>
              <a:schemeClr val="accent1"/>
            </a:solidFill>
            <a:prstDash val="sysDot"/>
            <a:round/>
            <a:headEnd/>
            <a:tailEnd/>
          </a:ln>
          <a:effectLst/>
          <a:extLst>
            <a:ext uri="{909E8E84-426E-40DD-AFC4-6F175D3DCCD1}">
              <a14:hiddenFill xmlns:a14="http://schemas.microsoft.com/office/drawing/2010/main">
                <a:gradFill rotWithShape="1">
                  <a:gsLst>
                    <a:gs pos="0">
                      <a:srgbClr val="FFFFCC">
                        <a:gamma/>
                        <a:shade val="60784"/>
                        <a:invGamma/>
                      </a:srgbClr>
                    </a:gs>
                    <a:gs pos="100000">
                      <a:srgbClr val="FFFFCC">
                        <a:alpha val="0"/>
                      </a:srgbClr>
                    </a:gs>
                  </a:gsLst>
                  <a:path path="shape">
                    <a:fillToRect l="50000" t="50000" r="50000" b="50000"/>
                  </a:path>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17" name="Oval 5"/>
          <p:cNvSpPr>
            <a:spLocks noChangeArrowheads="1"/>
          </p:cNvSpPr>
          <p:nvPr/>
        </p:nvSpPr>
        <p:spPr bwMode="gray">
          <a:xfrm>
            <a:off x="4238177" y="2022821"/>
            <a:ext cx="3490913" cy="3490912"/>
          </a:xfrm>
          <a:prstGeom prst="ellipse">
            <a:avLst/>
          </a:prstGeom>
          <a:noFill/>
          <a:ln w="12700">
            <a:solidFill>
              <a:schemeClr val="accent1"/>
            </a:solidFill>
            <a:prstDash val="sysDot"/>
            <a:round/>
            <a:headEnd/>
            <a:tailEnd/>
          </a:ln>
          <a:effectLst/>
          <a:extLst>
            <a:ext uri="{909E8E84-426E-40DD-AFC4-6F175D3DCCD1}">
              <a14:hiddenFill xmlns:a14="http://schemas.microsoft.com/office/drawing/2010/main">
                <a:gradFill rotWithShape="1">
                  <a:gsLst>
                    <a:gs pos="0">
                      <a:srgbClr val="FFFFCC">
                        <a:gamma/>
                        <a:shade val="60784"/>
                        <a:invGamma/>
                      </a:srgbClr>
                    </a:gs>
                    <a:gs pos="100000">
                      <a:srgbClr val="FFFFCC">
                        <a:alpha val="0"/>
                      </a:srgbClr>
                    </a:gs>
                  </a:gsLst>
                  <a:path path="shape">
                    <a:fillToRect l="50000" t="50000" r="50000" b="50000"/>
                  </a:path>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18" name="Oval 6"/>
          <p:cNvSpPr>
            <a:spLocks noChangeArrowheads="1"/>
          </p:cNvSpPr>
          <p:nvPr/>
        </p:nvSpPr>
        <p:spPr bwMode="gray">
          <a:xfrm>
            <a:off x="4454077" y="2349846"/>
            <a:ext cx="2973388" cy="2973387"/>
          </a:xfrm>
          <a:prstGeom prst="ellipse">
            <a:avLst/>
          </a:prstGeom>
          <a:noFill/>
          <a:ln w="12700">
            <a:solidFill>
              <a:schemeClr val="accent1"/>
            </a:solidFill>
            <a:prstDash val="sysDot"/>
            <a:round/>
            <a:headEnd/>
            <a:tailEnd/>
          </a:ln>
          <a:effectLst/>
          <a:extLst>
            <a:ext uri="{909E8E84-426E-40DD-AFC4-6F175D3DCCD1}">
              <a14:hiddenFill xmlns:a14="http://schemas.microsoft.com/office/drawing/2010/main">
                <a:gradFill rotWithShape="1">
                  <a:gsLst>
                    <a:gs pos="0">
                      <a:srgbClr val="FFFFCC">
                        <a:gamma/>
                        <a:shade val="60784"/>
                        <a:invGamma/>
                      </a:srgbClr>
                    </a:gs>
                    <a:gs pos="100000">
                      <a:srgbClr val="FFFFCC">
                        <a:alpha val="0"/>
                      </a:srgbClr>
                    </a:gs>
                  </a:gsLst>
                  <a:path path="shape">
                    <a:fillToRect l="50000" t="50000" r="50000" b="50000"/>
                  </a:path>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22" name="AutoShape 7"/>
          <p:cNvSpPr>
            <a:spLocks noChangeArrowheads="1"/>
          </p:cNvSpPr>
          <p:nvPr/>
        </p:nvSpPr>
        <p:spPr bwMode="gray">
          <a:xfrm rot="9044363">
            <a:off x="3696840" y="3648421"/>
            <a:ext cx="1871662" cy="1855787"/>
          </a:xfrm>
          <a:prstGeom prst="chevron">
            <a:avLst>
              <a:gd name="adj" fmla="val 28655"/>
            </a:avLst>
          </a:prstGeom>
          <a:noFill/>
          <a:ln w="25400" cap="flat" cmpd="sng" algn="ctr">
            <a:solidFill>
              <a:srgbClr val="4BC1DD"/>
            </a:solid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1" i="0" u="none" strike="noStrike" kern="120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23" name="AutoShape 8"/>
          <p:cNvSpPr>
            <a:spLocks noChangeArrowheads="1"/>
          </p:cNvSpPr>
          <p:nvPr/>
        </p:nvSpPr>
        <p:spPr bwMode="gray">
          <a:xfrm rot="16200000">
            <a:off x="4974777" y="1454496"/>
            <a:ext cx="1871663" cy="1855787"/>
          </a:xfrm>
          <a:prstGeom prst="chevron">
            <a:avLst>
              <a:gd name="adj" fmla="val 28655"/>
            </a:avLst>
          </a:prstGeom>
          <a:noFill/>
          <a:ln w="25400" cap="flat" cmpd="sng" algn="ctr">
            <a:solidFill>
              <a:srgbClr val="4BC1DD"/>
            </a:solid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1" i="0" u="none" strike="noStrike" kern="120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24" name="AutoShape 9"/>
          <p:cNvSpPr>
            <a:spLocks noChangeArrowheads="1"/>
          </p:cNvSpPr>
          <p:nvPr/>
        </p:nvSpPr>
        <p:spPr bwMode="gray">
          <a:xfrm rot="1788254">
            <a:off x="6243190" y="3661121"/>
            <a:ext cx="1871662" cy="1855787"/>
          </a:xfrm>
          <a:prstGeom prst="chevron">
            <a:avLst>
              <a:gd name="adj" fmla="val 28655"/>
            </a:avLst>
          </a:prstGeom>
          <a:noFill/>
          <a:ln w="25400" cap="flat" cmpd="sng" algn="ctr">
            <a:solidFill>
              <a:srgbClr val="4BC1DD"/>
            </a:solidFill>
            <a:prstDash val="soli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1" i="0" u="none" strike="noStrike" kern="120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25" name="Text Box 10"/>
          <p:cNvSpPr txBox="1">
            <a:spLocks noChangeArrowheads="1"/>
          </p:cNvSpPr>
          <p:nvPr/>
        </p:nvSpPr>
        <p:spPr bwMode="gray">
          <a:xfrm>
            <a:off x="4976016" y="3750814"/>
            <a:ext cx="185578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rPr>
              <a:t>添加标题</a:t>
            </a:r>
            <a:endParaRPr kumimoji="0" lang="en-US" altLang="zh-CN" sz="2000" b="1"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endParaRPr>
          </a:p>
        </p:txBody>
      </p:sp>
      <p:sp>
        <p:nvSpPr>
          <p:cNvPr id="26" name="Rectangle 11"/>
          <p:cNvSpPr>
            <a:spLocks noChangeArrowheads="1"/>
          </p:cNvSpPr>
          <p:nvPr/>
        </p:nvSpPr>
        <p:spPr bwMode="gray">
          <a:xfrm>
            <a:off x="4885877" y="2197446"/>
            <a:ext cx="204311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rPr>
              <a:t>标题</a:t>
            </a:r>
            <a:endParaRPr kumimoji="0" lang="en-US" altLang="zh-CN" b="1"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endParaRPr>
          </a:p>
        </p:txBody>
      </p:sp>
      <p:sp>
        <p:nvSpPr>
          <p:cNvPr id="32" name="Rectangle 12"/>
          <p:cNvSpPr>
            <a:spLocks noChangeArrowheads="1"/>
          </p:cNvSpPr>
          <p:nvPr/>
        </p:nvSpPr>
        <p:spPr bwMode="gray">
          <a:xfrm>
            <a:off x="3895896" y="4521694"/>
            <a:ext cx="11604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rPr>
              <a:t>标题</a:t>
            </a:r>
            <a:endParaRPr kumimoji="0" lang="en-US" altLang="zh-CN" b="1"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endParaRPr>
          </a:p>
        </p:txBody>
      </p:sp>
      <p:sp>
        <p:nvSpPr>
          <p:cNvPr id="33" name="Rectangle 13"/>
          <p:cNvSpPr>
            <a:spLocks noChangeArrowheads="1"/>
          </p:cNvSpPr>
          <p:nvPr/>
        </p:nvSpPr>
        <p:spPr bwMode="gray">
          <a:xfrm>
            <a:off x="6793108" y="4487786"/>
            <a:ext cx="11604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rPr>
              <a:t>  </a:t>
            </a:r>
            <a:r>
              <a:rPr kumimoji="0" lang="zh-CN" altLang="en-US" b="1"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rPr>
              <a:t>标题</a:t>
            </a:r>
            <a:endParaRPr kumimoji="0" lang="en-US" altLang="zh-CN" b="1" i="0" u="none" strike="noStrike" kern="1200" cap="none" spc="0" normalizeH="0" baseline="0" noProof="0" dirty="0">
              <a:ln>
                <a:noFill/>
              </a:ln>
              <a:solidFill>
                <a:schemeClr val="bg1">
                  <a:lumMod val="50000"/>
                </a:schemeClr>
              </a:solidFill>
              <a:effectLst/>
              <a:uLnTx/>
              <a:uFillTx/>
              <a:latin typeface="微软雅黑" pitchFamily="34" charset="-122"/>
              <a:ea typeface="微软雅黑" pitchFamily="34" charset="-122"/>
              <a:cs typeface="+mn-cs"/>
            </a:endParaRPr>
          </a:p>
        </p:txBody>
      </p:sp>
      <p:sp>
        <p:nvSpPr>
          <p:cNvPr id="34" name="Content Placeholder 2"/>
          <p:cNvSpPr txBox="1">
            <a:spLocks/>
          </p:cNvSpPr>
          <p:nvPr/>
        </p:nvSpPr>
        <p:spPr>
          <a:xfrm>
            <a:off x="7872157" y="2525689"/>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35" name="Title 13"/>
          <p:cNvSpPr txBox="1">
            <a:spLocks/>
          </p:cNvSpPr>
          <p:nvPr/>
        </p:nvSpPr>
        <p:spPr>
          <a:xfrm>
            <a:off x="7859265" y="2110806"/>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400" b="1" i="0" u="none" strike="noStrike" kern="1200" cap="none" spc="0" normalizeH="0" baseline="0" noProof="0" dirty="0">
                <a:ln>
                  <a:noFill/>
                </a:ln>
                <a:solidFill>
                  <a:schemeClr val="bg1">
                    <a:lumMod val="50000"/>
                  </a:schemeClr>
                </a:solidFill>
                <a:effectLst/>
                <a:uLnTx/>
                <a:uFillTx/>
                <a:latin typeface="+mn-lt"/>
                <a:ea typeface="+mn-ea"/>
                <a:cs typeface="+mn-ea"/>
                <a:sym typeface="+mn-lt"/>
              </a:rPr>
              <a:t>添加文字标题</a:t>
            </a:r>
            <a:endParaRPr kumimoji="0" lang="en-US" sz="2400" b="1" i="0" u="none" strike="noStrike" kern="1200" cap="none" spc="0" normalizeH="0" baseline="0" noProof="0" dirty="0">
              <a:ln>
                <a:noFill/>
              </a:ln>
              <a:solidFill>
                <a:schemeClr val="bg1">
                  <a:lumMod val="50000"/>
                </a:schemeClr>
              </a:solidFill>
              <a:effectLst/>
              <a:uLnTx/>
              <a:uFillTx/>
              <a:latin typeface="+mn-lt"/>
              <a:ea typeface="+mn-ea"/>
              <a:cs typeface="+mn-ea"/>
              <a:sym typeface="+mn-lt"/>
            </a:endParaRPr>
          </a:p>
        </p:txBody>
      </p:sp>
      <p:sp>
        <p:nvSpPr>
          <p:cNvPr id="36" name="Content Placeholder 2"/>
          <p:cNvSpPr txBox="1">
            <a:spLocks/>
          </p:cNvSpPr>
          <p:nvPr/>
        </p:nvSpPr>
        <p:spPr>
          <a:xfrm>
            <a:off x="4857306" y="6052998"/>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37" name="Title 13"/>
          <p:cNvSpPr txBox="1">
            <a:spLocks/>
          </p:cNvSpPr>
          <p:nvPr/>
        </p:nvSpPr>
        <p:spPr>
          <a:xfrm>
            <a:off x="4844414" y="5638115"/>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400" b="1" i="0" u="none" strike="noStrike" kern="1200" cap="none" spc="0" normalizeH="0" baseline="0" noProof="0" dirty="0">
                <a:ln>
                  <a:noFill/>
                </a:ln>
                <a:solidFill>
                  <a:schemeClr val="bg1">
                    <a:lumMod val="50000"/>
                  </a:schemeClr>
                </a:solidFill>
                <a:effectLst/>
                <a:uLnTx/>
                <a:uFillTx/>
                <a:latin typeface="+mn-lt"/>
                <a:ea typeface="+mn-ea"/>
                <a:cs typeface="+mn-ea"/>
                <a:sym typeface="+mn-lt"/>
              </a:rPr>
              <a:t>添加文字标题</a:t>
            </a:r>
            <a:endParaRPr kumimoji="0" lang="en-US" sz="2400" b="1" i="0" u="none" strike="noStrike" kern="1200" cap="none" spc="0" normalizeH="0" baseline="0" noProof="0" dirty="0">
              <a:ln>
                <a:noFill/>
              </a:ln>
              <a:solidFill>
                <a:schemeClr val="bg1">
                  <a:lumMod val="50000"/>
                </a:schemeClr>
              </a:solidFill>
              <a:effectLst/>
              <a:uLnTx/>
              <a:uFillTx/>
              <a:latin typeface="+mn-lt"/>
              <a:ea typeface="+mn-ea"/>
              <a:cs typeface="+mn-ea"/>
              <a:sym typeface="+mn-lt"/>
            </a:endParaRPr>
          </a:p>
        </p:txBody>
      </p:sp>
      <p:sp>
        <p:nvSpPr>
          <p:cNvPr id="38" name="Content Placeholder 2"/>
          <p:cNvSpPr txBox="1">
            <a:spLocks/>
          </p:cNvSpPr>
          <p:nvPr/>
        </p:nvSpPr>
        <p:spPr>
          <a:xfrm>
            <a:off x="842436" y="2585963"/>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39" name="Title 13"/>
          <p:cNvSpPr txBox="1">
            <a:spLocks/>
          </p:cNvSpPr>
          <p:nvPr/>
        </p:nvSpPr>
        <p:spPr>
          <a:xfrm>
            <a:off x="829544" y="2171080"/>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400" b="1" i="0" u="none" strike="noStrike" kern="1200" cap="none" spc="0" normalizeH="0" baseline="0" noProof="0" dirty="0">
                <a:ln>
                  <a:noFill/>
                </a:ln>
                <a:solidFill>
                  <a:schemeClr val="bg1">
                    <a:lumMod val="50000"/>
                  </a:schemeClr>
                </a:solidFill>
                <a:effectLst/>
                <a:uLnTx/>
                <a:uFillTx/>
                <a:latin typeface="+mn-lt"/>
                <a:ea typeface="+mn-ea"/>
                <a:cs typeface="+mn-ea"/>
                <a:sym typeface="+mn-lt"/>
              </a:rPr>
              <a:t>添加文字标题</a:t>
            </a:r>
            <a:endParaRPr kumimoji="0" lang="en-US" sz="2400" b="1" i="0" u="none" strike="noStrike" kern="1200" cap="none" spc="0" normalizeH="0" baseline="0" noProof="0" dirty="0">
              <a:ln>
                <a:noFill/>
              </a:ln>
              <a:solidFill>
                <a:schemeClr val="bg1">
                  <a:lumMod val="50000"/>
                </a:schemeClr>
              </a:solidFill>
              <a:effectLst/>
              <a:uLnTx/>
              <a:uFillTx/>
              <a:latin typeface="+mn-lt"/>
              <a:ea typeface="+mn-ea"/>
              <a:cs typeface="+mn-ea"/>
              <a:sym typeface="+mn-lt"/>
            </a:endParaRPr>
          </a:p>
        </p:txBody>
      </p:sp>
    </p:spTree>
    <p:extLst>
      <p:ext uri="{BB962C8B-B14F-4D97-AF65-F5344CB8AC3E}">
        <p14:creationId xmlns:p14="http://schemas.microsoft.com/office/powerpoint/2010/main" val="2562188772"/>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250"/>
                                        <p:tgtEl>
                                          <p:spTgt spid="35"/>
                                        </p:tgtEl>
                                      </p:cBhvr>
                                    </p:animEffect>
                                    <p:anim calcmode="lin" valueType="num">
                                      <p:cBhvr>
                                        <p:cTn id="14" dur="250" fill="hold"/>
                                        <p:tgtEl>
                                          <p:spTgt spid="35"/>
                                        </p:tgtEl>
                                        <p:attrNameLst>
                                          <p:attrName>ppt_x</p:attrName>
                                        </p:attrNameLst>
                                      </p:cBhvr>
                                      <p:tavLst>
                                        <p:tav tm="0">
                                          <p:val>
                                            <p:strVal val="#ppt_x"/>
                                          </p:val>
                                        </p:tav>
                                        <p:tav tm="100000">
                                          <p:val>
                                            <p:strVal val="#ppt_x"/>
                                          </p:val>
                                        </p:tav>
                                      </p:tavLst>
                                    </p:anim>
                                    <p:anim calcmode="lin" valueType="num">
                                      <p:cBhvr>
                                        <p:cTn id="15" dur="250" fill="hold"/>
                                        <p:tgtEl>
                                          <p:spTgt spid="3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250"/>
                                        <p:tgtEl>
                                          <p:spTgt spid="34"/>
                                        </p:tgtEl>
                                      </p:cBhvr>
                                    </p:animEffect>
                                    <p:anim calcmode="lin" valueType="num">
                                      <p:cBhvr>
                                        <p:cTn id="20" dur="250" fill="hold"/>
                                        <p:tgtEl>
                                          <p:spTgt spid="34"/>
                                        </p:tgtEl>
                                        <p:attrNameLst>
                                          <p:attrName>ppt_x</p:attrName>
                                        </p:attrNameLst>
                                      </p:cBhvr>
                                      <p:tavLst>
                                        <p:tav tm="0">
                                          <p:val>
                                            <p:strVal val="#ppt_x"/>
                                          </p:val>
                                        </p:tav>
                                        <p:tav tm="100000">
                                          <p:val>
                                            <p:strVal val="#ppt_x"/>
                                          </p:val>
                                        </p:tav>
                                      </p:tavLst>
                                    </p:anim>
                                    <p:anim calcmode="lin" valueType="num">
                                      <p:cBhvr>
                                        <p:cTn id="21" dur="25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250"/>
                                        <p:tgtEl>
                                          <p:spTgt spid="37"/>
                                        </p:tgtEl>
                                      </p:cBhvr>
                                    </p:animEffect>
                                    <p:anim calcmode="lin" valueType="num">
                                      <p:cBhvr>
                                        <p:cTn id="26" dur="250" fill="hold"/>
                                        <p:tgtEl>
                                          <p:spTgt spid="37"/>
                                        </p:tgtEl>
                                        <p:attrNameLst>
                                          <p:attrName>ppt_x</p:attrName>
                                        </p:attrNameLst>
                                      </p:cBhvr>
                                      <p:tavLst>
                                        <p:tav tm="0">
                                          <p:val>
                                            <p:strVal val="#ppt_x"/>
                                          </p:val>
                                        </p:tav>
                                        <p:tav tm="100000">
                                          <p:val>
                                            <p:strVal val="#ppt_x"/>
                                          </p:val>
                                        </p:tav>
                                      </p:tavLst>
                                    </p:anim>
                                    <p:anim calcmode="lin" valueType="num">
                                      <p:cBhvr>
                                        <p:cTn id="27" dur="25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250"/>
                                        <p:tgtEl>
                                          <p:spTgt spid="36"/>
                                        </p:tgtEl>
                                      </p:cBhvr>
                                    </p:animEffect>
                                    <p:anim calcmode="lin" valueType="num">
                                      <p:cBhvr>
                                        <p:cTn id="32" dur="250" fill="hold"/>
                                        <p:tgtEl>
                                          <p:spTgt spid="36"/>
                                        </p:tgtEl>
                                        <p:attrNameLst>
                                          <p:attrName>ppt_x</p:attrName>
                                        </p:attrNameLst>
                                      </p:cBhvr>
                                      <p:tavLst>
                                        <p:tav tm="0">
                                          <p:val>
                                            <p:strVal val="#ppt_x"/>
                                          </p:val>
                                        </p:tav>
                                        <p:tav tm="100000">
                                          <p:val>
                                            <p:strVal val="#ppt_x"/>
                                          </p:val>
                                        </p:tav>
                                      </p:tavLst>
                                    </p:anim>
                                    <p:anim calcmode="lin" valueType="num">
                                      <p:cBhvr>
                                        <p:cTn id="33" dur="250" fill="hold"/>
                                        <p:tgtEl>
                                          <p:spTgt spid="36"/>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250"/>
                                        <p:tgtEl>
                                          <p:spTgt spid="39"/>
                                        </p:tgtEl>
                                      </p:cBhvr>
                                    </p:animEffect>
                                    <p:anim calcmode="lin" valueType="num">
                                      <p:cBhvr>
                                        <p:cTn id="38" dur="250" fill="hold"/>
                                        <p:tgtEl>
                                          <p:spTgt spid="39"/>
                                        </p:tgtEl>
                                        <p:attrNameLst>
                                          <p:attrName>ppt_x</p:attrName>
                                        </p:attrNameLst>
                                      </p:cBhvr>
                                      <p:tavLst>
                                        <p:tav tm="0">
                                          <p:val>
                                            <p:strVal val="#ppt_x"/>
                                          </p:val>
                                        </p:tav>
                                        <p:tav tm="100000">
                                          <p:val>
                                            <p:strVal val="#ppt_x"/>
                                          </p:val>
                                        </p:tav>
                                      </p:tavLst>
                                    </p:anim>
                                    <p:anim calcmode="lin" valueType="num">
                                      <p:cBhvr>
                                        <p:cTn id="39" dur="250" fill="hold"/>
                                        <p:tgtEl>
                                          <p:spTgt spid="39"/>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250"/>
                                        <p:tgtEl>
                                          <p:spTgt spid="38"/>
                                        </p:tgtEl>
                                      </p:cBhvr>
                                    </p:animEffect>
                                    <p:anim calcmode="lin" valueType="num">
                                      <p:cBhvr>
                                        <p:cTn id="44" dur="250" fill="hold"/>
                                        <p:tgtEl>
                                          <p:spTgt spid="38"/>
                                        </p:tgtEl>
                                        <p:attrNameLst>
                                          <p:attrName>ppt_x</p:attrName>
                                        </p:attrNameLst>
                                      </p:cBhvr>
                                      <p:tavLst>
                                        <p:tav tm="0">
                                          <p:val>
                                            <p:strVal val="#ppt_x"/>
                                          </p:val>
                                        </p:tav>
                                        <p:tav tm="100000">
                                          <p:val>
                                            <p:strVal val="#ppt_x"/>
                                          </p:val>
                                        </p:tav>
                                      </p:tavLst>
                                    </p:anim>
                                    <p:anim calcmode="lin" valueType="num">
                                      <p:cBhvr>
                                        <p:cTn id="45" dur="250" fill="hold"/>
                                        <p:tgtEl>
                                          <p:spTgt spid="38"/>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250"/>
                                        <p:tgtEl>
                                          <p:spTgt spid="16"/>
                                        </p:tgtEl>
                                      </p:cBhvr>
                                    </p:animEffect>
                                    <p:anim calcmode="lin" valueType="num">
                                      <p:cBhvr>
                                        <p:cTn id="50" dur="250" fill="hold"/>
                                        <p:tgtEl>
                                          <p:spTgt spid="16"/>
                                        </p:tgtEl>
                                        <p:attrNameLst>
                                          <p:attrName>ppt_x</p:attrName>
                                        </p:attrNameLst>
                                      </p:cBhvr>
                                      <p:tavLst>
                                        <p:tav tm="0">
                                          <p:val>
                                            <p:strVal val="#ppt_x"/>
                                          </p:val>
                                        </p:tav>
                                        <p:tav tm="100000">
                                          <p:val>
                                            <p:strVal val="#ppt_x"/>
                                          </p:val>
                                        </p:tav>
                                      </p:tavLst>
                                    </p:anim>
                                    <p:anim calcmode="lin" valueType="num">
                                      <p:cBhvr>
                                        <p:cTn id="51" dur="250" fill="hold"/>
                                        <p:tgtEl>
                                          <p:spTgt spid="16"/>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250"/>
                                        <p:tgtEl>
                                          <p:spTgt spid="17"/>
                                        </p:tgtEl>
                                      </p:cBhvr>
                                    </p:animEffect>
                                    <p:anim calcmode="lin" valueType="num">
                                      <p:cBhvr>
                                        <p:cTn id="56" dur="250" fill="hold"/>
                                        <p:tgtEl>
                                          <p:spTgt spid="17"/>
                                        </p:tgtEl>
                                        <p:attrNameLst>
                                          <p:attrName>ppt_x</p:attrName>
                                        </p:attrNameLst>
                                      </p:cBhvr>
                                      <p:tavLst>
                                        <p:tav tm="0">
                                          <p:val>
                                            <p:strVal val="#ppt_x"/>
                                          </p:val>
                                        </p:tav>
                                        <p:tav tm="100000">
                                          <p:val>
                                            <p:strVal val="#ppt_x"/>
                                          </p:val>
                                        </p:tav>
                                      </p:tavLst>
                                    </p:anim>
                                    <p:anim calcmode="lin" valueType="num">
                                      <p:cBhvr>
                                        <p:cTn id="57" dur="250" fill="hold"/>
                                        <p:tgtEl>
                                          <p:spTgt spid="17"/>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250"/>
                                        <p:tgtEl>
                                          <p:spTgt spid="18"/>
                                        </p:tgtEl>
                                      </p:cBhvr>
                                    </p:animEffect>
                                    <p:anim calcmode="lin" valueType="num">
                                      <p:cBhvr>
                                        <p:cTn id="62" dur="250" fill="hold"/>
                                        <p:tgtEl>
                                          <p:spTgt spid="18"/>
                                        </p:tgtEl>
                                        <p:attrNameLst>
                                          <p:attrName>ppt_x</p:attrName>
                                        </p:attrNameLst>
                                      </p:cBhvr>
                                      <p:tavLst>
                                        <p:tav tm="0">
                                          <p:val>
                                            <p:strVal val="#ppt_x"/>
                                          </p:val>
                                        </p:tav>
                                        <p:tav tm="100000">
                                          <p:val>
                                            <p:strVal val="#ppt_x"/>
                                          </p:val>
                                        </p:tav>
                                      </p:tavLst>
                                    </p:anim>
                                    <p:anim calcmode="lin" valueType="num">
                                      <p:cBhvr>
                                        <p:cTn id="63" dur="25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250"/>
                                        <p:tgtEl>
                                          <p:spTgt spid="22"/>
                                        </p:tgtEl>
                                      </p:cBhvr>
                                    </p:animEffect>
                                    <p:anim calcmode="lin" valueType="num">
                                      <p:cBhvr>
                                        <p:cTn id="68" dur="250" fill="hold"/>
                                        <p:tgtEl>
                                          <p:spTgt spid="22"/>
                                        </p:tgtEl>
                                        <p:attrNameLst>
                                          <p:attrName>ppt_x</p:attrName>
                                        </p:attrNameLst>
                                      </p:cBhvr>
                                      <p:tavLst>
                                        <p:tav tm="0">
                                          <p:val>
                                            <p:strVal val="#ppt_x"/>
                                          </p:val>
                                        </p:tav>
                                        <p:tav tm="100000">
                                          <p:val>
                                            <p:strVal val="#ppt_x"/>
                                          </p:val>
                                        </p:tav>
                                      </p:tavLst>
                                    </p:anim>
                                    <p:anim calcmode="lin" valueType="num">
                                      <p:cBhvr>
                                        <p:cTn id="69" dur="250" fill="hold"/>
                                        <p:tgtEl>
                                          <p:spTgt spid="22"/>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250"/>
                                        <p:tgtEl>
                                          <p:spTgt spid="23"/>
                                        </p:tgtEl>
                                      </p:cBhvr>
                                    </p:animEffect>
                                    <p:anim calcmode="lin" valueType="num">
                                      <p:cBhvr>
                                        <p:cTn id="74" dur="250" fill="hold"/>
                                        <p:tgtEl>
                                          <p:spTgt spid="23"/>
                                        </p:tgtEl>
                                        <p:attrNameLst>
                                          <p:attrName>ppt_x</p:attrName>
                                        </p:attrNameLst>
                                      </p:cBhvr>
                                      <p:tavLst>
                                        <p:tav tm="0">
                                          <p:val>
                                            <p:strVal val="#ppt_x"/>
                                          </p:val>
                                        </p:tav>
                                        <p:tav tm="100000">
                                          <p:val>
                                            <p:strVal val="#ppt_x"/>
                                          </p:val>
                                        </p:tav>
                                      </p:tavLst>
                                    </p:anim>
                                    <p:anim calcmode="lin" valueType="num">
                                      <p:cBhvr>
                                        <p:cTn id="75" dur="250" fill="hold"/>
                                        <p:tgtEl>
                                          <p:spTgt spid="23"/>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250"/>
                                        <p:tgtEl>
                                          <p:spTgt spid="24"/>
                                        </p:tgtEl>
                                      </p:cBhvr>
                                    </p:animEffect>
                                    <p:anim calcmode="lin" valueType="num">
                                      <p:cBhvr>
                                        <p:cTn id="80" dur="250" fill="hold"/>
                                        <p:tgtEl>
                                          <p:spTgt spid="24"/>
                                        </p:tgtEl>
                                        <p:attrNameLst>
                                          <p:attrName>ppt_x</p:attrName>
                                        </p:attrNameLst>
                                      </p:cBhvr>
                                      <p:tavLst>
                                        <p:tav tm="0">
                                          <p:val>
                                            <p:strVal val="#ppt_x"/>
                                          </p:val>
                                        </p:tav>
                                        <p:tav tm="100000">
                                          <p:val>
                                            <p:strVal val="#ppt_x"/>
                                          </p:val>
                                        </p:tav>
                                      </p:tavLst>
                                    </p:anim>
                                    <p:anim calcmode="lin" valueType="num">
                                      <p:cBhvr>
                                        <p:cTn id="81" dur="250" fill="hold"/>
                                        <p:tgtEl>
                                          <p:spTgt spid="24"/>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250"/>
                                        <p:tgtEl>
                                          <p:spTgt spid="25"/>
                                        </p:tgtEl>
                                      </p:cBhvr>
                                    </p:animEffect>
                                    <p:anim calcmode="lin" valueType="num">
                                      <p:cBhvr>
                                        <p:cTn id="86" dur="250" fill="hold"/>
                                        <p:tgtEl>
                                          <p:spTgt spid="25"/>
                                        </p:tgtEl>
                                        <p:attrNameLst>
                                          <p:attrName>ppt_x</p:attrName>
                                        </p:attrNameLst>
                                      </p:cBhvr>
                                      <p:tavLst>
                                        <p:tav tm="0">
                                          <p:val>
                                            <p:strVal val="#ppt_x"/>
                                          </p:val>
                                        </p:tav>
                                        <p:tav tm="100000">
                                          <p:val>
                                            <p:strVal val="#ppt_x"/>
                                          </p:val>
                                        </p:tav>
                                      </p:tavLst>
                                    </p:anim>
                                    <p:anim calcmode="lin" valueType="num">
                                      <p:cBhvr>
                                        <p:cTn id="87" dur="250" fill="hold"/>
                                        <p:tgtEl>
                                          <p:spTgt spid="25"/>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250"/>
                                        <p:tgtEl>
                                          <p:spTgt spid="26"/>
                                        </p:tgtEl>
                                      </p:cBhvr>
                                    </p:animEffect>
                                    <p:anim calcmode="lin" valueType="num">
                                      <p:cBhvr>
                                        <p:cTn id="92" dur="250" fill="hold"/>
                                        <p:tgtEl>
                                          <p:spTgt spid="26"/>
                                        </p:tgtEl>
                                        <p:attrNameLst>
                                          <p:attrName>ppt_x</p:attrName>
                                        </p:attrNameLst>
                                      </p:cBhvr>
                                      <p:tavLst>
                                        <p:tav tm="0">
                                          <p:val>
                                            <p:strVal val="#ppt_x"/>
                                          </p:val>
                                        </p:tav>
                                        <p:tav tm="100000">
                                          <p:val>
                                            <p:strVal val="#ppt_x"/>
                                          </p:val>
                                        </p:tav>
                                      </p:tavLst>
                                    </p:anim>
                                    <p:anim calcmode="lin" valueType="num">
                                      <p:cBhvr>
                                        <p:cTn id="93" dur="250" fill="hold"/>
                                        <p:tgtEl>
                                          <p:spTgt spid="26"/>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250"/>
                                        <p:tgtEl>
                                          <p:spTgt spid="32"/>
                                        </p:tgtEl>
                                      </p:cBhvr>
                                    </p:animEffect>
                                    <p:anim calcmode="lin" valueType="num">
                                      <p:cBhvr>
                                        <p:cTn id="98" dur="250" fill="hold"/>
                                        <p:tgtEl>
                                          <p:spTgt spid="32"/>
                                        </p:tgtEl>
                                        <p:attrNameLst>
                                          <p:attrName>ppt_x</p:attrName>
                                        </p:attrNameLst>
                                      </p:cBhvr>
                                      <p:tavLst>
                                        <p:tav tm="0">
                                          <p:val>
                                            <p:strVal val="#ppt_x"/>
                                          </p:val>
                                        </p:tav>
                                        <p:tav tm="100000">
                                          <p:val>
                                            <p:strVal val="#ppt_x"/>
                                          </p:val>
                                        </p:tav>
                                      </p:tavLst>
                                    </p:anim>
                                    <p:anim calcmode="lin" valueType="num">
                                      <p:cBhvr>
                                        <p:cTn id="99" dur="250" fill="hold"/>
                                        <p:tgtEl>
                                          <p:spTgt spid="32"/>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50"/>
                                        <p:tgtEl>
                                          <p:spTgt spid="33"/>
                                        </p:tgtEl>
                                      </p:cBhvr>
                                    </p:animEffect>
                                    <p:anim calcmode="lin" valueType="num">
                                      <p:cBhvr>
                                        <p:cTn id="104" dur="250" fill="hold"/>
                                        <p:tgtEl>
                                          <p:spTgt spid="33"/>
                                        </p:tgtEl>
                                        <p:attrNameLst>
                                          <p:attrName>ppt_x</p:attrName>
                                        </p:attrNameLst>
                                      </p:cBhvr>
                                      <p:tavLst>
                                        <p:tav tm="0">
                                          <p:val>
                                            <p:strVal val="#ppt_x"/>
                                          </p:val>
                                        </p:tav>
                                        <p:tav tm="100000">
                                          <p:val>
                                            <p:strVal val="#ppt_x"/>
                                          </p:val>
                                        </p:tav>
                                      </p:tavLst>
                                    </p:anim>
                                    <p:anim calcmode="lin" valueType="num">
                                      <p:cBhvr>
                                        <p:cTn id="105"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2" grpId="0" animBg="1"/>
      <p:bldP spid="23" grpId="0" animBg="1"/>
      <p:bldP spid="24" grpId="0" animBg="1"/>
      <p:bldP spid="25" grpId="0"/>
      <p:bldP spid="26" grpId="0"/>
      <p:bldP spid="32" grpId="0"/>
      <p:bldP spid="33" grpId="0"/>
      <p:bldP spid="34" grpId="0"/>
      <p:bldP spid="35" grpId="0"/>
      <p:bldP spid="36" grpId="0"/>
      <p:bldP spid="37" grpId="0"/>
      <p:bldP spid="38" grpId="0"/>
      <p:bldP spid="3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grpSp>
        <p:nvGrpSpPr>
          <p:cNvPr id="16" name="Group 4"/>
          <p:cNvGrpSpPr/>
          <p:nvPr/>
        </p:nvGrpSpPr>
        <p:grpSpPr>
          <a:xfrm>
            <a:off x="7882769" y="2427245"/>
            <a:ext cx="1795091" cy="1795091"/>
            <a:chOff x="2036118" y="2447167"/>
            <a:chExt cx="1795091" cy="1795091"/>
          </a:xfrm>
          <a:noFill/>
        </p:grpSpPr>
        <p:sp>
          <p:nvSpPr>
            <p:cNvPr id="17" name="Oval 2"/>
            <p:cNvSpPr/>
            <p:nvPr/>
          </p:nvSpPr>
          <p:spPr>
            <a:xfrm>
              <a:off x="2036118" y="2447167"/>
              <a:ext cx="1795091" cy="1795091"/>
            </a:xfrm>
            <a:prstGeom prst="ellipse">
              <a:avLst/>
            </a:prstGeom>
            <a:grpFill/>
            <a:ln w="57150">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8" name="Freeform 5"/>
            <p:cNvSpPr>
              <a:spLocks noEditPoints="1"/>
            </p:cNvSpPr>
            <p:nvPr/>
          </p:nvSpPr>
          <p:spPr bwMode="auto">
            <a:xfrm>
              <a:off x="2568928" y="2989450"/>
              <a:ext cx="627870" cy="634424"/>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grpFill/>
            <a:ln>
              <a:solidFill>
                <a:srgbClr val="4BC1DD"/>
              </a:solidFill>
            </a:ln>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grpSp>
        <p:nvGrpSpPr>
          <p:cNvPr id="22" name="Group 8"/>
          <p:cNvGrpSpPr/>
          <p:nvPr/>
        </p:nvGrpSpPr>
        <p:grpSpPr>
          <a:xfrm>
            <a:off x="9356338" y="2168041"/>
            <a:ext cx="1795091" cy="1795091"/>
            <a:chOff x="3509687" y="2187963"/>
            <a:chExt cx="1795091" cy="1795091"/>
          </a:xfrm>
          <a:noFill/>
        </p:grpSpPr>
        <p:sp>
          <p:nvSpPr>
            <p:cNvPr id="23" name="Oval 29"/>
            <p:cNvSpPr/>
            <p:nvPr/>
          </p:nvSpPr>
          <p:spPr>
            <a:xfrm>
              <a:off x="3509687" y="2187963"/>
              <a:ext cx="1795091" cy="1795091"/>
            </a:xfrm>
            <a:prstGeom prst="ellipse">
              <a:avLst/>
            </a:prstGeom>
            <a:gr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4" name="Freeform 16"/>
            <p:cNvSpPr>
              <a:spLocks noEditPoints="1"/>
            </p:cNvSpPr>
            <p:nvPr/>
          </p:nvSpPr>
          <p:spPr bwMode="auto">
            <a:xfrm>
              <a:off x="4156075" y="2784979"/>
              <a:ext cx="503249" cy="560296"/>
            </a:xfrm>
            <a:custGeom>
              <a:avLst/>
              <a:gdLst>
                <a:gd name="T0" fmla="*/ 1146 w 1181"/>
                <a:gd name="T1" fmla="*/ 102 h 1315"/>
                <a:gd name="T2" fmla="*/ 591 w 1181"/>
                <a:gd name="T3" fmla="*/ 0 h 1315"/>
                <a:gd name="T4" fmla="*/ 35 w 1181"/>
                <a:gd name="T5" fmla="*/ 102 h 1315"/>
                <a:gd name="T6" fmla="*/ 1 w 1181"/>
                <a:gd name="T7" fmla="*/ 165 h 1315"/>
                <a:gd name="T8" fmla="*/ 80 w 1181"/>
                <a:gd name="T9" fmla="*/ 582 h 1315"/>
                <a:gd name="T10" fmla="*/ 243 w 1181"/>
                <a:gd name="T11" fmla="*/ 952 h 1315"/>
                <a:gd name="T12" fmla="*/ 547 w 1181"/>
                <a:gd name="T13" fmla="*/ 1300 h 1315"/>
                <a:gd name="T14" fmla="*/ 591 w 1181"/>
                <a:gd name="T15" fmla="*/ 1315 h 1315"/>
                <a:gd name="T16" fmla="*/ 634 w 1181"/>
                <a:gd name="T17" fmla="*/ 1300 h 1315"/>
                <a:gd name="T18" fmla="*/ 938 w 1181"/>
                <a:gd name="T19" fmla="*/ 952 h 1315"/>
                <a:gd name="T20" fmla="*/ 1101 w 1181"/>
                <a:gd name="T21" fmla="*/ 582 h 1315"/>
                <a:gd name="T22" fmla="*/ 1180 w 1181"/>
                <a:gd name="T23" fmla="*/ 165 h 1315"/>
                <a:gd name="T24" fmla="*/ 1146 w 1181"/>
                <a:gd name="T25" fmla="*/ 102 h 1315"/>
                <a:gd name="T26" fmla="*/ 852 w 1181"/>
                <a:gd name="T27" fmla="*/ 443 h 1315"/>
                <a:gd name="T28" fmla="*/ 541 w 1181"/>
                <a:gd name="T29" fmla="*/ 754 h 1315"/>
                <a:gd name="T30" fmla="*/ 507 w 1181"/>
                <a:gd name="T31" fmla="*/ 768 h 1315"/>
                <a:gd name="T32" fmla="*/ 473 w 1181"/>
                <a:gd name="T33" fmla="*/ 754 h 1315"/>
                <a:gd name="T34" fmla="*/ 329 w 1181"/>
                <a:gd name="T35" fmla="*/ 610 h 1315"/>
                <a:gd name="T36" fmla="*/ 329 w 1181"/>
                <a:gd name="T37" fmla="*/ 543 h 1315"/>
                <a:gd name="T38" fmla="*/ 357 w 1181"/>
                <a:gd name="T39" fmla="*/ 515 h 1315"/>
                <a:gd name="T40" fmla="*/ 391 w 1181"/>
                <a:gd name="T41" fmla="*/ 501 h 1315"/>
                <a:gd name="T42" fmla="*/ 424 w 1181"/>
                <a:gd name="T43" fmla="*/ 515 h 1315"/>
                <a:gd name="T44" fmla="*/ 507 w 1181"/>
                <a:gd name="T45" fmla="*/ 597 h 1315"/>
                <a:gd name="T46" fmla="*/ 756 w 1181"/>
                <a:gd name="T47" fmla="*/ 348 h 1315"/>
                <a:gd name="T48" fmla="*/ 790 w 1181"/>
                <a:gd name="T49" fmla="*/ 334 h 1315"/>
                <a:gd name="T50" fmla="*/ 824 w 1181"/>
                <a:gd name="T51" fmla="*/ 348 h 1315"/>
                <a:gd name="T52" fmla="*/ 852 w 1181"/>
                <a:gd name="T53" fmla="*/ 376 h 1315"/>
                <a:gd name="T54" fmla="*/ 852 w 1181"/>
                <a:gd name="T55" fmla="*/ 443 h 1315"/>
                <a:gd name="T56" fmla="*/ 852 w 1181"/>
                <a:gd name="T57" fmla="*/ 443 h 1315"/>
                <a:gd name="T58" fmla="*/ 852 w 1181"/>
                <a:gd name="T59" fmla="*/ 443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81" h="1315">
                  <a:moveTo>
                    <a:pt x="1146" y="102"/>
                  </a:moveTo>
                  <a:cubicBezTo>
                    <a:pt x="1139" y="98"/>
                    <a:pt x="974" y="0"/>
                    <a:pt x="591" y="0"/>
                  </a:cubicBezTo>
                  <a:cubicBezTo>
                    <a:pt x="207" y="0"/>
                    <a:pt x="42" y="98"/>
                    <a:pt x="35" y="102"/>
                  </a:cubicBezTo>
                  <a:cubicBezTo>
                    <a:pt x="13" y="116"/>
                    <a:pt x="0" y="140"/>
                    <a:pt x="1" y="165"/>
                  </a:cubicBezTo>
                  <a:cubicBezTo>
                    <a:pt x="1" y="173"/>
                    <a:pt x="10" y="353"/>
                    <a:pt x="80" y="582"/>
                  </a:cubicBezTo>
                  <a:cubicBezTo>
                    <a:pt x="122" y="717"/>
                    <a:pt x="176" y="841"/>
                    <a:pt x="243" y="952"/>
                  </a:cubicBezTo>
                  <a:cubicBezTo>
                    <a:pt x="326" y="1091"/>
                    <a:pt x="429" y="1208"/>
                    <a:pt x="547" y="1300"/>
                  </a:cubicBezTo>
                  <a:cubicBezTo>
                    <a:pt x="560" y="1310"/>
                    <a:pt x="575" y="1315"/>
                    <a:pt x="591" y="1315"/>
                  </a:cubicBezTo>
                  <a:cubicBezTo>
                    <a:pt x="606" y="1315"/>
                    <a:pt x="621" y="1310"/>
                    <a:pt x="634" y="1300"/>
                  </a:cubicBezTo>
                  <a:cubicBezTo>
                    <a:pt x="752" y="1208"/>
                    <a:pt x="855" y="1091"/>
                    <a:pt x="938" y="952"/>
                  </a:cubicBezTo>
                  <a:cubicBezTo>
                    <a:pt x="1005" y="841"/>
                    <a:pt x="1059" y="717"/>
                    <a:pt x="1101" y="582"/>
                  </a:cubicBezTo>
                  <a:cubicBezTo>
                    <a:pt x="1171" y="353"/>
                    <a:pt x="1180" y="173"/>
                    <a:pt x="1180" y="165"/>
                  </a:cubicBezTo>
                  <a:cubicBezTo>
                    <a:pt x="1181" y="140"/>
                    <a:pt x="1168" y="116"/>
                    <a:pt x="1146" y="102"/>
                  </a:cubicBezTo>
                  <a:close/>
                  <a:moveTo>
                    <a:pt x="852" y="443"/>
                  </a:moveTo>
                  <a:cubicBezTo>
                    <a:pt x="541" y="754"/>
                    <a:pt x="541" y="754"/>
                    <a:pt x="541" y="754"/>
                  </a:cubicBezTo>
                  <a:cubicBezTo>
                    <a:pt x="532" y="763"/>
                    <a:pt x="520" y="768"/>
                    <a:pt x="507" y="768"/>
                  </a:cubicBezTo>
                  <a:cubicBezTo>
                    <a:pt x="494" y="768"/>
                    <a:pt x="482" y="763"/>
                    <a:pt x="473" y="754"/>
                  </a:cubicBezTo>
                  <a:cubicBezTo>
                    <a:pt x="329" y="610"/>
                    <a:pt x="329" y="610"/>
                    <a:pt x="329" y="610"/>
                  </a:cubicBezTo>
                  <a:cubicBezTo>
                    <a:pt x="311" y="591"/>
                    <a:pt x="311" y="561"/>
                    <a:pt x="329" y="543"/>
                  </a:cubicBezTo>
                  <a:cubicBezTo>
                    <a:pt x="357" y="515"/>
                    <a:pt x="357" y="515"/>
                    <a:pt x="357" y="515"/>
                  </a:cubicBezTo>
                  <a:cubicBezTo>
                    <a:pt x="366" y="506"/>
                    <a:pt x="378" y="501"/>
                    <a:pt x="391" y="501"/>
                  </a:cubicBezTo>
                  <a:cubicBezTo>
                    <a:pt x="403" y="501"/>
                    <a:pt x="415" y="506"/>
                    <a:pt x="424" y="515"/>
                  </a:cubicBezTo>
                  <a:cubicBezTo>
                    <a:pt x="507" y="597"/>
                    <a:pt x="507" y="597"/>
                    <a:pt x="507" y="597"/>
                  </a:cubicBezTo>
                  <a:cubicBezTo>
                    <a:pt x="756" y="348"/>
                    <a:pt x="756" y="348"/>
                    <a:pt x="756" y="348"/>
                  </a:cubicBezTo>
                  <a:cubicBezTo>
                    <a:pt x="765" y="339"/>
                    <a:pt x="777" y="334"/>
                    <a:pt x="790" y="334"/>
                  </a:cubicBezTo>
                  <a:cubicBezTo>
                    <a:pt x="803" y="334"/>
                    <a:pt x="815" y="339"/>
                    <a:pt x="824" y="348"/>
                  </a:cubicBezTo>
                  <a:cubicBezTo>
                    <a:pt x="852" y="376"/>
                    <a:pt x="852" y="376"/>
                    <a:pt x="852" y="376"/>
                  </a:cubicBezTo>
                  <a:cubicBezTo>
                    <a:pt x="870" y="395"/>
                    <a:pt x="870" y="425"/>
                    <a:pt x="852" y="443"/>
                  </a:cubicBezTo>
                  <a:close/>
                  <a:moveTo>
                    <a:pt x="852" y="443"/>
                  </a:moveTo>
                  <a:cubicBezTo>
                    <a:pt x="852" y="443"/>
                    <a:pt x="852" y="443"/>
                    <a:pt x="852" y="443"/>
                  </a:cubicBezTo>
                </a:path>
              </a:pathLst>
            </a:custGeom>
            <a:grpFill/>
            <a:ln>
              <a:solidFill>
                <a:schemeClr val="accent1"/>
              </a:solidFill>
            </a:ln>
            <a:effec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grpSp>
      <p:sp>
        <p:nvSpPr>
          <p:cNvPr id="25" name="Oval 13"/>
          <p:cNvSpPr/>
          <p:nvPr/>
        </p:nvSpPr>
        <p:spPr>
          <a:xfrm>
            <a:off x="8765842" y="3373021"/>
            <a:ext cx="1795091" cy="1795091"/>
          </a:xfrm>
          <a:prstGeom prst="ellipse">
            <a:avLst/>
          </a:prstGeom>
          <a:noFill/>
          <a:ln w="57150">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26" name="Group 59"/>
          <p:cNvGrpSpPr/>
          <p:nvPr/>
        </p:nvGrpSpPr>
        <p:grpSpPr>
          <a:xfrm>
            <a:off x="9278286" y="4012770"/>
            <a:ext cx="778865" cy="508197"/>
            <a:chOff x="4357688" y="4635500"/>
            <a:chExt cx="447675" cy="292101"/>
          </a:xfrm>
          <a:noFill/>
          <a:effectLst/>
        </p:grpSpPr>
        <p:sp>
          <p:nvSpPr>
            <p:cNvPr id="32" name="Freeform 14"/>
            <p:cNvSpPr>
              <a:spLocks noEditPoints="1"/>
            </p:cNvSpPr>
            <p:nvPr/>
          </p:nvSpPr>
          <p:spPr bwMode="auto">
            <a:xfrm>
              <a:off x="4357688" y="4764088"/>
              <a:ext cx="112713" cy="152400"/>
            </a:xfrm>
            <a:custGeom>
              <a:avLst/>
              <a:gdLst>
                <a:gd name="T0" fmla="*/ 24 w 29"/>
                <a:gd name="T1" fmla="*/ 0 h 39"/>
                <a:gd name="T2" fmla="*/ 5 w 29"/>
                <a:gd name="T3" fmla="*/ 0 h 39"/>
                <a:gd name="T4" fmla="*/ 0 w 29"/>
                <a:gd name="T5" fmla="*/ 5 h 39"/>
                <a:gd name="T6" fmla="*/ 0 w 29"/>
                <a:gd name="T7" fmla="*/ 34 h 39"/>
                <a:gd name="T8" fmla="*/ 5 w 29"/>
                <a:gd name="T9" fmla="*/ 39 h 39"/>
                <a:gd name="T10" fmla="*/ 24 w 29"/>
                <a:gd name="T11" fmla="*/ 39 h 39"/>
                <a:gd name="T12" fmla="*/ 29 w 29"/>
                <a:gd name="T13" fmla="*/ 34 h 39"/>
                <a:gd name="T14" fmla="*/ 29 w 29"/>
                <a:gd name="T15" fmla="*/ 5 h 39"/>
                <a:gd name="T16" fmla="*/ 24 w 29"/>
                <a:gd name="T17" fmla="*/ 0 h 39"/>
                <a:gd name="T18" fmla="*/ 19 w 29"/>
                <a:gd name="T19" fmla="*/ 34 h 39"/>
                <a:gd name="T20" fmla="*/ 15 w 29"/>
                <a:gd name="T21" fmla="*/ 30 h 39"/>
                <a:gd name="T22" fmla="*/ 19 w 29"/>
                <a:gd name="T23" fmla="*/ 27 h 39"/>
                <a:gd name="T24" fmla="*/ 23 w 29"/>
                <a:gd name="T25" fmla="*/ 30 h 39"/>
                <a:gd name="T26" fmla="*/ 19 w 29"/>
                <a:gd name="T27"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9">
                  <a:moveTo>
                    <a:pt x="24" y="0"/>
                  </a:moveTo>
                  <a:cubicBezTo>
                    <a:pt x="5" y="0"/>
                    <a:pt x="5" y="0"/>
                    <a:pt x="5" y="0"/>
                  </a:cubicBezTo>
                  <a:cubicBezTo>
                    <a:pt x="2" y="0"/>
                    <a:pt x="0" y="3"/>
                    <a:pt x="0" y="5"/>
                  </a:cubicBezTo>
                  <a:cubicBezTo>
                    <a:pt x="0" y="34"/>
                    <a:pt x="0" y="34"/>
                    <a:pt x="0" y="34"/>
                  </a:cubicBezTo>
                  <a:cubicBezTo>
                    <a:pt x="0" y="37"/>
                    <a:pt x="2" y="39"/>
                    <a:pt x="5" y="39"/>
                  </a:cubicBezTo>
                  <a:cubicBezTo>
                    <a:pt x="24" y="39"/>
                    <a:pt x="24" y="39"/>
                    <a:pt x="24" y="39"/>
                  </a:cubicBezTo>
                  <a:cubicBezTo>
                    <a:pt x="27" y="39"/>
                    <a:pt x="29" y="37"/>
                    <a:pt x="29" y="34"/>
                  </a:cubicBezTo>
                  <a:cubicBezTo>
                    <a:pt x="29" y="5"/>
                    <a:pt x="29" y="5"/>
                    <a:pt x="29" y="5"/>
                  </a:cubicBezTo>
                  <a:cubicBezTo>
                    <a:pt x="29" y="3"/>
                    <a:pt x="27" y="0"/>
                    <a:pt x="24" y="0"/>
                  </a:cubicBezTo>
                  <a:close/>
                  <a:moveTo>
                    <a:pt x="19" y="34"/>
                  </a:moveTo>
                  <a:cubicBezTo>
                    <a:pt x="17" y="34"/>
                    <a:pt x="15" y="33"/>
                    <a:pt x="15" y="30"/>
                  </a:cubicBezTo>
                  <a:cubicBezTo>
                    <a:pt x="15" y="28"/>
                    <a:pt x="17" y="27"/>
                    <a:pt x="19" y="27"/>
                  </a:cubicBezTo>
                  <a:cubicBezTo>
                    <a:pt x="21" y="27"/>
                    <a:pt x="23" y="28"/>
                    <a:pt x="23" y="30"/>
                  </a:cubicBezTo>
                  <a:cubicBezTo>
                    <a:pt x="23" y="33"/>
                    <a:pt x="21" y="34"/>
                    <a:pt x="19" y="34"/>
                  </a:cubicBezTo>
                  <a:close/>
                </a:path>
              </a:pathLst>
            </a:custGeom>
            <a:grpFill/>
            <a:ln w="9525">
              <a:solidFill>
                <a:srgbClr val="4BC1DD"/>
              </a:solidFill>
              <a:round/>
              <a:headEnd/>
              <a:tailEnd/>
            </a:ln>
            <a:ex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sp>
          <p:nvSpPr>
            <p:cNvPr id="33" name="Freeform 15"/>
            <p:cNvSpPr>
              <a:spLocks/>
            </p:cNvSpPr>
            <p:nvPr/>
          </p:nvSpPr>
          <p:spPr bwMode="auto">
            <a:xfrm>
              <a:off x="4481513" y="4767263"/>
              <a:ext cx="323850" cy="160338"/>
            </a:xfrm>
            <a:custGeom>
              <a:avLst/>
              <a:gdLst>
                <a:gd name="T0" fmla="*/ 0 w 84"/>
                <a:gd name="T1" fmla="*/ 31 h 41"/>
                <a:gd name="T2" fmla="*/ 0 w 84"/>
                <a:gd name="T3" fmla="*/ 7 h 41"/>
                <a:gd name="T4" fmla="*/ 19 w 84"/>
                <a:gd name="T5" fmla="*/ 2 h 41"/>
                <a:gd name="T6" fmla="*/ 39 w 84"/>
                <a:gd name="T7" fmla="*/ 14 h 41"/>
                <a:gd name="T8" fmla="*/ 41 w 84"/>
                <a:gd name="T9" fmla="*/ 29 h 41"/>
                <a:gd name="T10" fmla="*/ 26 w 84"/>
                <a:gd name="T11" fmla="*/ 24 h 41"/>
                <a:gd name="T12" fmla="*/ 40 w 84"/>
                <a:gd name="T13" fmla="*/ 30 h 41"/>
                <a:gd name="T14" fmla="*/ 52 w 84"/>
                <a:gd name="T15" fmla="*/ 18 h 41"/>
                <a:gd name="T16" fmla="*/ 68 w 84"/>
                <a:gd name="T17" fmla="*/ 10 h 41"/>
                <a:gd name="T18" fmla="*/ 78 w 84"/>
                <a:gd name="T19" fmla="*/ 20 h 41"/>
                <a:gd name="T20" fmla="*/ 54 w 84"/>
                <a:gd name="T21" fmla="*/ 36 h 41"/>
                <a:gd name="T22" fmla="*/ 30 w 84"/>
                <a:gd name="T23" fmla="*/ 37 h 41"/>
                <a:gd name="T24" fmla="*/ 0 w 84"/>
                <a:gd name="T25" fmla="*/ 3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41">
                  <a:moveTo>
                    <a:pt x="0" y="31"/>
                  </a:moveTo>
                  <a:cubicBezTo>
                    <a:pt x="0" y="23"/>
                    <a:pt x="0" y="15"/>
                    <a:pt x="0" y="7"/>
                  </a:cubicBezTo>
                  <a:cubicBezTo>
                    <a:pt x="7" y="1"/>
                    <a:pt x="12" y="0"/>
                    <a:pt x="19" y="2"/>
                  </a:cubicBezTo>
                  <a:cubicBezTo>
                    <a:pt x="27" y="5"/>
                    <a:pt x="26" y="10"/>
                    <a:pt x="39" y="14"/>
                  </a:cubicBezTo>
                  <a:cubicBezTo>
                    <a:pt x="55" y="18"/>
                    <a:pt x="51" y="29"/>
                    <a:pt x="41" y="29"/>
                  </a:cubicBezTo>
                  <a:cubicBezTo>
                    <a:pt x="35" y="28"/>
                    <a:pt x="32" y="28"/>
                    <a:pt x="26" y="24"/>
                  </a:cubicBezTo>
                  <a:cubicBezTo>
                    <a:pt x="29" y="27"/>
                    <a:pt x="34" y="30"/>
                    <a:pt x="40" y="30"/>
                  </a:cubicBezTo>
                  <a:cubicBezTo>
                    <a:pt x="50" y="31"/>
                    <a:pt x="54" y="26"/>
                    <a:pt x="52" y="18"/>
                  </a:cubicBezTo>
                  <a:cubicBezTo>
                    <a:pt x="59" y="15"/>
                    <a:pt x="62" y="13"/>
                    <a:pt x="68" y="10"/>
                  </a:cubicBezTo>
                  <a:cubicBezTo>
                    <a:pt x="76" y="6"/>
                    <a:pt x="84" y="13"/>
                    <a:pt x="78" y="20"/>
                  </a:cubicBezTo>
                  <a:cubicBezTo>
                    <a:pt x="75" y="22"/>
                    <a:pt x="59" y="33"/>
                    <a:pt x="54" y="36"/>
                  </a:cubicBezTo>
                  <a:cubicBezTo>
                    <a:pt x="46" y="41"/>
                    <a:pt x="37" y="41"/>
                    <a:pt x="30" y="37"/>
                  </a:cubicBezTo>
                  <a:cubicBezTo>
                    <a:pt x="22" y="33"/>
                    <a:pt x="13" y="31"/>
                    <a:pt x="0" y="31"/>
                  </a:cubicBezTo>
                  <a:close/>
                </a:path>
              </a:pathLst>
            </a:custGeom>
            <a:grpFill/>
            <a:ln w="9525">
              <a:solidFill>
                <a:srgbClr val="4BC1DD"/>
              </a:solidFill>
              <a:round/>
              <a:headEnd/>
              <a:tailEnd/>
            </a:ln>
            <a:ex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sp>
          <p:nvSpPr>
            <p:cNvPr id="34" name="Freeform 16"/>
            <p:cNvSpPr>
              <a:spLocks/>
            </p:cNvSpPr>
            <p:nvPr/>
          </p:nvSpPr>
          <p:spPr bwMode="auto">
            <a:xfrm>
              <a:off x="4673601" y="4732338"/>
              <a:ext cx="12700" cy="19050"/>
            </a:xfrm>
            <a:custGeom>
              <a:avLst/>
              <a:gdLst>
                <a:gd name="T0" fmla="*/ 0 w 3"/>
                <a:gd name="T1" fmla="*/ 0 h 5"/>
                <a:gd name="T2" fmla="*/ 0 w 3"/>
                <a:gd name="T3" fmla="*/ 5 h 5"/>
                <a:gd name="T4" fmla="*/ 2 w 3"/>
                <a:gd name="T5" fmla="*/ 4 h 5"/>
                <a:gd name="T6" fmla="*/ 3 w 3"/>
                <a:gd name="T7" fmla="*/ 3 h 5"/>
                <a:gd name="T8" fmla="*/ 2 w 3"/>
                <a:gd name="T9" fmla="*/ 1 h 5"/>
                <a:gd name="T10" fmla="*/ 0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0" y="0"/>
                  </a:moveTo>
                  <a:cubicBezTo>
                    <a:pt x="0" y="5"/>
                    <a:pt x="0" y="5"/>
                    <a:pt x="0" y="5"/>
                  </a:cubicBezTo>
                  <a:cubicBezTo>
                    <a:pt x="1" y="5"/>
                    <a:pt x="2" y="5"/>
                    <a:pt x="2" y="4"/>
                  </a:cubicBezTo>
                  <a:cubicBezTo>
                    <a:pt x="3" y="4"/>
                    <a:pt x="3" y="3"/>
                    <a:pt x="3" y="3"/>
                  </a:cubicBezTo>
                  <a:cubicBezTo>
                    <a:pt x="3" y="2"/>
                    <a:pt x="3" y="1"/>
                    <a:pt x="2" y="1"/>
                  </a:cubicBezTo>
                  <a:cubicBezTo>
                    <a:pt x="2" y="1"/>
                    <a:pt x="1" y="0"/>
                    <a:pt x="0" y="0"/>
                  </a:cubicBezTo>
                  <a:close/>
                </a:path>
              </a:pathLst>
            </a:custGeom>
            <a:grpFill/>
            <a:ln w="9525">
              <a:solidFill>
                <a:srgbClr val="4BC1DD"/>
              </a:solidFill>
              <a:round/>
              <a:headEnd/>
              <a:tailEnd/>
            </a:ln>
            <a:ex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sp>
          <p:nvSpPr>
            <p:cNvPr id="35" name="Freeform 17"/>
            <p:cNvSpPr>
              <a:spLocks noEditPoints="1"/>
            </p:cNvSpPr>
            <p:nvPr/>
          </p:nvSpPr>
          <p:spPr bwMode="auto">
            <a:xfrm>
              <a:off x="4581526" y="4635500"/>
              <a:ext cx="177800" cy="179388"/>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30 w 46"/>
                <a:gd name="T11" fmla="*/ 33 h 46"/>
                <a:gd name="T12" fmla="*/ 24 w 46"/>
                <a:gd name="T13" fmla="*/ 35 h 46"/>
                <a:gd name="T14" fmla="*/ 24 w 46"/>
                <a:gd name="T15" fmla="*/ 38 h 46"/>
                <a:gd name="T16" fmla="*/ 22 w 46"/>
                <a:gd name="T17" fmla="*/ 38 h 46"/>
                <a:gd name="T18" fmla="*/ 22 w 46"/>
                <a:gd name="T19" fmla="*/ 35 h 46"/>
                <a:gd name="T20" fmla="*/ 12 w 46"/>
                <a:gd name="T21" fmla="*/ 27 h 46"/>
                <a:gd name="T22" fmla="*/ 19 w 46"/>
                <a:gd name="T23" fmla="*/ 26 h 46"/>
                <a:gd name="T24" fmla="*/ 22 w 46"/>
                <a:gd name="T25" fmla="*/ 30 h 46"/>
                <a:gd name="T26" fmla="*/ 22 w 46"/>
                <a:gd name="T27" fmla="*/ 24 h 46"/>
                <a:gd name="T28" fmla="*/ 17 w 46"/>
                <a:gd name="T29" fmla="*/ 22 h 46"/>
                <a:gd name="T30" fmla="*/ 15 w 46"/>
                <a:gd name="T31" fmla="*/ 11 h 46"/>
                <a:gd name="T32" fmla="*/ 22 w 46"/>
                <a:gd name="T33" fmla="*/ 9 h 46"/>
                <a:gd name="T34" fmla="*/ 22 w 46"/>
                <a:gd name="T35" fmla="*/ 7 h 46"/>
                <a:gd name="T36" fmla="*/ 24 w 46"/>
                <a:gd name="T37" fmla="*/ 7 h 46"/>
                <a:gd name="T38" fmla="*/ 24 w 46"/>
                <a:gd name="T39" fmla="*/ 9 h 46"/>
                <a:gd name="T40" fmla="*/ 33 w 46"/>
                <a:gd name="T41" fmla="*/ 15 h 46"/>
                <a:gd name="T42" fmla="*/ 26 w 46"/>
                <a:gd name="T43" fmla="*/ 16 h 46"/>
                <a:gd name="T44" fmla="*/ 24 w 46"/>
                <a:gd name="T45" fmla="*/ 14 h 46"/>
                <a:gd name="T46" fmla="*/ 24 w 46"/>
                <a:gd name="T47" fmla="*/ 18 h 46"/>
                <a:gd name="T48" fmla="*/ 31 w 46"/>
                <a:gd name="T49" fmla="*/ 21 h 46"/>
                <a:gd name="T50" fmla="*/ 30 w 46"/>
                <a:gd name="T51" fmla="*/ 3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 h="46">
                  <a:moveTo>
                    <a:pt x="23" y="0"/>
                  </a:moveTo>
                  <a:cubicBezTo>
                    <a:pt x="10" y="0"/>
                    <a:pt x="0" y="10"/>
                    <a:pt x="0" y="23"/>
                  </a:cubicBezTo>
                  <a:cubicBezTo>
                    <a:pt x="0" y="35"/>
                    <a:pt x="10" y="46"/>
                    <a:pt x="23" y="46"/>
                  </a:cubicBezTo>
                  <a:cubicBezTo>
                    <a:pt x="35" y="46"/>
                    <a:pt x="46" y="35"/>
                    <a:pt x="46" y="23"/>
                  </a:cubicBezTo>
                  <a:cubicBezTo>
                    <a:pt x="46" y="10"/>
                    <a:pt x="35" y="0"/>
                    <a:pt x="23" y="0"/>
                  </a:cubicBezTo>
                  <a:close/>
                  <a:moveTo>
                    <a:pt x="30" y="33"/>
                  </a:moveTo>
                  <a:cubicBezTo>
                    <a:pt x="28" y="34"/>
                    <a:pt x="26" y="35"/>
                    <a:pt x="24" y="35"/>
                  </a:cubicBezTo>
                  <a:cubicBezTo>
                    <a:pt x="24" y="38"/>
                    <a:pt x="24" y="38"/>
                    <a:pt x="24" y="38"/>
                  </a:cubicBezTo>
                  <a:cubicBezTo>
                    <a:pt x="22" y="38"/>
                    <a:pt x="22" y="38"/>
                    <a:pt x="22" y="38"/>
                  </a:cubicBezTo>
                  <a:cubicBezTo>
                    <a:pt x="22" y="35"/>
                    <a:pt x="22" y="35"/>
                    <a:pt x="22" y="35"/>
                  </a:cubicBezTo>
                  <a:cubicBezTo>
                    <a:pt x="17" y="34"/>
                    <a:pt x="13" y="32"/>
                    <a:pt x="12" y="27"/>
                  </a:cubicBezTo>
                  <a:cubicBezTo>
                    <a:pt x="19" y="26"/>
                    <a:pt x="19" y="26"/>
                    <a:pt x="19" y="26"/>
                  </a:cubicBezTo>
                  <a:cubicBezTo>
                    <a:pt x="19" y="28"/>
                    <a:pt x="20" y="29"/>
                    <a:pt x="22" y="30"/>
                  </a:cubicBezTo>
                  <a:cubicBezTo>
                    <a:pt x="22" y="24"/>
                    <a:pt x="22" y="24"/>
                    <a:pt x="22" y="24"/>
                  </a:cubicBezTo>
                  <a:cubicBezTo>
                    <a:pt x="19" y="23"/>
                    <a:pt x="18" y="23"/>
                    <a:pt x="17" y="22"/>
                  </a:cubicBezTo>
                  <a:cubicBezTo>
                    <a:pt x="13" y="20"/>
                    <a:pt x="12" y="14"/>
                    <a:pt x="15" y="11"/>
                  </a:cubicBezTo>
                  <a:cubicBezTo>
                    <a:pt x="17" y="10"/>
                    <a:pt x="19" y="9"/>
                    <a:pt x="22" y="9"/>
                  </a:cubicBezTo>
                  <a:cubicBezTo>
                    <a:pt x="22" y="7"/>
                    <a:pt x="22" y="7"/>
                    <a:pt x="22" y="7"/>
                  </a:cubicBezTo>
                  <a:cubicBezTo>
                    <a:pt x="24" y="7"/>
                    <a:pt x="24" y="7"/>
                    <a:pt x="24" y="7"/>
                  </a:cubicBezTo>
                  <a:cubicBezTo>
                    <a:pt x="24" y="9"/>
                    <a:pt x="24" y="9"/>
                    <a:pt x="24" y="9"/>
                  </a:cubicBezTo>
                  <a:cubicBezTo>
                    <a:pt x="28" y="9"/>
                    <a:pt x="32" y="11"/>
                    <a:pt x="33" y="15"/>
                  </a:cubicBezTo>
                  <a:cubicBezTo>
                    <a:pt x="26" y="16"/>
                    <a:pt x="26" y="16"/>
                    <a:pt x="26" y="16"/>
                  </a:cubicBezTo>
                  <a:cubicBezTo>
                    <a:pt x="26" y="15"/>
                    <a:pt x="25" y="14"/>
                    <a:pt x="24" y="14"/>
                  </a:cubicBezTo>
                  <a:cubicBezTo>
                    <a:pt x="24" y="18"/>
                    <a:pt x="24" y="18"/>
                    <a:pt x="24" y="18"/>
                  </a:cubicBezTo>
                  <a:cubicBezTo>
                    <a:pt x="28" y="19"/>
                    <a:pt x="30" y="20"/>
                    <a:pt x="31" y="21"/>
                  </a:cubicBezTo>
                  <a:cubicBezTo>
                    <a:pt x="35" y="25"/>
                    <a:pt x="34" y="31"/>
                    <a:pt x="30" y="33"/>
                  </a:cubicBezTo>
                  <a:close/>
                </a:path>
              </a:pathLst>
            </a:custGeom>
            <a:grpFill/>
            <a:ln w="9525">
              <a:solidFill>
                <a:srgbClr val="4BC1DD"/>
              </a:solidFill>
              <a:round/>
              <a:headEnd/>
              <a:tailEnd/>
            </a:ln>
            <a:extLst/>
          </p:spPr>
          <p:txBody>
            <a:bodyPr vert="horz" wrap="square" lIns="121920" tIns="60960" rIns="121920" bIns="60960" numCol="1" anchor="t" anchorCtr="0" compatLnSpc="1">
              <a:prstTxWarp prst="textNoShape">
                <a:avLst/>
              </a:prstTxWarp>
            </a:bodyPr>
            <a:lstStyle/>
            <a:p>
              <a:endParaRPr lang="id-ID" sz="2400" dirty="0">
                <a:cs typeface="+mn-ea"/>
                <a:sym typeface="+mn-lt"/>
              </a:endParaRPr>
            </a:p>
          </p:txBody>
        </p:sp>
        <p:sp>
          <p:nvSpPr>
            <p:cNvPr id="36" name="Freeform 18"/>
            <p:cNvSpPr>
              <a:spLocks/>
            </p:cNvSpPr>
            <p:nvPr/>
          </p:nvSpPr>
          <p:spPr bwMode="auto">
            <a:xfrm>
              <a:off x="4654551" y="4686300"/>
              <a:ext cx="12700" cy="19050"/>
            </a:xfrm>
            <a:custGeom>
              <a:avLst/>
              <a:gdLst>
                <a:gd name="T0" fmla="*/ 1 w 3"/>
                <a:gd name="T1" fmla="*/ 4 h 5"/>
                <a:gd name="T2" fmla="*/ 3 w 3"/>
                <a:gd name="T3" fmla="*/ 5 h 5"/>
                <a:gd name="T4" fmla="*/ 3 w 3"/>
                <a:gd name="T5" fmla="*/ 0 h 5"/>
                <a:gd name="T6" fmla="*/ 1 w 3"/>
                <a:gd name="T7" fmla="*/ 4 h 5"/>
              </a:gdLst>
              <a:ahLst/>
              <a:cxnLst>
                <a:cxn ang="0">
                  <a:pos x="T0" y="T1"/>
                </a:cxn>
                <a:cxn ang="0">
                  <a:pos x="T2" y="T3"/>
                </a:cxn>
                <a:cxn ang="0">
                  <a:pos x="T4" y="T5"/>
                </a:cxn>
                <a:cxn ang="0">
                  <a:pos x="T6" y="T7"/>
                </a:cxn>
              </a:cxnLst>
              <a:rect l="0" t="0" r="r" b="b"/>
              <a:pathLst>
                <a:path w="3" h="5">
                  <a:moveTo>
                    <a:pt x="1" y="4"/>
                  </a:moveTo>
                  <a:cubicBezTo>
                    <a:pt x="1" y="4"/>
                    <a:pt x="2" y="5"/>
                    <a:pt x="3" y="5"/>
                  </a:cubicBezTo>
                  <a:cubicBezTo>
                    <a:pt x="3" y="0"/>
                    <a:pt x="3" y="0"/>
                    <a:pt x="3" y="0"/>
                  </a:cubicBezTo>
                  <a:cubicBezTo>
                    <a:pt x="1" y="1"/>
                    <a:pt x="0" y="2"/>
                    <a:pt x="1" y="4"/>
                  </a:cubicBezTo>
                  <a:close/>
                </a:path>
              </a:pathLst>
            </a:custGeom>
            <a:grpFill/>
            <a:ln w="9525">
              <a:solidFill>
                <a:srgbClr val="4BC1DD"/>
              </a:solidFill>
              <a:round/>
              <a:headEnd/>
              <a:tailEnd/>
            </a:ln>
            <a:ex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grpSp>
      <p:sp>
        <p:nvSpPr>
          <p:cNvPr id="37" name="Rectangle 6"/>
          <p:cNvSpPr>
            <a:spLocks noChangeArrowheads="1"/>
          </p:cNvSpPr>
          <p:nvPr/>
        </p:nvSpPr>
        <p:spPr bwMode="auto">
          <a:xfrm>
            <a:off x="1201369" y="1870251"/>
            <a:ext cx="6142184" cy="4345220"/>
          </a:xfrm>
          <a:prstGeom prst="rect">
            <a:avLst/>
          </a:prstGeom>
          <a:blipFill dpi="0" rotWithShape="1">
            <a:blip r:embed="rId3"/>
            <a:srcRect/>
            <a:stretch>
              <a:fillRect/>
            </a:stretch>
          </a:blipFill>
          <a:ln>
            <a:noFill/>
          </a:ln>
          <a:extLst/>
        </p:spPr>
        <p:txBody>
          <a:bodyPr lIns="0" tIns="46618" rIns="0" bIns="46618" anchor="ctr"/>
          <a:lstStyle/>
          <a:p>
            <a:pPr algn="ctr"/>
            <a:endParaRPr lang="zh-CN" altLang="zh-CN" sz="2000">
              <a:solidFill>
                <a:srgbClr val="FFFFFF"/>
              </a:solidFill>
            </a:endParaRPr>
          </a:p>
        </p:txBody>
      </p:sp>
      <p:sp>
        <p:nvSpPr>
          <p:cNvPr id="38" name="矩形 60"/>
          <p:cNvSpPr>
            <a:spLocks noChangeArrowheads="1"/>
          </p:cNvSpPr>
          <p:nvPr/>
        </p:nvSpPr>
        <p:spPr bwMode="auto">
          <a:xfrm>
            <a:off x="7882769" y="5446991"/>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spTree>
    <p:extLst>
      <p:ext uri="{BB962C8B-B14F-4D97-AF65-F5344CB8AC3E}">
        <p14:creationId xmlns:p14="http://schemas.microsoft.com/office/powerpoint/2010/main" val="3026108728"/>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250"/>
                                        <p:tgtEl>
                                          <p:spTgt spid="37"/>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anim calcmode="lin" valueType="num">
                                      <p:cBhvr>
                                        <p:cTn id="30" dur="1000" fill="hold"/>
                                        <p:tgtEl>
                                          <p:spTgt spid="25"/>
                                        </p:tgtEl>
                                        <p:attrNameLst>
                                          <p:attrName>ppt_x</p:attrName>
                                        </p:attrNameLst>
                                      </p:cBhvr>
                                      <p:tavLst>
                                        <p:tav tm="0">
                                          <p:val>
                                            <p:strVal val="#ppt_x"/>
                                          </p:val>
                                        </p:tav>
                                        <p:tav tm="100000">
                                          <p:val>
                                            <p:strVal val="#ppt_x"/>
                                          </p:val>
                                        </p:tav>
                                      </p:tavLst>
                                    </p:anim>
                                    <p:anim calcmode="lin" valueType="num">
                                      <p:cBhvr>
                                        <p:cTn id="31" dur="1000" fill="hold"/>
                                        <p:tgtEl>
                                          <p:spTgt spid="25"/>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1000"/>
                                        <p:tgtEl>
                                          <p:spTgt spid="26"/>
                                        </p:tgtEl>
                                      </p:cBhvr>
                                    </p:animEffect>
                                    <p:anim calcmode="lin" valueType="num">
                                      <p:cBhvr>
                                        <p:cTn id="36" dur="1000" fill="hold"/>
                                        <p:tgtEl>
                                          <p:spTgt spid="26"/>
                                        </p:tgtEl>
                                        <p:attrNameLst>
                                          <p:attrName>ppt_x</p:attrName>
                                        </p:attrNameLst>
                                      </p:cBhvr>
                                      <p:tavLst>
                                        <p:tav tm="0">
                                          <p:val>
                                            <p:strVal val="#ppt_x"/>
                                          </p:val>
                                        </p:tav>
                                        <p:tav tm="100000">
                                          <p:val>
                                            <p:strVal val="#ppt_x"/>
                                          </p:val>
                                        </p:tav>
                                      </p:tavLst>
                                    </p:anim>
                                    <p:anim calcmode="lin" valueType="num">
                                      <p:cBhvr>
                                        <p:cTn id="37" dur="1000" fill="hold"/>
                                        <p:tgtEl>
                                          <p:spTgt spid="26"/>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42"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1000"/>
                                        <p:tgtEl>
                                          <p:spTgt spid="38"/>
                                        </p:tgtEl>
                                      </p:cBhvr>
                                    </p:animEffect>
                                    <p:anim calcmode="lin" valueType="num">
                                      <p:cBhvr>
                                        <p:cTn id="42" dur="1000" fill="hold"/>
                                        <p:tgtEl>
                                          <p:spTgt spid="38"/>
                                        </p:tgtEl>
                                        <p:attrNameLst>
                                          <p:attrName>ppt_x</p:attrName>
                                        </p:attrNameLst>
                                      </p:cBhvr>
                                      <p:tavLst>
                                        <p:tav tm="0">
                                          <p:val>
                                            <p:strVal val="#ppt_x"/>
                                          </p:val>
                                        </p:tav>
                                        <p:tav tm="100000">
                                          <p:val>
                                            <p:strVal val="#ppt_x"/>
                                          </p:val>
                                        </p:tav>
                                      </p:tavLst>
                                    </p:anim>
                                    <p:anim calcmode="lin" valueType="num">
                                      <p:cBhvr>
                                        <p:cTn id="43"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7" grpId="0" animBg="1"/>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sp>
        <p:nvSpPr>
          <p:cNvPr id="16" name="任意多边形 29"/>
          <p:cNvSpPr/>
          <p:nvPr/>
        </p:nvSpPr>
        <p:spPr>
          <a:xfrm>
            <a:off x="1896373" y="1999739"/>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noFill/>
          <a:ln>
            <a:solidFill>
              <a:srgbClr val="4BC1D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30"/>
          <p:cNvSpPr/>
          <p:nvPr/>
        </p:nvSpPr>
        <p:spPr>
          <a:xfrm>
            <a:off x="1896373" y="3447656"/>
            <a:ext cx="1800665" cy="2842730"/>
          </a:xfrm>
          <a:prstGeom prst="roundRect">
            <a:avLst>
              <a:gd name="adj" fmla="val 18094"/>
            </a:avLst>
          </a:prstGeom>
          <a:noFill/>
          <a:ln>
            <a:solidFill>
              <a:srgbClr val="4BC1D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8" name="任意多边形 31"/>
          <p:cNvSpPr/>
          <p:nvPr/>
        </p:nvSpPr>
        <p:spPr>
          <a:xfrm>
            <a:off x="4182592" y="1999739"/>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32"/>
          <p:cNvSpPr/>
          <p:nvPr/>
        </p:nvSpPr>
        <p:spPr>
          <a:xfrm>
            <a:off x="4182592" y="3447656"/>
            <a:ext cx="1800665" cy="2842730"/>
          </a:xfrm>
          <a:prstGeom prst="roundRect">
            <a:avLst>
              <a:gd name="adj" fmla="val 18094"/>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3" name="任意多边形 33"/>
          <p:cNvSpPr/>
          <p:nvPr/>
        </p:nvSpPr>
        <p:spPr>
          <a:xfrm>
            <a:off x="6468811" y="1999739"/>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noFill/>
          <a:ln>
            <a:solidFill>
              <a:srgbClr val="4BC1D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34"/>
          <p:cNvSpPr/>
          <p:nvPr/>
        </p:nvSpPr>
        <p:spPr>
          <a:xfrm>
            <a:off x="6468811" y="3447656"/>
            <a:ext cx="1800665" cy="2842730"/>
          </a:xfrm>
          <a:prstGeom prst="roundRect">
            <a:avLst>
              <a:gd name="adj" fmla="val 18094"/>
            </a:avLst>
          </a:prstGeom>
          <a:noFill/>
          <a:ln>
            <a:solidFill>
              <a:srgbClr val="4BC1D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5" name="任意多边形 35"/>
          <p:cNvSpPr/>
          <p:nvPr/>
        </p:nvSpPr>
        <p:spPr>
          <a:xfrm>
            <a:off x="8755030" y="1999739"/>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36"/>
          <p:cNvSpPr/>
          <p:nvPr/>
        </p:nvSpPr>
        <p:spPr>
          <a:xfrm>
            <a:off x="8755030" y="3447656"/>
            <a:ext cx="1800665" cy="2842730"/>
          </a:xfrm>
          <a:prstGeom prst="roundRect">
            <a:avLst>
              <a:gd name="adj" fmla="val 18094"/>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32" name="文本框 21"/>
          <p:cNvSpPr txBox="1"/>
          <p:nvPr/>
        </p:nvSpPr>
        <p:spPr>
          <a:xfrm>
            <a:off x="2035862" y="3904747"/>
            <a:ext cx="1527982" cy="2062103"/>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sz="2400" dirty="0">
              <a:solidFill>
                <a:schemeClr val="bg1">
                  <a:lumMod val="50000"/>
                </a:schemeClr>
              </a:solidFill>
              <a:latin typeface="Agency FB" panose="020B0503020202020204" pitchFamily="34" charset="0"/>
              <a:ea typeface="方正姚体" panose="02010601030101010101" pitchFamily="2" charset="-122"/>
            </a:endParaRPr>
          </a:p>
        </p:txBody>
      </p:sp>
      <p:sp>
        <p:nvSpPr>
          <p:cNvPr id="33" name="文本框 22"/>
          <p:cNvSpPr txBox="1"/>
          <p:nvPr/>
        </p:nvSpPr>
        <p:spPr>
          <a:xfrm>
            <a:off x="6606276" y="3904747"/>
            <a:ext cx="1527982" cy="2000548"/>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34" name="文本框 23"/>
          <p:cNvSpPr txBox="1"/>
          <p:nvPr/>
        </p:nvSpPr>
        <p:spPr>
          <a:xfrm>
            <a:off x="4296156" y="3904747"/>
            <a:ext cx="1527982" cy="2000548"/>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35" name="文本框 24"/>
          <p:cNvSpPr txBox="1"/>
          <p:nvPr/>
        </p:nvSpPr>
        <p:spPr>
          <a:xfrm>
            <a:off x="8892495" y="3904747"/>
            <a:ext cx="1527982" cy="1969770"/>
          </a:xfrm>
          <a:prstGeom prst="rect">
            <a:avLst/>
          </a:prstGeom>
          <a:noFill/>
          <a:effectLst/>
        </p:spPr>
        <p:txBody>
          <a:bodyPr wrap="none" rtlCol="0">
            <a:spAutoFit/>
          </a:bodyPr>
          <a:lstStyle/>
          <a:p>
            <a:r>
              <a:rPr lang="en-US" altLang="zh-CN" sz="1200" b="1" dirty="0">
                <a:solidFill>
                  <a:schemeClr val="bg1">
                    <a:lumMod val="50000"/>
                  </a:schemeClr>
                </a:solidFill>
                <a:latin typeface="FZYaoTi" panose="02010601030101010101" pitchFamily="2" charset="-122"/>
                <a:ea typeface="FZYaoTi"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36" name="文本框 25"/>
          <p:cNvSpPr txBox="1"/>
          <p:nvPr/>
        </p:nvSpPr>
        <p:spPr>
          <a:xfrm>
            <a:off x="1608448" y="2213554"/>
            <a:ext cx="1779654" cy="707886"/>
          </a:xfrm>
          <a:prstGeom prst="rect">
            <a:avLst/>
          </a:prstGeom>
          <a:noFill/>
          <a:effectLst/>
        </p:spPr>
        <p:txBody>
          <a:bodyPr wrap="none" rtlCol="0">
            <a:spAutoFit/>
          </a:bodyPr>
          <a:lstStyle/>
          <a:p>
            <a:r>
              <a:rPr lang="en-US" altLang="zh-CN" sz="4000" b="1" dirty="0">
                <a:solidFill>
                  <a:schemeClr val="bg1">
                    <a:lumMod val="50000"/>
                  </a:schemeClr>
                </a:solidFill>
                <a:latin typeface="方正姚体" panose="02010601030101010101" pitchFamily="2" charset="-122"/>
                <a:ea typeface="方正姚体" panose="02010601030101010101" pitchFamily="2" charset="-122"/>
              </a:rPr>
              <a:t>     </a:t>
            </a:r>
            <a:r>
              <a:rPr lang="en-US" altLang="zh-CN" sz="4000" b="1" dirty="0">
                <a:solidFill>
                  <a:schemeClr val="bg1">
                    <a:lumMod val="50000"/>
                  </a:schemeClr>
                </a:solidFill>
                <a:latin typeface="FZYaoTi" panose="02010601030101010101" pitchFamily="2" charset="-122"/>
                <a:ea typeface="FZYaoTi" panose="02010601030101010101" pitchFamily="2" charset="-122"/>
              </a:rPr>
              <a:t>67%</a:t>
            </a:r>
            <a:endParaRPr lang="en-US" altLang="zh-CN" sz="4000" dirty="0">
              <a:solidFill>
                <a:schemeClr val="bg1">
                  <a:lumMod val="50000"/>
                </a:schemeClr>
              </a:solidFill>
              <a:latin typeface="FZYaoTi" panose="02010601030101010101" pitchFamily="2" charset="-122"/>
              <a:ea typeface="FZYaoTi" panose="02010601030101010101" pitchFamily="2" charset="-122"/>
            </a:endParaRPr>
          </a:p>
        </p:txBody>
      </p:sp>
      <p:sp>
        <p:nvSpPr>
          <p:cNvPr id="37" name="文本框 26"/>
          <p:cNvSpPr txBox="1"/>
          <p:nvPr/>
        </p:nvSpPr>
        <p:spPr>
          <a:xfrm>
            <a:off x="4386725" y="2213554"/>
            <a:ext cx="1346844" cy="707886"/>
          </a:xfrm>
          <a:prstGeom prst="rect">
            <a:avLst/>
          </a:prstGeom>
          <a:noFill/>
          <a:effectLst/>
        </p:spPr>
        <p:txBody>
          <a:bodyPr wrap="none" rtlCol="0">
            <a:spAutoFit/>
          </a:bodyPr>
          <a:lstStyle/>
          <a:p>
            <a:r>
              <a:rPr lang="en-US" altLang="zh-CN" sz="4000" b="1" dirty="0">
                <a:solidFill>
                  <a:schemeClr val="bg1">
                    <a:lumMod val="50000"/>
                  </a:schemeClr>
                </a:solidFill>
                <a:latin typeface="方正姚体" panose="02010601030101010101" pitchFamily="2" charset="-122"/>
                <a:ea typeface="方正姚体" panose="02010601030101010101" pitchFamily="2" charset="-122"/>
              </a:rPr>
              <a:t>1,258</a:t>
            </a:r>
            <a:endParaRPr lang="en-US" altLang="zh-CN" sz="4000" dirty="0">
              <a:solidFill>
                <a:schemeClr val="bg1">
                  <a:lumMod val="50000"/>
                </a:schemeClr>
              </a:solidFill>
              <a:latin typeface="FZYaoTi" panose="02010601030101010101" pitchFamily="2" charset="-122"/>
              <a:ea typeface="FZYaoTi" panose="02010601030101010101" pitchFamily="2" charset="-122"/>
            </a:endParaRPr>
          </a:p>
        </p:txBody>
      </p:sp>
      <p:sp>
        <p:nvSpPr>
          <p:cNvPr id="38" name="文本框 27"/>
          <p:cNvSpPr txBox="1"/>
          <p:nvPr/>
        </p:nvSpPr>
        <p:spPr>
          <a:xfrm>
            <a:off x="6889684" y="2174148"/>
            <a:ext cx="958917" cy="707886"/>
          </a:xfrm>
          <a:prstGeom prst="rect">
            <a:avLst/>
          </a:prstGeom>
          <a:noFill/>
          <a:effectLst/>
        </p:spPr>
        <p:txBody>
          <a:bodyPr wrap="none" rtlCol="0">
            <a:spAutoFit/>
          </a:bodyPr>
          <a:lstStyle/>
          <a:p>
            <a:r>
              <a:rPr lang="en-US" altLang="zh-CN" sz="4000" b="1" dirty="0">
                <a:solidFill>
                  <a:schemeClr val="bg1">
                    <a:lumMod val="50000"/>
                  </a:schemeClr>
                </a:solidFill>
                <a:latin typeface="方正姚体" panose="02010601030101010101" pitchFamily="2" charset="-122"/>
                <a:ea typeface="方正姚体" panose="02010601030101010101" pitchFamily="2" charset="-122"/>
              </a:rPr>
              <a:t>379</a:t>
            </a:r>
            <a:endParaRPr lang="en-US" altLang="zh-CN" sz="4000" dirty="0">
              <a:solidFill>
                <a:schemeClr val="bg1">
                  <a:lumMod val="50000"/>
                </a:schemeClr>
              </a:solidFill>
              <a:latin typeface="FZYaoTi" panose="02010601030101010101" pitchFamily="2" charset="-122"/>
              <a:ea typeface="FZYaoTi" panose="02010601030101010101" pitchFamily="2" charset="-122"/>
            </a:endParaRPr>
          </a:p>
        </p:txBody>
      </p:sp>
      <p:sp>
        <p:nvSpPr>
          <p:cNvPr id="39" name="文本框 28"/>
          <p:cNvSpPr txBox="1"/>
          <p:nvPr/>
        </p:nvSpPr>
        <p:spPr>
          <a:xfrm>
            <a:off x="9133699" y="2185418"/>
            <a:ext cx="1130438" cy="707886"/>
          </a:xfrm>
          <a:prstGeom prst="rect">
            <a:avLst/>
          </a:prstGeom>
          <a:noFill/>
          <a:effectLst/>
        </p:spPr>
        <p:txBody>
          <a:bodyPr wrap="none" rtlCol="0">
            <a:spAutoFit/>
          </a:bodyPr>
          <a:lstStyle/>
          <a:p>
            <a:r>
              <a:rPr lang="en-US" altLang="zh-CN" sz="4000" b="1" dirty="0">
                <a:solidFill>
                  <a:schemeClr val="bg1">
                    <a:lumMod val="50000"/>
                  </a:schemeClr>
                </a:solidFill>
                <a:latin typeface="方正姚体" panose="02010601030101010101" pitchFamily="2" charset="-122"/>
                <a:ea typeface="方正姚体" panose="02010601030101010101" pitchFamily="2" charset="-122"/>
              </a:rPr>
              <a:t>84%</a:t>
            </a:r>
            <a:endParaRPr lang="en-US" altLang="zh-CN" sz="4000" dirty="0">
              <a:solidFill>
                <a:schemeClr val="bg1">
                  <a:lumMod val="50000"/>
                </a:schemeClr>
              </a:solidFill>
              <a:latin typeface="FZYaoTi" panose="02010601030101010101" pitchFamily="2" charset="-122"/>
              <a:ea typeface="FZYaoTi" panose="02010601030101010101" pitchFamily="2" charset="-122"/>
            </a:endParaRPr>
          </a:p>
        </p:txBody>
      </p:sp>
    </p:spTree>
    <p:extLst>
      <p:ext uri="{BB962C8B-B14F-4D97-AF65-F5344CB8AC3E}">
        <p14:creationId xmlns:p14="http://schemas.microsoft.com/office/powerpoint/2010/main" val="4160247914"/>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50"/>
                                        <p:tgtEl>
                                          <p:spTgt spid="16"/>
                                        </p:tgtEl>
                                      </p:cBhvr>
                                    </p:animEffect>
                                    <p:anim calcmode="lin" valueType="num">
                                      <p:cBhvr>
                                        <p:cTn id="14" dur="250" fill="hold"/>
                                        <p:tgtEl>
                                          <p:spTgt spid="16"/>
                                        </p:tgtEl>
                                        <p:attrNameLst>
                                          <p:attrName>ppt_x</p:attrName>
                                        </p:attrNameLst>
                                      </p:cBhvr>
                                      <p:tavLst>
                                        <p:tav tm="0">
                                          <p:val>
                                            <p:strVal val="#ppt_x"/>
                                          </p:val>
                                        </p:tav>
                                        <p:tav tm="100000">
                                          <p:val>
                                            <p:strVal val="#ppt_x"/>
                                          </p:val>
                                        </p:tav>
                                      </p:tavLst>
                                    </p:anim>
                                    <p:anim calcmode="lin" valueType="num">
                                      <p:cBhvr>
                                        <p:cTn id="15" dur="25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50"/>
                                        <p:tgtEl>
                                          <p:spTgt spid="17"/>
                                        </p:tgtEl>
                                      </p:cBhvr>
                                    </p:animEffect>
                                    <p:anim calcmode="lin" valueType="num">
                                      <p:cBhvr>
                                        <p:cTn id="20" dur="250" fill="hold"/>
                                        <p:tgtEl>
                                          <p:spTgt spid="17"/>
                                        </p:tgtEl>
                                        <p:attrNameLst>
                                          <p:attrName>ppt_x</p:attrName>
                                        </p:attrNameLst>
                                      </p:cBhvr>
                                      <p:tavLst>
                                        <p:tav tm="0">
                                          <p:val>
                                            <p:strVal val="#ppt_x"/>
                                          </p:val>
                                        </p:tav>
                                        <p:tav tm="100000">
                                          <p:val>
                                            <p:strVal val="#ppt_x"/>
                                          </p:val>
                                        </p:tav>
                                      </p:tavLst>
                                    </p:anim>
                                    <p:anim calcmode="lin" valueType="num">
                                      <p:cBhvr>
                                        <p:cTn id="21" dur="25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50"/>
                                        <p:tgtEl>
                                          <p:spTgt spid="18"/>
                                        </p:tgtEl>
                                      </p:cBhvr>
                                    </p:animEffect>
                                    <p:anim calcmode="lin" valueType="num">
                                      <p:cBhvr>
                                        <p:cTn id="26" dur="250" fill="hold"/>
                                        <p:tgtEl>
                                          <p:spTgt spid="18"/>
                                        </p:tgtEl>
                                        <p:attrNameLst>
                                          <p:attrName>ppt_x</p:attrName>
                                        </p:attrNameLst>
                                      </p:cBhvr>
                                      <p:tavLst>
                                        <p:tav tm="0">
                                          <p:val>
                                            <p:strVal val="#ppt_x"/>
                                          </p:val>
                                        </p:tav>
                                        <p:tav tm="100000">
                                          <p:val>
                                            <p:strVal val="#ppt_x"/>
                                          </p:val>
                                        </p:tav>
                                      </p:tavLst>
                                    </p:anim>
                                    <p:anim calcmode="lin" valueType="num">
                                      <p:cBhvr>
                                        <p:cTn id="27" dur="25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250"/>
                                        <p:tgtEl>
                                          <p:spTgt spid="22"/>
                                        </p:tgtEl>
                                      </p:cBhvr>
                                    </p:animEffect>
                                    <p:anim calcmode="lin" valueType="num">
                                      <p:cBhvr>
                                        <p:cTn id="32" dur="250" fill="hold"/>
                                        <p:tgtEl>
                                          <p:spTgt spid="22"/>
                                        </p:tgtEl>
                                        <p:attrNameLst>
                                          <p:attrName>ppt_x</p:attrName>
                                        </p:attrNameLst>
                                      </p:cBhvr>
                                      <p:tavLst>
                                        <p:tav tm="0">
                                          <p:val>
                                            <p:strVal val="#ppt_x"/>
                                          </p:val>
                                        </p:tav>
                                        <p:tav tm="100000">
                                          <p:val>
                                            <p:strVal val="#ppt_x"/>
                                          </p:val>
                                        </p:tav>
                                      </p:tavLst>
                                    </p:anim>
                                    <p:anim calcmode="lin" valueType="num">
                                      <p:cBhvr>
                                        <p:cTn id="33" dur="250" fill="hold"/>
                                        <p:tgtEl>
                                          <p:spTgt spid="22"/>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250"/>
                                        <p:tgtEl>
                                          <p:spTgt spid="23"/>
                                        </p:tgtEl>
                                      </p:cBhvr>
                                    </p:animEffect>
                                    <p:anim calcmode="lin" valueType="num">
                                      <p:cBhvr>
                                        <p:cTn id="38" dur="250" fill="hold"/>
                                        <p:tgtEl>
                                          <p:spTgt spid="23"/>
                                        </p:tgtEl>
                                        <p:attrNameLst>
                                          <p:attrName>ppt_x</p:attrName>
                                        </p:attrNameLst>
                                      </p:cBhvr>
                                      <p:tavLst>
                                        <p:tav tm="0">
                                          <p:val>
                                            <p:strVal val="#ppt_x"/>
                                          </p:val>
                                        </p:tav>
                                        <p:tav tm="100000">
                                          <p:val>
                                            <p:strVal val="#ppt_x"/>
                                          </p:val>
                                        </p:tav>
                                      </p:tavLst>
                                    </p:anim>
                                    <p:anim calcmode="lin" valueType="num">
                                      <p:cBhvr>
                                        <p:cTn id="39" dur="250" fill="hold"/>
                                        <p:tgtEl>
                                          <p:spTgt spid="23"/>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250"/>
                                        <p:tgtEl>
                                          <p:spTgt spid="24"/>
                                        </p:tgtEl>
                                      </p:cBhvr>
                                    </p:animEffect>
                                    <p:anim calcmode="lin" valueType="num">
                                      <p:cBhvr>
                                        <p:cTn id="44" dur="250" fill="hold"/>
                                        <p:tgtEl>
                                          <p:spTgt spid="24"/>
                                        </p:tgtEl>
                                        <p:attrNameLst>
                                          <p:attrName>ppt_x</p:attrName>
                                        </p:attrNameLst>
                                      </p:cBhvr>
                                      <p:tavLst>
                                        <p:tav tm="0">
                                          <p:val>
                                            <p:strVal val="#ppt_x"/>
                                          </p:val>
                                        </p:tav>
                                        <p:tav tm="100000">
                                          <p:val>
                                            <p:strVal val="#ppt_x"/>
                                          </p:val>
                                        </p:tav>
                                      </p:tavLst>
                                    </p:anim>
                                    <p:anim calcmode="lin" valueType="num">
                                      <p:cBhvr>
                                        <p:cTn id="45" dur="250" fill="hold"/>
                                        <p:tgtEl>
                                          <p:spTgt spid="24"/>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250"/>
                                        <p:tgtEl>
                                          <p:spTgt spid="25"/>
                                        </p:tgtEl>
                                      </p:cBhvr>
                                    </p:animEffect>
                                    <p:anim calcmode="lin" valueType="num">
                                      <p:cBhvr>
                                        <p:cTn id="50" dur="250" fill="hold"/>
                                        <p:tgtEl>
                                          <p:spTgt spid="25"/>
                                        </p:tgtEl>
                                        <p:attrNameLst>
                                          <p:attrName>ppt_x</p:attrName>
                                        </p:attrNameLst>
                                      </p:cBhvr>
                                      <p:tavLst>
                                        <p:tav tm="0">
                                          <p:val>
                                            <p:strVal val="#ppt_x"/>
                                          </p:val>
                                        </p:tav>
                                        <p:tav tm="100000">
                                          <p:val>
                                            <p:strVal val="#ppt_x"/>
                                          </p:val>
                                        </p:tav>
                                      </p:tavLst>
                                    </p:anim>
                                    <p:anim calcmode="lin" valueType="num">
                                      <p:cBhvr>
                                        <p:cTn id="51" dur="250" fill="hold"/>
                                        <p:tgtEl>
                                          <p:spTgt spid="25"/>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250"/>
                                        <p:tgtEl>
                                          <p:spTgt spid="26"/>
                                        </p:tgtEl>
                                      </p:cBhvr>
                                    </p:animEffect>
                                    <p:anim calcmode="lin" valueType="num">
                                      <p:cBhvr>
                                        <p:cTn id="56" dur="250" fill="hold"/>
                                        <p:tgtEl>
                                          <p:spTgt spid="26"/>
                                        </p:tgtEl>
                                        <p:attrNameLst>
                                          <p:attrName>ppt_x</p:attrName>
                                        </p:attrNameLst>
                                      </p:cBhvr>
                                      <p:tavLst>
                                        <p:tav tm="0">
                                          <p:val>
                                            <p:strVal val="#ppt_x"/>
                                          </p:val>
                                        </p:tav>
                                        <p:tav tm="100000">
                                          <p:val>
                                            <p:strVal val="#ppt_x"/>
                                          </p:val>
                                        </p:tav>
                                      </p:tavLst>
                                    </p:anim>
                                    <p:anim calcmode="lin" valueType="num">
                                      <p:cBhvr>
                                        <p:cTn id="57" dur="250" fill="hold"/>
                                        <p:tgtEl>
                                          <p:spTgt spid="26"/>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250"/>
                                        <p:tgtEl>
                                          <p:spTgt spid="32"/>
                                        </p:tgtEl>
                                      </p:cBhvr>
                                    </p:animEffect>
                                    <p:anim calcmode="lin" valueType="num">
                                      <p:cBhvr>
                                        <p:cTn id="62" dur="250" fill="hold"/>
                                        <p:tgtEl>
                                          <p:spTgt spid="32"/>
                                        </p:tgtEl>
                                        <p:attrNameLst>
                                          <p:attrName>ppt_x</p:attrName>
                                        </p:attrNameLst>
                                      </p:cBhvr>
                                      <p:tavLst>
                                        <p:tav tm="0">
                                          <p:val>
                                            <p:strVal val="#ppt_x"/>
                                          </p:val>
                                        </p:tav>
                                        <p:tav tm="100000">
                                          <p:val>
                                            <p:strVal val="#ppt_x"/>
                                          </p:val>
                                        </p:tav>
                                      </p:tavLst>
                                    </p:anim>
                                    <p:anim calcmode="lin" valueType="num">
                                      <p:cBhvr>
                                        <p:cTn id="63" dur="250" fill="hold"/>
                                        <p:tgtEl>
                                          <p:spTgt spid="32"/>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250"/>
                                        <p:tgtEl>
                                          <p:spTgt spid="33"/>
                                        </p:tgtEl>
                                      </p:cBhvr>
                                    </p:animEffect>
                                    <p:anim calcmode="lin" valueType="num">
                                      <p:cBhvr>
                                        <p:cTn id="68" dur="250" fill="hold"/>
                                        <p:tgtEl>
                                          <p:spTgt spid="33"/>
                                        </p:tgtEl>
                                        <p:attrNameLst>
                                          <p:attrName>ppt_x</p:attrName>
                                        </p:attrNameLst>
                                      </p:cBhvr>
                                      <p:tavLst>
                                        <p:tav tm="0">
                                          <p:val>
                                            <p:strVal val="#ppt_x"/>
                                          </p:val>
                                        </p:tav>
                                        <p:tav tm="100000">
                                          <p:val>
                                            <p:strVal val="#ppt_x"/>
                                          </p:val>
                                        </p:tav>
                                      </p:tavLst>
                                    </p:anim>
                                    <p:anim calcmode="lin" valueType="num">
                                      <p:cBhvr>
                                        <p:cTn id="69" dur="250" fill="hold"/>
                                        <p:tgtEl>
                                          <p:spTgt spid="33"/>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250"/>
                                        <p:tgtEl>
                                          <p:spTgt spid="34"/>
                                        </p:tgtEl>
                                      </p:cBhvr>
                                    </p:animEffect>
                                    <p:anim calcmode="lin" valueType="num">
                                      <p:cBhvr>
                                        <p:cTn id="74" dur="250" fill="hold"/>
                                        <p:tgtEl>
                                          <p:spTgt spid="34"/>
                                        </p:tgtEl>
                                        <p:attrNameLst>
                                          <p:attrName>ppt_x</p:attrName>
                                        </p:attrNameLst>
                                      </p:cBhvr>
                                      <p:tavLst>
                                        <p:tav tm="0">
                                          <p:val>
                                            <p:strVal val="#ppt_x"/>
                                          </p:val>
                                        </p:tav>
                                        <p:tav tm="100000">
                                          <p:val>
                                            <p:strVal val="#ppt_x"/>
                                          </p:val>
                                        </p:tav>
                                      </p:tavLst>
                                    </p:anim>
                                    <p:anim calcmode="lin" valueType="num">
                                      <p:cBhvr>
                                        <p:cTn id="75" dur="250" fill="hold"/>
                                        <p:tgtEl>
                                          <p:spTgt spid="34"/>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250"/>
                                        <p:tgtEl>
                                          <p:spTgt spid="35"/>
                                        </p:tgtEl>
                                      </p:cBhvr>
                                    </p:animEffect>
                                    <p:anim calcmode="lin" valueType="num">
                                      <p:cBhvr>
                                        <p:cTn id="80" dur="250" fill="hold"/>
                                        <p:tgtEl>
                                          <p:spTgt spid="35"/>
                                        </p:tgtEl>
                                        <p:attrNameLst>
                                          <p:attrName>ppt_x</p:attrName>
                                        </p:attrNameLst>
                                      </p:cBhvr>
                                      <p:tavLst>
                                        <p:tav tm="0">
                                          <p:val>
                                            <p:strVal val="#ppt_x"/>
                                          </p:val>
                                        </p:tav>
                                        <p:tav tm="100000">
                                          <p:val>
                                            <p:strVal val="#ppt_x"/>
                                          </p:val>
                                        </p:tav>
                                      </p:tavLst>
                                    </p:anim>
                                    <p:anim calcmode="lin" valueType="num">
                                      <p:cBhvr>
                                        <p:cTn id="81" dur="250" fill="hold"/>
                                        <p:tgtEl>
                                          <p:spTgt spid="35"/>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fade">
                                      <p:cBhvr>
                                        <p:cTn id="85" dur="250"/>
                                        <p:tgtEl>
                                          <p:spTgt spid="36"/>
                                        </p:tgtEl>
                                      </p:cBhvr>
                                    </p:animEffect>
                                    <p:anim calcmode="lin" valueType="num">
                                      <p:cBhvr>
                                        <p:cTn id="86" dur="250" fill="hold"/>
                                        <p:tgtEl>
                                          <p:spTgt spid="36"/>
                                        </p:tgtEl>
                                        <p:attrNameLst>
                                          <p:attrName>ppt_x</p:attrName>
                                        </p:attrNameLst>
                                      </p:cBhvr>
                                      <p:tavLst>
                                        <p:tav tm="0">
                                          <p:val>
                                            <p:strVal val="#ppt_x"/>
                                          </p:val>
                                        </p:tav>
                                        <p:tav tm="100000">
                                          <p:val>
                                            <p:strVal val="#ppt_x"/>
                                          </p:val>
                                        </p:tav>
                                      </p:tavLst>
                                    </p:anim>
                                    <p:anim calcmode="lin" valueType="num">
                                      <p:cBhvr>
                                        <p:cTn id="87" dur="250" fill="hold"/>
                                        <p:tgtEl>
                                          <p:spTgt spid="36"/>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250"/>
                                        <p:tgtEl>
                                          <p:spTgt spid="37"/>
                                        </p:tgtEl>
                                      </p:cBhvr>
                                    </p:animEffect>
                                    <p:anim calcmode="lin" valueType="num">
                                      <p:cBhvr>
                                        <p:cTn id="92" dur="250" fill="hold"/>
                                        <p:tgtEl>
                                          <p:spTgt spid="37"/>
                                        </p:tgtEl>
                                        <p:attrNameLst>
                                          <p:attrName>ppt_x</p:attrName>
                                        </p:attrNameLst>
                                      </p:cBhvr>
                                      <p:tavLst>
                                        <p:tav tm="0">
                                          <p:val>
                                            <p:strVal val="#ppt_x"/>
                                          </p:val>
                                        </p:tav>
                                        <p:tav tm="100000">
                                          <p:val>
                                            <p:strVal val="#ppt_x"/>
                                          </p:val>
                                        </p:tav>
                                      </p:tavLst>
                                    </p:anim>
                                    <p:anim calcmode="lin" valueType="num">
                                      <p:cBhvr>
                                        <p:cTn id="93" dur="250" fill="hold"/>
                                        <p:tgtEl>
                                          <p:spTgt spid="37"/>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grpId="0" nodeType="afterEffect">
                                  <p:stCondLst>
                                    <p:cond delay="0"/>
                                  </p:stCondLst>
                                  <p:childTnLst>
                                    <p:set>
                                      <p:cBhvr>
                                        <p:cTn id="96" dur="1" fill="hold">
                                          <p:stCondLst>
                                            <p:cond delay="0"/>
                                          </p:stCondLst>
                                        </p:cTn>
                                        <p:tgtEl>
                                          <p:spTgt spid="38"/>
                                        </p:tgtEl>
                                        <p:attrNameLst>
                                          <p:attrName>style.visibility</p:attrName>
                                        </p:attrNameLst>
                                      </p:cBhvr>
                                      <p:to>
                                        <p:strVal val="visible"/>
                                      </p:to>
                                    </p:set>
                                    <p:animEffect transition="in" filter="fade">
                                      <p:cBhvr>
                                        <p:cTn id="97" dur="250"/>
                                        <p:tgtEl>
                                          <p:spTgt spid="38"/>
                                        </p:tgtEl>
                                      </p:cBhvr>
                                    </p:animEffect>
                                    <p:anim calcmode="lin" valueType="num">
                                      <p:cBhvr>
                                        <p:cTn id="98" dur="250" fill="hold"/>
                                        <p:tgtEl>
                                          <p:spTgt spid="38"/>
                                        </p:tgtEl>
                                        <p:attrNameLst>
                                          <p:attrName>ppt_x</p:attrName>
                                        </p:attrNameLst>
                                      </p:cBhvr>
                                      <p:tavLst>
                                        <p:tav tm="0">
                                          <p:val>
                                            <p:strVal val="#ppt_x"/>
                                          </p:val>
                                        </p:tav>
                                        <p:tav tm="100000">
                                          <p:val>
                                            <p:strVal val="#ppt_x"/>
                                          </p:val>
                                        </p:tav>
                                      </p:tavLst>
                                    </p:anim>
                                    <p:anim calcmode="lin" valueType="num">
                                      <p:cBhvr>
                                        <p:cTn id="99" dur="250" fill="hold"/>
                                        <p:tgtEl>
                                          <p:spTgt spid="38"/>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fade">
                                      <p:cBhvr>
                                        <p:cTn id="103" dur="250"/>
                                        <p:tgtEl>
                                          <p:spTgt spid="39"/>
                                        </p:tgtEl>
                                      </p:cBhvr>
                                    </p:animEffect>
                                    <p:anim calcmode="lin" valueType="num">
                                      <p:cBhvr>
                                        <p:cTn id="104" dur="250" fill="hold"/>
                                        <p:tgtEl>
                                          <p:spTgt spid="39"/>
                                        </p:tgtEl>
                                        <p:attrNameLst>
                                          <p:attrName>ppt_x</p:attrName>
                                        </p:attrNameLst>
                                      </p:cBhvr>
                                      <p:tavLst>
                                        <p:tav tm="0">
                                          <p:val>
                                            <p:strVal val="#ppt_x"/>
                                          </p:val>
                                        </p:tav>
                                        <p:tav tm="100000">
                                          <p:val>
                                            <p:strVal val="#ppt_x"/>
                                          </p:val>
                                        </p:tav>
                                      </p:tavLst>
                                    </p:anim>
                                    <p:anim calcmode="lin" valueType="num">
                                      <p:cBhvr>
                                        <p:cTn id="105" dur="25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2" grpId="0" animBg="1"/>
      <p:bldP spid="23" grpId="0" animBg="1"/>
      <p:bldP spid="24" grpId="0" animBg="1"/>
      <p:bldP spid="25" grpId="0" animBg="1"/>
      <p:bldP spid="26" grpId="0" animBg="1"/>
      <p:bldP spid="32" grpId="0"/>
      <p:bldP spid="33" grpId="0"/>
      <p:bldP spid="34" grpId="0"/>
      <p:bldP spid="35" grpId="0"/>
      <p:bldP spid="36" grpId="0"/>
      <p:bldP spid="37" grpId="0"/>
      <p:bldP spid="38" grpId="0"/>
      <p:bldP spid="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081" y="-2177760"/>
            <a:ext cx="15036254" cy="3583180"/>
            <a:chOff x="-1430081" y="-2177760"/>
            <a:chExt cx="15036254" cy="3583180"/>
          </a:xfrm>
        </p:grpSpPr>
        <p:grpSp>
          <p:nvGrpSpPr>
            <p:cNvPr id="8" name="组合 7"/>
            <p:cNvGrpSpPr/>
            <p:nvPr/>
          </p:nvGrpSpPr>
          <p:grpSpPr>
            <a:xfrm>
              <a:off x="-174174" y="384498"/>
              <a:ext cx="12364581" cy="635834"/>
              <a:chOff x="-3024985" y="170970"/>
              <a:chExt cx="8451952" cy="434629"/>
            </a:xfrm>
          </p:grpSpPr>
          <p:sp>
            <p:nvSpPr>
              <p:cNvPr id="9" name="五边形 6"/>
              <p:cNvSpPr/>
              <p:nvPr/>
            </p:nvSpPr>
            <p:spPr>
              <a:xfrm flipH="1" flipV="1">
                <a:off x="-3024985" y="574347"/>
                <a:ext cx="8451952" cy="31252"/>
              </a:xfrm>
              <a:prstGeom prst="homePlate">
                <a:avLst/>
              </a:prstGeom>
              <a:solidFill>
                <a:srgbClr val="4BC1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
              <p:cNvSpPr txBox="1"/>
              <p:nvPr/>
            </p:nvSpPr>
            <p:spPr>
              <a:xfrm>
                <a:off x="149507" y="170970"/>
                <a:ext cx="2230073" cy="315577"/>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点击输入相关文字标题</a:t>
                </a:r>
              </a:p>
            </p:txBody>
          </p:sp>
        </p:grpSp>
        <p:grpSp>
          <p:nvGrpSpPr>
            <p:cNvPr id="11" name="组合 10"/>
            <p:cNvGrpSpPr/>
            <p:nvPr/>
          </p:nvGrpSpPr>
          <p:grpSpPr>
            <a:xfrm rot="9488972" flipH="1" flipV="1">
              <a:off x="11580507" y="-2164102"/>
              <a:ext cx="2025666" cy="3569522"/>
              <a:chOff x="10532455" y="-3545336"/>
              <a:chExt cx="4317696" cy="7608417"/>
            </a:xfrm>
          </p:grpSpPr>
          <p:sp>
            <p:nvSpPr>
              <p:cNvPr id="1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27" name="组合 26"/>
            <p:cNvGrpSpPr/>
            <p:nvPr/>
          </p:nvGrpSpPr>
          <p:grpSpPr>
            <a:xfrm rot="12111028" flipV="1">
              <a:off x="-1430081" y="-2177760"/>
              <a:ext cx="2025666" cy="3569522"/>
              <a:chOff x="10532455" y="-3545336"/>
              <a:chExt cx="4317696" cy="7608417"/>
            </a:xfrm>
          </p:grpSpPr>
          <p:sp>
            <p:nvSpPr>
              <p:cNvPr id="28"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9"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1"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sp>
        <p:nvSpPr>
          <p:cNvPr id="16" name="椭圆 15"/>
          <p:cNvSpPr/>
          <p:nvPr/>
        </p:nvSpPr>
        <p:spPr>
          <a:xfrm>
            <a:off x="1336674" y="2790078"/>
            <a:ext cx="664328" cy="664328"/>
          </a:xfrm>
          <a:prstGeom prst="ellipse">
            <a:avLst/>
          </a:pr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17" name="椭圆 16"/>
          <p:cNvSpPr/>
          <p:nvPr/>
        </p:nvSpPr>
        <p:spPr>
          <a:xfrm>
            <a:off x="1336674" y="4344207"/>
            <a:ext cx="664328" cy="66432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18" name="Freeform 191"/>
          <p:cNvSpPr>
            <a:spLocks noEditPoints="1"/>
          </p:cNvSpPr>
          <p:nvPr/>
        </p:nvSpPr>
        <p:spPr bwMode="auto">
          <a:xfrm>
            <a:off x="1509645" y="4519462"/>
            <a:ext cx="318387" cy="318388"/>
          </a:xfrm>
          <a:custGeom>
            <a:avLst/>
            <a:gdLst>
              <a:gd name="T0" fmla="*/ 67 w 67"/>
              <a:gd name="T1" fmla="*/ 31 h 67"/>
              <a:gd name="T2" fmla="*/ 52 w 67"/>
              <a:gd name="T3" fmla="*/ 14 h 67"/>
              <a:gd name="T4" fmla="*/ 35 w 67"/>
              <a:gd name="T5" fmla="*/ 50 h 67"/>
              <a:gd name="T6" fmla="*/ 53 w 67"/>
              <a:gd name="T7" fmla="*/ 35 h 67"/>
              <a:gd name="T8" fmla="*/ 35 w 67"/>
              <a:gd name="T9" fmla="*/ 50 h 67"/>
              <a:gd name="T10" fmla="*/ 35 w 67"/>
              <a:gd name="T11" fmla="*/ 0 h 67"/>
              <a:gd name="T12" fmla="*/ 47 w 67"/>
              <a:gd name="T13" fmla="*/ 12 h 67"/>
              <a:gd name="T14" fmla="*/ 47 w 67"/>
              <a:gd name="T15" fmla="*/ 55 h 67"/>
              <a:gd name="T16" fmla="*/ 35 w 67"/>
              <a:gd name="T17" fmla="*/ 67 h 67"/>
              <a:gd name="T18" fmla="*/ 47 w 67"/>
              <a:gd name="T19" fmla="*/ 55 h 67"/>
              <a:gd name="T20" fmla="*/ 52 w 67"/>
              <a:gd name="T21" fmla="*/ 53 h 67"/>
              <a:gd name="T22" fmla="*/ 67 w 67"/>
              <a:gd name="T23" fmla="*/ 35 h 67"/>
              <a:gd name="T24" fmla="*/ 46 w 67"/>
              <a:gd name="T25" fmla="*/ 62 h 67"/>
              <a:gd name="T26" fmla="*/ 42 w 67"/>
              <a:gd name="T27" fmla="*/ 66 h 67"/>
              <a:gd name="T28" fmla="*/ 51 w 67"/>
              <a:gd name="T29" fmla="*/ 56 h 67"/>
              <a:gd name="T30" fmla="*/ 46 w 67"/>
              <a:gd name="T31" fmla="*/ 5 h 67"/>
              <a:gd name="T32" fmla="*/ 51 w 67"/>
              <a:gd name="T33" fmla="*/ 11 h 67"/>
              <a:gd name="T34" fmla="*/ 42 w 67"/>
              <a:gd name="T35" fmla="*/ 1 h 67"/>
              <a:gd name="T36" fmla="*/ 49 w 67"/>
              <a:gd name="T37" fmla="*/ 15 h 67"/>
              <a:gd name="T38" fmla="*/ 35 w 67"/>
              <a:gd name="T39" fmla="*/ 31 h 67"/>
              <a:gd name="T40" fmla="*/ 49 w 67"/>
              <a:gd name="T41" fmla="*/ 15 h 67"/>
              <a:gd name="T42" fmla="*/ 20 w 67"/>
              <a:gd name="T43" fmla="*/ 12 h 67"/>
              <a:gd name="T44" fmla="*/ 32 w 67"/>
              <a:gd name="T45" fmla="*/ 0 h 67"/>
              <a:gd name="T46" fmla="*/ 14 w 67"/>
              <a:gd name="T47" fmla="*/ 31 h 67"/>
              <a:gd name="T48" fmla="*/ 32 w 67"/>
              <a:gd name="T49" fmla="*/ 17 h 67"/>
              <a:gd name="T50" fmla="*/ 14 w 67"/>
              <a:gd name="T51" fmla="*/ 31 h 67"/>
              <a:gd name="T52" fmla="*/ 8 w 67"/>
              <a:gd name="T53" fmla="*/ 12 h 67"/>
              <a:gd name="T54" fmla="*/ 11 w 67"/>
              <a:gd name="T55" fmla="*/ 31 h 67"/>
              <a:gd name="T56" fmla="*/ 21 w 67"/>
              <a:gd name="T57" fmla="*/ 5 h 67"/>
              <a:gd name="T58" fmla="*/ 10 w 67"/>
              <a:gd name="T59" fmla="*/ 9 h 67"/>
              <a:gd name="T60" fmla="*/ 21 w 67"/>
              <a:gd name="T61" fmla="*/ 5 h 67"/>
              <a:gd name="T62" fmla="*/ 0 w 67"/>
              <a:gd name="T63" fmla="*/ 35 h 67"/>
              <a:gd name="T64" fmla="*/ 15 w 67"/>
              <a:gd name="T65" fmla="*/ 53 h 67"/>
              <a:gd name="T66" fmla="*/ 21 w 67"/>
              <a:gd name="T67" fmla="*/ 62 h 67"/>
              <a:gd name="T68" fmla="*/ 10 w 67"/>
              <a:gd name="T69" fmla="*/ 58 h 67"/>
              <a:gd name="T70" fmla="*/ 21 w 67"/>
              <a:gd name="T71" fmla="*/ 62 h 67"/>
              <a:gd name="T72" fmla="*/ 32 w 67"/>
              <a:gd name="T73" fmla="*/ 50 h 67"/>
              <a:gd name="T74" fmla="*/ 14 w 67"/>
              <a:gd name="T75" fmla="*/ 35 h 67"/>
              <a:gd name="T76" fmla="*/ 23 w 67"/>
              <a:gd name="T77" fmla="*/ 60 h 67"/>
              <a:gd name="T78" fmla="*/ 32 w 67"/>
              <a:gd name="T79" fmla="*/ 53 h 67"/>
              <a:gd name="T80" fmla="*/ 23 w 67"/>
              <a:gd name="T81" fmla="*/ 6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 h="67">
                <a:moveTo>
                  <a:pt x="57" y="31"/>
                </a:moveTo>
                <a:cubicBezTo>
                  <a:pt x="67" y="31"/>
                  <a:pt x="67" y="31"/>
                  <a:pt x="67" y="31"/>
                </a:cubicBezTo>
                <a:cubicBezTo>
                  <a:pt x="67" y="24"/>
                  <a:pt x="64" y="17"/>
                  <a:pt x="59" y="12"/>
                </a:cubicBezTo>
                <a:cubicBezTo>
                  <a:pt x="57" y="13"/>
                  <a:pt x="55" y="13"/>
                  <a:pt x="52" y="14"/>
                </a:cubicBezTo>
                <a:cubicBezTo>
                  <a:pt x="55" y="19"/>
                  <a:pt x="56" y="25"/>
                  <a:pt x="57" y="31"/>
                </a:cubicBezTo>
                <a:close/>
                <a:moveTo>
                  <a:pt x="35" y="50"/>
                </a:moveTo>
                <a:cubicBezTo>
                  <a:pt x="40" y="50"/>
                  <a:pt x="45" y="51"/>
                  <a:pt x="49" y="52"/>
                </a:cubicBezTo>
                <a:cubicBezTo>
                  <a:pt x="52" y="47"/>
                  <a:pt x="53" y="41"/>
                  <a:pt x="53" y="35"/>
                </a:cubicBezTo>
                <a:cubicBezTo>
                  <a:pt x="35" y="35"/>
                  <a:pt x="35" y="35"/>
                  <a:pt x="35" y="35"/>
                </a:cubicBezTo>
                <a:lnTo>
                  <a:pt x="35" y="50"/>
                </a:lnTo>
                <a:close/>
                <a:moveTo>
                  <a:pt x="44" y="7"/>
                </a:moveTo>
                <a:cubicBezTo>
                  <a:pt x="41" y="4"/>
                  <a:pt x="38" y="2"/>
                  <a:pt x="35" y="0"/>
                </a:cubicBezTo>
                <a:cubicBezTo>
                  <a:pt x="35" y="13"/>
                  <a:pt x="35" y="13"/>
                  <a:pt x="35" y="13"/>
                </a:cubicBezTo>
                <a:cubicBezTo>
                  <a:pt x="39" y="13"/>
                  <a:pt x="43" y="13"/>
                  <a:pt x="47" y="12"/>
                </a:cubicBezTo>
                <a:cubicBezTo>
                  <a:pt x="46" y="10"/>
                  <a:pt x="45" y="9"/>
                  <a:pt x="44" y="7"/>
                </a:cubicBezTo>
                <a:close/>
                <a:moveTo>
                  <a:pt x="47" y="55"/>
                </a:moveTo>
                <a:cubicBezTo>
                  <a:pt x="43" y="54"/>
                  <a:pt x="39" y="53"/>
                  <a:pt x="35" y="53"/>
                </a:cubicBezTo>
                <a:cubicBezTo>
                  <a:pt x="35" y="67"/>
                  <a:pt x="35" y="67"/>
                  <a:pt x="35" y="67"/>
                </a:cubicBezTo>
                <a:cubicBezTo>
                  <a:pt x="38" y="65"/>
                  <a:pt x="41" y="63"/>
                  <a:pt x="44" y="60"/>
                </a:cubicBezTo>
                <a:cubicBezTo>
                  <a:pt x="45" y="58"/>
                  <a:pt x="46" y="57"/>
                  <a:pt x="47" y="55"/>
                </a:cubicBezTo>
                <a:close/>
                <a:moveTo>
                  <a:pt x="57" y="35"/>
                </a:moveTo>
                <a:cubicBezTo>
                  <a:pt x="56" y="41"/>
                  <a:pt x="55" y="47"/>
                  <a:pt x="52" y="53"/>
                </a:cubicBezTo>
                <a:cubicBezTo>
                  <a:pt x="55" y="53"/>
                  <a:pt x="57" y="54"/>
                  <a:pt x="59" y="55"/>
                </a:cubicBezTo>
                <a:cubicBezTo>
                  <a:pt x="64" y="50"/>
                  <a:pt x="67" y="42"/>
                  <a:pt x="67" y="35"/>
                </a:cubicBezTo>
                <a:lnTo>
                  <a:pt x="57" y="35"/>
                </a:lnTo>
                <a:close/>
                <a:moveTo>
                  <a:pt x="46" y="62"/>
                </a:moveTo>
                <a:cubicBezTo>
                  <a:pt x="46" y="62"/>
                  <a:pt x="46" y="62"/>
                  <a:pt x="46" y="62"/>
                </a:cubicBezTo>
                <a:cubicBezTo>
                  <a:pt x="45" y="63"/>
                  <a:pt x="44" y="65"/>
                  <a:pt x="42" y="66"/>
                </a:cubicBezTo>
                <a:cubicBezTo>
                  <a:pt x="48" y="64"/>
                  <a:pt x="53" y="62"/>
                  <a:pt x="57" y="58"/>
                </a:cubicBezTo>
                <a:cubicBezTo>
                  <a:pt x="55" y="57"/>
                  <a:pt x="53" y="56"/>
                  <a:pt x="51" y="56"/>
                </a:cubicBezTo>
                <a:cubicBezTo>
                  <a:pt x="49" y="58"/>
                  <a:pt x="48" y="60"/>
                  <a:pt x="46" y="62"/>
                </a:cubicBezTo>
                <a:close/>
                <a:moveTo>
                  <a:pt x="46" y="5"/>
                </a:moveTo>
                <a:cubicBezTo>
                  <a:pt x="46" y="5"/>
                  <a:pt x="46" y="5"/>
                  <a:pt x="46" y="5"/>
                </a:cubicBezTo>
                <a:cubicBezTo>
                  <a:pt x="48" y="7"/>
                  <a:pt x="49" y="9"/>
                  <a:pt x="51" y="11"/>
                </a:cubicBezTo>
                <a:cubicBezTo>
                  <a:pt x="53" y="11"/>
                  <a:pt x="55" y="10"/>
                  <a:pt x="57" y="9"/>
                </a:cubicBezTo>
                <a:cubicBezTo>
                  <a:pt x="53" y="5"/>
                  <a:pt x="48" y="2"/>
                  <a:pt x="42" y="1"/>
                </a:cubicBezTo>
                <a:cubicBezTo>
                  <a:pt x="44" y="2"/>
                  <a:pt x="45" y="3"/>
                  <a:pt x="46" y="5"/>
                </a:cubicBezTo>
                <a:close/>
                <a:moveTo>
                  <a:pt x="49" y="15"/>
                </a:moveTo>
                <a:cubicBezTo>
                  <a:pt x="45" y="16"/>
                  <a:pt x="40" y="17"/>
                  <a:pt x="35" y="17"/>
                </a:cubicBezTo>
                <a:cubicBezTo>
                  <a:pt x="35" y="31"/>
                  <a:pt x="35" y="31"/>
                  <a:pt x="35" y="31"/>
                </a:cubicBezTo>
                <a:cubicBezTo>
                  <a:pt x="53" y="31"/>
                  <a:pt x="53" y="31"/>
                  <a:pt x="53" y="31"/>
                </a:cubicBezTo>
                <a:cubicBezTo>
                  <a:pt x="53" y="25"/>
                  <a:pt x="51" y="20"/>
                  <a:pt x="49" y="15"/>
                </a:cubicBezTo>
                <a:close/>
                <a:moveTo>
                  <a:pt x="23" y="7"/>
                </a:moveTo>
                <a:cubicBezTo>
                  <a:pt x="22" y="9"/>
                  <a:pt x="21" y="10"/>
                  <a:pt x="20" y="12"/>
                </a:cubicBezTo>
                <a:cubicBezTo>
                  <a:pt x="24" y="13"/>
                  <a:pt x="28" y="13"/>
                  <a:pt x="32" y="13"/>
                </a:cubicBezTo>
                <a:cubicBezTo>
                  <a:pt x="32" y="0"/>
                  <a:pt x="32" y="0"/>
                  <a:pt x="32" y="0"/>
                </a:cubicBezTo>
                <a:cubicBezTo>
                  <a:pt x="29" y="2"/>
                  <a:pt x="26" y="4"/>
                  <a:pt x="23" y="7"/>
                </a:cubicBezTo>
                <a:close/>
                <a:moveTo>
                  <a:pt x="14" y="31"/>
                </a:moveTo>
                <a:cubicBezTo>
                  <a:pt x="32" y="31"/>
                  <a:pt x="32" y="31"/>
                  <a:pt x="32" y="31"/>
                </a:cubicBezTo>
                <a:cubicBezTo>
                  <a:pt x="32" y="17"/>
                  <a:pt x="32" y="17"/>
                  <a:pt x="32" y="17"/>
                </a:cubicBezTo>
                <a:cubicBezTo>
                  <a:pt x="27" y="17"/>
                  <a:pt x="23" y="16"/>
                  <a:pt x="18" y="15"/>
                </a:cubicBezTo>
                <a:cubicBezTo>
                  <a:pt x="16" y="20"/>
                  <a:pt x="14" y="25"/>
                  <a:pt x="14" y="31"/>
                </a:cubicBezTo>
                <a:close/>
                <a:moveTo>
                  <a:pt x="15" y="14"/>
                </a:moveTo>
                <a:cubicBezTo>
                  <a:pt x="12" y="13"/>
                  <a:pt x="10" y="13"/>
                  <a:pt x="8" y="12"/>
                </a:cubicBezTo>
                <a:cubicBezTo>
                  <a:pt x="3" y="17"/>
                  <a:pt x="0" y="24"/>
                  <a:pt x="0" y="31"/>
                </a:cubicBezTo>
                <a:cubicBezTo>
                  <a:pt x="11" y="31"/>
                  <a:pt x="11" y="31"/>
                  <a:pt x="11" y="31"/>
                </a:cubicBezTo>
                <a:cubicBezTo>
                  <a:pt x="11" y="25"/>
                  <a:pt x="12" y="19"/>
                  <a:pt x="15" y="14"/>
                </a:cubicBezTo>
                <a:close/>
                <a:moveTo>
                  <a:pt x="21" y="5"/>
                </a:moveTo>
                <a:cubicBezTo>
                  <a:pt x="22" y="3"/>
                  <a:pt x="24" y="2"/>
                  <a:pt x="25" y="1"/>
                </a:cubicBezTo>
                <a:cubicBezTo>
                  <a:pt x="19" y="2"/>
                  <a:pt x="14" y="5"/>
                  <a:pt x="10" y="9"/>
                </a:cubicBezTo>
                <a:cubicBezTo>
                  <a:pt x="12" y="10"/>
                  <a:pt x="14" y="11"/>
                  <a:pt x="16" y="11"/>
                </a:cubicBezTo>
                <a:cubicBezTo>
                  <a:pt x="18" y="9"/>
                  <a:pt x="19" y="7"/>
                  <a:pt x="21" y="5"/>
                </a:cubicBezTo>
                <a:close/>
                <a:moveTo>
                  <a:pt x="10" y="35"/>
                </a:moveTo>
                <a:cubicBezTo>
                  <a:pt x="0" y="35"/>
                  <a:pt x="0" y="35"/>
                  <a:pt x="0" y="35"/>
                </a:cubicBezTo>
                <a:cubicBezTo>
                  <a:pt x="0" y="42"/>
                  <a:pt x="3" y="50"/>
                  <a:pt x="8" y="55"/>
                </a:cubicBezTo>
                <a:cubicBezTo>
                  <a:pt x="10" y="54"/>
                  <a:pt x="12" y="53"/>
                  <a:pt x="15" y="53"/>
                </a:cubicBezTo>
                <a:cubicBezTo>
                  <a:pt x="12" y="47"/>
                  <a:pt x="11" y="41"/>
                  <a:pt x="10" y="35"/>
                </a:cubicBezTo>
                <a:close/>
                <a:moveTo>
                  <a:pt x="21" y="62"/>
                </a:moveTo>
                <a:cubicBezTo>
                  <a:pt x="19" y="60"/>
                  <a:pt x="18" y="58"/>
                  <a:pt x="16" y="56"/>
                </a:cubicBezTo>
                <a:cubicBezTo>
                  <a:pt x="14" y="56"/>
                  <a:pt x="12" y="57"/>
                  <a:pt x="10" y="58"/>
                </a:cubicBezTo>
                <a:cubicBezTo>
                  <a:pt x="14" y="62"/>
                  <a:pt x="19" y="64"/>
                  <a:pt x="25" y="66"/>
                </a:cubicBezTo>
                <a:cubicBezTo>
                  <a:pt x="24" y="65"/>
                  <a:pt x="22" y="63"/>
                  <a:pt x="21" y="62"/>
                </a:cubicBezTo>
                <a:close/>
                <a:moveTo>
                  <a:pt x="18" y="52"/>
                </a:moveTo>
                <a:cubicBezTo>
                  <a:pt x="23" y="51"/>
                  <a:pt x="27" y="50"/>
                  <a:pt x="32" y="50"/>
                </a:cubicBezTo>
                <a:cubicBezTo>
                  <a:pt x="32" y="35"/>
                  <a:pt x="32" y="35"/>
                  <a:pt x="32" y="35"/>
                </a:cubicBezTo>
                <a:cubicBezTo>
                  <a:pt x="14" y="35"/>
                  <a:pt x="14" y="35"/>
                  <a:pt x="14" y="35"/>
                </a:cubicBezTo>
                <a:cubicBezTo>
                  <a:pt x="14" y="41"/>
                  <a:pt x="16" y="47"/>
                  <a:pt x="18" y="52"/>
                </a:cubicBezTo>
                <a:close/>
                <a:moveTo>
                  <a:pt x="23" y="60"/>
                </a:moveTo>
                <a:cubicBezTo>
                  <a:pt x="26" y="63"/>
                  <a:pt x="29" y="65"/>
                  <a:pt x="32" y="67"/>
                </a:cubicBezTo>
                <a:cubicBezTo>
                  <a:pt x="32" y="53"/>
                  <a:pt x="32" y="53"/>
                  <a:pt x="32" y="53"/>
                </a:cubicBezTo>
                <a:cubicBezTo>
                  <a:pt x="28" y="53"/>
                  <a:pt x="24" y="54"/>
                  <a:pt x="20" y="55"/>
                </a:cubicBezTo>
                <a:cubicBezTo>
                  <a:pt x="21" y="57"/>
                  <a:pt x="22" y="58"/>
                  <a:pt x="23" y="60"/>
                </a:cubicBezTo>
                <a:close/>
              </a:path>
            </a:pathLst>
          </a:custGeom>
          <a:no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sz="2000">
              <a:solidFill>
                <a:schemeClr val="bg1">
                  <a:lumMod val="50000"/>
                </a:schemeClr>
              </a:solidFill>
              <a:latin typeface="微软雅黑" pitchFamily="34" charset="-122"/>
              <a:ea typeface="微软雅黑" pitchFamily="34" charset="-122"/>
            </a:endParaRPr>
          </a:p>
        </p:txBody>
      </p:sp>
      <p:sp>
        <p:nvSpPr>
          <p:cNvPr id="22" name="椭圆 21"/>
          <p:cNvSpPr/>
          <p:nvPr/>
        </p:nvSpPr>
        <p:spPr>
          <a:xfrm>
            <a:off x="4816815" y="4344207"/>
            <a:ext cx="664328" cy="664328"/>
          </a:xfrm>
          <a:prstGeom prst="ellipse">
            <a:avLst/>
          </a:pr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23" name="Freeform 128"/>
          <p:cNvSpPr>
            <a:spLocks noEditPoints="1"/>
          </p:cNvSpPr>
          <p:nvPr/>
        </p:nvSpPr>
        <p:spPr bwMode="auto">
          <a:xfrm>
            <a:off x="5016701" y="4500243"/>
            <a:ext cx="264555" cy="351220"/>
          </a:xfrm>
          <a:custGeom>
            <a:avLst/>
            <a:gdLst>
              <a:gd name="T0" fmla="*/ 25 w 49"/>
              <a:gd name="T1" fmla="*/ 23 h 65"/>
              <a:gd name="T2" fmla="*/ 36 w 49"/>
              <a:gd name="T3" fmla="*/ 12 h 65"/>
              <a:gd name="T4" fmla="*/ 25 w 49"/>
              <a:gd name="T5" fmla="*/ 0 h 65"/>
              <a:gd name="T6" fmla="*/ 13 w 49"/>
              <a:gd name="T7" fmla="*/ 12 h 65"/>
              <a:gd name="T8" fmla="*/ 25 w 49"/>
              <a:gd name="T9" fmla="*/ 23 h 65"/>
              <a:gd name="T10" fmla="*/ 32 w 49"/>
              <a:gd name="T11" fmla="*/ 25 h 65"/>
              <a:gd name="T12" fmla="*/ 18 w 49"/>
              <a:gd name="T13" fmla="*/ 25 h 65"/>
              <a:gd name="T14" fmla="*/ 0 w 49"/>
              <a:gd name="T15" fmla="*/ 42 h 65"/>
              <a:gd name="T16" fmla="*/ 0 w 49"/>
              <a:gd name="T17" fmla="*/ 65 h 65"/>
              <a:gd name="T18" fmla="*/ 10 w 49"/>
              <a:gd name="T19" fmla="*/ 65 h 65"/>
              <a:gd name="T20" fmla="*/ 10 w 49"/>
              <a:gd name="T21" fmla="*/ 42 h 65"/>
              <a:gd name="T22" fmla="*/ 14 w 49"/>
              <a:gd name="T23" fmla="*/ 42 h 65"/>
              <a:gd name="T24" fmla="*/ 14 w 49"/>
              <a:gd name="T25" fmla="*/ 65 h 65"/>
              <a:gd name="T26" fmla="*/ 35 w 49"/>
              <a:gd name="T27" fmla="*/ 65 h 65"/>
              <a:gd name="T28" fmla="*/ 35 w 49"/>
              <a:gd name="T29" fmla="*/ 42 h 65"/>
              <a:gd name="T30" fmla="*/ 39 w 49"/>
              <a:gd name="T31" fmla="*/ 42 h 65"/>
              <a:gd name="T32" fmla="*/ 39 w 49"/>
              <a:gd name="T33" fmla="*/ 65 h 65"/>
              <a:gd name="T34" fmla="*/ 49 w 49"/>
              <a:gd name="T35" fmla="*/ 65 h 65"/>
              <a:gd name="T36" fmla="*/ 49 w 49"/>
              <a:gd name="T37" fmla="*/ 42 h 65"/>
              <a:gd name="T38" fmla="*/ 32 w 49"/>
              <a:gd name="T39" fmla="*/ 2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65">
                <a:moveTo>
                  <a:pt x="25" y="23"/>
                </a:moveTo>
                <a:cubicBezTo>
                  <a:pt x="31" y="23"/>
                  <a:pt x="36" y="18"/>
                  <a:pt x="36" y="12"/>
                </a:cubicBezTo>
                <a:cubicBezTo>
                  <a:pt x="36" y="5"/>
                  <a:pt x="31" y="0"/>
                  <a:pt x="25" y="0"/>
                </a:cubicBezTo>
                <a:cubicBezTo>
                  <a:pt x="19" y="0"/>
                  <a:pt x="13" y="5"/>
                  <a:pt x="13" y="12"/>
                </a:cubicBezTo>
                <a:cubicBezTo>
                  <a:pt x="13" y="18"/>
                  <a:pt x="19" y="23"/>
                  <a:pt x="25" y="23"/>
                </a:cubicBezTo>
                <a:close/>
                <a:moveTo>
                  <a:pt x="32" y="25"/>
                </a:moveTo>
                <a:cubicBezTo>
                  <a:pt x="18" y="25"/>
                  <a:pt x="18" y="25"/>
                  <a:pt x="18" y="25"/>
                </a:cubicBezTo>
                <a:cubicBezTo>
                  <a:pt x="8" y="25"/>
                  <a:pt x="0" y="33"/>
                  <a:pt x="0" y="42"/>
                </a:cubicBezTo>
                <a:cubicBezTo>
                  <a:pt x="0" y="65"/>
                  <a:pt x="0" y="65"/>
                  <a:pt x="0" y="65"/>
                </a:cubicBezTo>
                <a:cubicBezTo>
                  <a:pt x="10" y="65"/>
                  <a:pt x="10" y="65"/>
                  <a:pt x="10" y="65"/>
                </a:cubicBezTo>
                <a:cubicBezTo>
                  <a:pt x="10" y="42"/>
                  <a:pt x="10" y="42"/>
                  <a:pt x="10" y="42"/>
                </a:cubicBezTo>
                <a:cubicBezTo>
                  <a:pt x="14" y="42"/>
                  <a:pt x="14" y="42"/>
                  <a:pt x="14" y="42"/>
                </a:cubicBezTo>
                <a:cubicBezTo>
                  <a:pt x="14" y="65"/>
                  <a:pt x="14" y="65"/>
                  <a:pt x="14" y="65"/>
                </a:cubicBezTo>
                <a:cubicBezTo>
                  <a:pt x="35" y="65"/>
                  <a:pt x="35" y="65"/>
                  <a:pt x="35" y="65"/>
                </a:cubicBezTo>
                <a:cubicBezTo>
                  <a:pt x="35" y="42"/>
                  <a:pt x="35" y="42"/>
                  <a:pt x="35" y="42"/>
                </a:cubicBezTo>
                <a:cubicBezTo>
                  <a:pt x="39" y="42"/>
                  <a:pt x="39" y="42"/>
                  <a:pt x="39" y="42"/>
                </a:cubicBezTo>
                <a:cubicBezTo>
                  <a:pt x="39" y="65"/>
                  <a:pt x="39" y="65"/>
                  <a:pt x="39" y="65"/>
                </a:cubicBezTo>
                <a:cubicBezTo>
                  <a:pt x="49" y="65"/>
                  <a:pt x="49" y="65"/>
                  <a:pt x="49" y="65"/>
                </a:cubicBezTo>
                <a:cubicBezTo>
                  <a:pt x="49" y="42"/>
                  <a:pt x="49" y="42"/>
                  <a:pt x="49" y="42"/>
                </a:cubicBezTo>
                <a:cubicBezTo>
                  <a:pt x="49" y="33"/>
                  <a:pt x="42" y="25"/>
                  <a:pt x="32" y="25"/>
                </a:cubicBezTo>
                <a:close/>
              </a:path>
            </a:pathLst>
          </a:custGeom>
          <a:noFill/>
          <a:ln>
            <a:solidFill>
              <a:srgbClr val="4BC1DD"/>
            </a:solidFill>
          </a:ln>
          <a:extLst/>
        </p:spPr>
        <p:txBody>
          <a:bodyPr vert="horz" wrap="square" lIns="91440" tIns="45720" rIns="91440" bIns="45720" numCol="1" anchor="t" anchorCtr="0" compatLnSpc="1">
            <a:prstTxWarp prst="textNoShape">
              <a:avLst/>
            </a:prstTxWarp>
          </a:bodyPr>
          <a:lstStyle/>
          <a:p>
            <a:endParaRPr lang="zh-CN" altLang="en-US" sz="2000">
              <a:solidFill>
                <a:schemeClr val="bg1">
                  <a:lumMod val="50000"/>
                </a:schemeClr>
              </a:solidFill>
              <a:latin typeface="微软雅黑" pitchFamily="34" charset="-122"/>
              <a:ea typeface="微软雅黑" pitchFamily="34" charset="-122"/>
            </a:endParaRPr>
          </a:p>
        </p:txBody>
      </p:sp>
      <p:sp>
        <p:nvSpPr>
          <p:cNvPr id="24" name="椭圆 23"/>
          <p:cNvSpPr/>
          <p:nvPr/>
        </p:nvSpPr>
        <p:spPr>
          <a:xfrm>
            <a:off x="8247980" y="4343689"/>
            <a:ext cx="664328" cy="66432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25" name="任意多边形 13"/>
          <p:cNvSpPr/>
          <p:nvPr/>
        </p:nvSpPr>
        <p:spPr>
          <a:xfrm rot="18825554">
            <a:off x="8485195" y="4491405"/>
            <a:ext cx="189898" cy="367863"/>
          </a:xfrm>
          <a:custGeom>
            <a:avLst/>
            <a:gdLst>
              <a:gd name="connsiteX0" fmla="*/ 235173 w 469026"/>
              <a:gd name="connsiteY0" fmla="*/ 732025 h 908580"/>
              <a:gd name="connsiteX1" fmla="*/ 181173 w 469026"/>
              <a:gd name="connsiteY1" fmla="*/ 786025 h 908580"/>
              <a:gd name="connsiteX2" fmla="*/ 235173 w 469026"/>
              <a:gd name="connsiteY2" fmla="*/ 840025 h 908580"/>
              <a:gd name="connsiteX3" fmla="*/ 289173 w 469026"/>
              <a:gd name="connsiteY3" fmla="*/ 786025 h 908580"/>
              <a:gd name="connsiteX4" fmla="*/ 235173 w 469026"/>
              <a:gd name="connsiteY4" fmla="*/ 732025 h 908580"/>
              <a:gd name="connsiteX5" fmla="*/ 350586 w 469026"/>
              <a:gd name="connsiteY5" fmla="*/ 0 h 908580"/>
              <a:gd name="connsiteX6" fmla="*/ 400339 w 469026"/>
              <a:gd name="connsiteY6" fmla="*/ 33544 h 908580"/>
              <a:gd name="connsiteX7" fmla="*/ 469026 w 469026"/>
              <a:gd name="connsiteY7" fmla="*/ 199370 h 908580"/>
              <a:gd name="connsiteX8" fmla="*/ 400339 w 469026"/>
              <a:gd name="connsiteY8" fmla="*/ 365196 h 908580"/>
              <a:gd name="connsiteX9" fmla="*/ 350984 w 469026"/>
              <a:gd name="connsiteY9" fmla="*/ 398472 h 908580"/>
              <a:gd name="connsiteX10" fmla="*/ 350984 w 469026"/>
              <a:gd name="connsiteY10" fmla="*/ 792110 h 908580"/>
              <a:gd name="connsiteX11" fmla="*/ 234514 w 469026"/>
              <a:gd name="connsiteY11" fmla="*/ 908580 h 908580"/>
              <a:gd name="connsiteX12" fmla="*/ 234514 w 469026"/>
              <a:gd name="connsiteY12" fmla="*/ 908579 h 908580"/>
              <a:gd name="connsiteX13" fmla="*/ 118044 w 469026"/>
              <a:gd name="connsiteY13" fmla="*/ 792109 h 908580"/>
              <a:gd name="connsiteX14" fmla="*/ 118044 w 469026"/>
              <a:gd name="connsiteY14" fmla="*/ 398473 h 908580"/>
              <a:gd name="connsiteX15" fmla="*/ 68687 w 469026"/>
              <a:gd name="connsiteY15" fmla="*/ 365196 h 908580"/>
              <a:gd name="connsiteX16" fmla="*/ 0 w 469026"/>
              <a:gd name="connsiteY16" fmla="*/ 199370 h 908580"/>
              <a:gd name="connsiteX17" fmla="*/ 68687 w 469026"/>
              <a:gd name="connsiteY17" fmla="*/ 33544 h 908580"/>
              <a:gd name="connsiteX18" fmla="*/ 118438 w 469026"/>
              <a:gd name="connsiteY18" fmla="*/ 1 h 908580"/>
              <a:gd name="connsiteX19" fmla="*/ 158312 w 469026"/>
              <a:gd name="connsiteY19" fmla="*/ 199369 h 908580"/>
              <a:gd name="connsiteX20" fmla="*/ 310712 w 469026"/>
              <a:gd name="connsiteY20" fmla="*/ 199369 h 90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9026" h="908580">
                <a:moveTo>
                  <a:pt x="235173" y="732025"/>
                </a:moveTo>
                <a:cubicBezTo>
                  <a:pt x="205350" y="732025"/>
                  <a:pt x="181173" y="756202"/>
                  <a:pt x="181173" y="786025"/>
                </a:cubicBezTo>
                <a:cubicBezTo>
                  <a:pt x="181173" y="815848"/>
                  <a:pt x="205350" y="840025"/>
                  <a:pt x="235173" y="840025"/>
                </a:cubicBezTo>
                <a:cubicBezTo>
                  <a:pt x="264996" y="840025"/>
                  <a:pt x="289173" y="815848"/>
                  <a:pt x="289173" y="786025"/>
                </a:cubicBezTo>
                <a:cubicBezTo>
                  <a:pt x="289173" y="756202"/>
                  <a:pt x="264996" y="732025"/>
                  <a:pt x="235173" y="732025"/>
                </a:cubicBezTo>
                <a:close/>
                <a:moveTo>
                  <a:pt x="350586" y="0"/>
                </a:moveTo>
                <a:lnTo>
                  <a:pt x="400339" y="33544"/>
                </a:lnTo>
                <a:cubicBezTo>
                  <a:pt x="442777" y="75983"/>
                  <a:pt x="469026" y="134611"/>
                  <a:pt x="469026" y="199370"/>
                </a:cubicBezTo>
                <a:cubicBezTo>
                  <a:pt x="469026" y="264129"/>
                  <a:pt x="442777" y="322757"/>
                  <a:pt x="400339" y="365196"/>
                </a:cubicBezTo>
                <a:lnTo>
                  <a:pt x="350984" y="398472"/>
                </a:lnTo>
                <a:lnTo>
                  <a:pt x="350984" y="792110"/>
                </a:lnTo>
                <a:cubicBezTo>
                  <a:pt x="350984" y="856435"/>
                  <a:pt x="298839" y="908580"/>
                  <a:pt x="234514" y="908580"/>
                </a:cubicBezTo>
                <a:lnTo>
                  <a:pt x="234514" y="908579"/>
                </a:lnTo>
                <a:cubicBezTo>
                  <a:pt x="170189" y="908579"/>
                  <a:pt x="118044" y="856434"/>
                  <a:pt x="118044" y="792109"/>
                </a:cubicBezTo>
                <a:lnTo>
                  <a:pt x="118044" y="398473"/>
                </a:lnTo>
                <a:lnTo>
                  <a:pt x="68687" y="365196"/>
                </a:lnTo>
                <a:cubicBezTo>
                  <a:pt x="26249" y="322757"/>
                  <a:pt x="0" y="264129"/>
                  <a:pt x="0" y="199370"/>
                </a:cubicBezTo>
                <a:cubicBezTo>
                  <a:pt x="0" y="134611"/>
                  <a:pt x="26249" y="75983"/>
                  <a:pt x="68687" y="33544"/>
                </a:cubicBezTo>
                <a:lnTo>
                  <a:pt x="118438" y="1"/>
                </a:lnTo>
                <a:lnTo>
                  <a:pt x="158312" y="199369"/>
                </a:lnTo>
                <a:lnTo>
                  <a:pt x="310712" y="19936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26" name="Freeform 9"/>
          <p:cNvSpPr>
            <a:spLocks noEditPoints="1"/>
          </p:cNvSpPr>
          <p:nvPr/>
        </p:nvSpPr>
        <p:spPr bwMode="auto">
          <a:xfrm>
            <a:off x="1509635" y="2969321"/>
            <a:ext cx="318405" cy="305842"/>
          </a:xfrm>
          <a:custGeom>
            <a:avLst/>
            <a:gdLst>
              <a:gd name="T0" fmla="*/ 186 w 200"/>
              <a:gd name="T1" fmla="*/ 114 h 192"/>
              <a:gd name="T2" fmla="*/ 182 w 200"/>
              <a:gd name="T3" fmla="*/ 154 h 192"/>
              <a:gd name="T4" fmla="*/ 149 w 200"/>
              <a:gd name="T5" fmla="*/ 191 h 192"/>
              <a:gd name="T6" fmla="*/ 68 w 200"/>
              <a:gd name="T7" fmla="*/ 172 h 192"/>
              <a:gd name="T8" fmla="*/ 68 w 200"/>
              <a:gd name="T9" fmla="*/ 171 h 192"/>
              <a:gd name="T10" fmla="*/ 68 w 200"/>
              <a:gd name="T11" fmla="*/ 191 h 192"/>
              <a:gd name="T12" fmla="*/ 48 w 200"/>
              <a:gd name="T13" fmla="*/ 191 h 192"/>
              <a:gd name="T14" fmla="*/ 28 w 200"/>
              <a:gd name="T15" fmla="*/ 191 h 192"/>
              <a:gd name="T16" fmla="*/ 20 w 200"/>
              <a:gd name="T17" fmla="*/ 191 h 192"/>
              <a:gd name="T18" fmla="*/ 0 w 200"/>
              <a:gd name="T19" fmla="*/ 171 h 192"/>
              <a:gd name="T20" fmla="*/ 0 w 200"/>
              <a:gd name="T21" fmla="*/ 79 h 192"/>
              <a:gd name="T22" fmla="*/ 20 w 200"/>
              <a:gd name="T23" fmla="*/ 59 h 192"/>
              <a:gd name="T24" fmla="*/ 28 w 200"/>
              <a:gd name="T25" fmla="*/ 59 h 192"/>
              <a:gd name="T26" fmla="*/ 48 w 200"/>
              <a:gd name="T27" fmla="*/ 59 h 192"/>
              <a:gd name="T28" fmla="*/ 68 w 200"/>
              <a:gd name="T29" fmla="*/ 59 h 192"/>
              <a:gd name="T30" fmla="*/ 68 w 200"/>
              <a:gd name="T31" fmla="*/ 79 h 192"/>
              <a:gd name="T32" fmla="*/ 68 w 200"/>
              <a:gd name="T33" fmla="*/ 79 h 192"/>
              <a:gd name="T34" fmla="*/ 125 w 200"/>
              <a:gd name="T35" fmla="*/ 1 h 192"/>
              <a:gd name="T36" fmla="*/ 153 w 200"/>
              <a:gd name="T37" fmla="*/ 67 h 192"/>
              <a:gd name="T38" fmla="*/ 197 w 200"/>
              <a:gd name="T39" fmla="*/ 89 h 192"/>
              <a:gd name="T40" fmla="*/ 186 w 200"/>
              <a:gd name="T41" fmla="*/ 114 h 192"/>
              <a:gd name="T42" fmla="*/ 138 w 200"/>
              <a:gd name="T43" fmla="*/ 78 h 192"/>
              <a:gd name="T44" fmla="*/ 132 w 200"/>
              <a:gd name="T45" fmla="*/ 13 h 192"/>
              <a:gd name="T46" fmla="*/ 68 w 200"/>
              <a:gd name="T47" fmla="*/ 94 h 192"/>
              <a:gd name="T48" fmla="*/ 68 w 200"/>
              <a:gd name="T49" fmla="*/ 101 h 192"/>
              <a:gd name="T50" fmla="*/ 68 w 200"/>
              <a:gd name="T51" fmla="*/ 157 h 192"/>
              <a:gd name="T52" fmla="*/ 148 w 200"/>
              <a:gd name="T53" fmla="*/ 179 h 192"/>
              <a:gd name="T54" fmla="*/ 165 w 200"/>
              <a:gd name="T55" fmla="*/ 150 h 192"/>
              <a:gd name="T56" fmla="*/ 170 w 200"/>
              <a:gd name="T57" fmla="*/ 113 h 192"/>
              <a:gd name="T58" fmla="*/ 182 w 200"/>
              <a:gd name="T59" fmla="*/ 92 h 192"/>
              <a:gd name="T60" fmla="*/ 138 w 200"/>
              <a:gd name="T61" fmla="*/ 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0" h="192">
                <a:moveTo>
                  <a:pt x="186" y="114"/>
                </a:moveTo>
                <a:cubicBezTo>
                  <a:pt x="200" y="118"/>
                  <a:pt x="196" y="152"/>
                  <a:pt x="182" y="154"/>
                </a:cubicBezTo>
                <a:cubicBezTo>
                  <a:pt x="185" y="163"/>
                  <a:pt x="186" y="192"/>
                  <a:pt x="149" y="191"/>
                </a:cubicBezTo>
                <a:cubicBezTo>
                  <a:pt x="105" y="191"/>
                  <a:pt x="97" y="172"/>
                  <a:pt x="68" y="172"/>
                </a:cubicBezTo>
                <a:cubicBezTo>
                  <a:pt x="68" y="171"/>
                  <a:pt x="68" y="171"/>
                  <a:pt x="68" y="171"/>
                </a:cubicBezTo>
                <a:cubicBezTo>
                  <a:pt x="68" y="191"/>
                  <a:pt x="68" y="191"/>
                  <a:pt x="68" y="191"/>
                </a:cubicBezTo>
                <a:cubicBezTo>
                  <a:pt x="48" y="191"/>
                  <a:pt x="48" y="191"/>
                  <a:pt x="48" y="191"/>
                </a:cubicBezTo>
                <a:cubicBezTo>
                  <a:pt x="28" y="191"/>
                  <a:pt x="28" y="191"/>
                  <a:pt x="28" y="191"/>
                </a:cubicBezTo>
                <a:cubicBezTo>
                  <a:pt x="20" y="191"/>
                  <a:pt x="20" y="191"/>
                  <a:pt x="20" y="191"/>
                </a:cubicBezTo>
                <a:cubicBezTo>
                  <a:pt x="9" y="191"/>
                  <a:pt x="0" y="182"/>
                  <a:pt x="0" y="171"/>
                </a:cubicBezTo>
                <a:cubicBezTo>
                  <a:pt x="0" y="79"/>
                  <a:pt x="0" y="79"/>
                  <a:pt x="0" y="79"/>
                </a:cubicBezTo>
                <a:cubicBezTo>
                  <a:pt x="0" y="68"/>
                  <a:pt x="9" y="59"/>
                  <a:pt x="20" y="59"/>
                </a:cubicBezTo>
                <a:cubicBezTo>
                  <a:pt x="28" y="59"/>
                  <a:pt x="28" y="59"/>
                  <a:pt x="28" y="59"/>
                </a:cubicBezTo>
                <a:cubicBezTo>
                  <a:pt x="48" y="59"/>
                  <a:pt x="48" y="59"/>
                  <a:pt x="48" y="59"/>
                </a:cubicBezTo>
                <a:cubicBezTo>
                  <a:pt x="68" y="59"/>
                  <a:pt x="68" y="59"/>
                  <a:pt x="68" y="59"/>
                </a:cubicBezTo>
                <a:cubicBezTo>
                  <a:pt x="68" y="79"/>
                  <a:pt x="68" y="79"/>
                  <a:pt x="68" y="79"/>
                </a:cubicBezTo>
                <a:cubicBezTo>
                  <a:pt x="68" y="79"/>
                  <a:pt x="68" y="79"/>
                  <a:pt x="68" y="79"/>
                </a:cubicBezTo>
                <a:cubicBezTo>
                  <a:pt x="115" y="60"/>
                  <a:pt x="113" y="2"/>
                  <a:pt x="125" y="1"/>
                </a:cubicBezTo>
                <a:cubicBezTo>
                  <a:pt x="196" y="0"/>
                  <a:pt x="153" y="67"/>
                  <a:pt x="153" y="67"/>
                </a:cubicBezTo>
                <a:cubicBezTo>
                  <a:pt x="153" y="67"/>
                  <a:pt x="193" y="54"/>
                  <a:pt x="197" y="89"/>
                </a:cubicBezTo>
                <a:cubicBezTo>
                  <a:pt x="196" y="99"/>
                  <a:pt x="197" y="105"/>
                  <a:pt x="186" y="114"/>
                </a:cubicBezTo>
                <a:close/>
                <a:moveTo>
                  <a:pt x="138" y="78"/>
                </a:moveTo>
                <a:cubicBezTo>
                  <a:pt x="138" y="78"/>
                  <a:pt x="171" y="12"/>
                  <a:pt x="132" y="13"/>
                </a:cubicBezTo>
                <a:cubicBezTo>
                  <a:pt x="125" y="13"/>
                  <a:pt x="128" y="74"/>
                  <a:pt x="68" y="94"/>
                </a:cubicBezTo>
                <a:cubicBezTo>
                  <a:pt x="68" y="93"/>
                  <a:pt x="68" y="96"/>
                  <a:pt x="68" y="101"/>
                </a:cubicBezTo>
                <a:cubicBezTo>
                  <a:pt x="68" y="157"/>
                  <a:pt x="68" y="157"/>
                  <a:pt x="68" y="157"/>
                </a:cubicBezTo>
                <a:cubicBezTo>
                  <a:pt x="91" y="157"/>
                  <a:pt x="118" y="179"/>
                  <a:pt x="148" y="179"/>
                </a:cubicBezTo>
                <a:cubicBezTo>
                  <a:pt x="173" y="179"/>
                  <a:pt x="170" y="158"/>
                  <a:pt x="165" y="150"/>
                </a:cubicBezTo>
                <a:cubicBezTo>
                  <a:pt x="185" y="144"/>
                  <a:pt x="180" y="116"/>
                  <a:pt x="170" y="113"/>
                </a:cubicBezTo>
                <a:cubicBezTo>
                  <a:pt x="179" y="102"/>
                  <a:pt x="181" y="99"/>
                  <a:pt x="182" y="92"/>
                </a:cubicBezTo>
                <a:cubicBezTo>
                  <a:pt x="179" y="68"/>
                  <a:pt x="138" y="78"/>
                  <a:pt x="138" y="78"/>
                </a:cubicBezTo>
                <a:close/>
              </a:path>
            </a:pathLst>
          </a:custGeom>
          <a:noFill/>
          <a:ln>
            <a:solidFill>
              <a:srgbClr val="4BC1DD"/>
            </a:solidFill>
          </a:ln>
        </p:spPr>
        <p:txBody>
          <a:bodyPr vert="horz" wrap="square" lIns="91440" tIns="45720" rIns="91440" bIns="45720" numCol="1" anchor="t" anchorCtr="0" compatLnSpc="1">
            <a:prstTxWarp prst="textNoShape">
              <a:avLst/>
            </a:prstTxWarp>
          </a:bodyPr>
          <a:lstStyle/>
          <a:p>
            <a:endParaRPr lang="zh-CN" altLang="en-US" sz="2000">
              <a:solidFill>
                <a:schemeClr val="bg1">
                  <a:lumMod val="50000"/>
                </a:schemeClr>
              </a:solidFill>
              <a:latin typeface="微软雅黑" pitchFamily="34" charset="-122"/>
              <a:ea typeface="微软雅黑" pitchFamily="34" charset="-122"/>
            </a:endParaRPr>
          </a:p>
        </p:txBody>
      </p:sp>
      <p:sp>
        <p:nvSpPr>
          <p:cNvPr id="32" name="椭圆 31"/>
          <p:cNvSpPr/>
          <p:nvPr/>
        </p:nvSpPr>
        <p:spPr>
          <a:xfrm>
            <a:off x="8247980" y="2789639"/>
            <a:ext cx="664328" cy="664328"/>
          </a:xfrm>
          <a:prstGeom prst="ellipse">
            <a:avLst/>
          </a:prstGeom>
          <a:noFill/>
          <a:ln>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33" name="Freeform 5"/>
          <p:cNvSpPr>
            <a:spLocks noEditPoints="1"/>
          </p:cNvSpPr>
          <p:nvPr/>
        </p:nvSpPr>
        <p:spPr bwMode="auto">
          <a:xfrm>
            <a:off x="8439484" y="2962047"/>
            <a:ext cx="281320" cy="319512"/>
          </a:xfrm>
          <a:custGeom>
            <a:avLst/>
            <a:gdLst>
              <a:gd name="T0" fmla="*/ 154 w 158"/>
              <a:gd name="T1" fmla="*/ 160 h 180"/>
              <a:gd name="T2" fmla="*/ 110 w 158"/>
              <a:gd name="T3" fmla="*/ 102 h 180"/>
              <a:gd name="T4" fmla="*/ 107 w 158"/>
              <a:gd name="T5" fmla="*/ 102 h 180"/>
              <a:gd name="T6" fmla="*/ 104 w 158"/>
              <a:gd name="T7" fmla="*/ 105 h 180"/>
              <a:gd name="T8" fmla="*/ 99 w 158"/>
              <a:gd name="T9" fmla="*/ 99 h 180"/>
              <a:gd name="T10" fmla="*/ 116 w 158"/>
              <a:gd name="T11" fmla="*/ 58 h 180"/>
              <a:gd name="T12" fmla="*/ 58 w 158"/>
              <a:gd name="T13" fmla="*/ 0 h 180"/>
              <a:gd name="T14" fmla="*/ 0 w 158"/>
              <a:gd name="T15" fmla="*/ 58 h 180"/>
              <a:gd name="T16" fmla="*/ 58 w 158"/>
              <a:gd name="T17" fmla="*/ 116 h 180"/>
              <a:gd name="T18" fmla="*/ 84 w 158"/>
              <a:gd name="T19" fmla="*/ 109 h 180"/>
              <a:gd name="T20" fmla="*/ 90 w 158"/>
              <a:gd name="T21" fmla="*/ 116 h 180"/>
              <a:gd name="T22" fmla="*/ 87 w 158"/>
              <a:gd name="T23" fmla="*/ 120 h 180"/>
              <a:gd name="T24" fmla="*/ 87 w 158"/>
              <a:gd name="T25" fmla="*/ 121 h 180"/>
              <a:gd name="T26" fmla="*/ 132 w 158"/>
              <a:gd name="T27" fmla="*/ 178 h 180"/>
              <a:gd name="T28" fmla="*/ 141 w 158"/>
              <a:gd name="T29" fmla="*/ 179 h 180"/>
              <a:gd name="T30" fmla="*/ 154 w 158"/>
              <a:gd name="T31" fmla="*/ 170 h 180"/>
              <a:gd name="T32" fmla="*/ 154 w 158"/>
              <a:gd name="T33" fmla="*/ 160 h 180"/>
              <a:gd name="T34" fmla="*/ 21 w 158"/>
              <a:gd name="T35" fmla="*/ 58 h 180"/>
              <a:gd name="T36" fmla="*/ 58 w 158"/>
              <a:gd name="T37" fmla="*/ 21 h 180"/>
              <a:gd name="T38" fmla="*/ 96 w 158"/>
              <a:gd name="T39" fmla="*/ 58 h 180"/>
              <a:gd name="T40" fmla="*/ 58 w 158"/>
              <a:gd name="T41" fmla="*/ 95 h 180"/>
              <a:gd name="T42" fmla="*/ 21 w 158"/>
              <a:gd name="T43" fmla="*/ 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8" h="180">
                <a:moveTo>
                  <a:pt x="154" y="160"/>
                </a:moveTo>
                <a:cubicBezTo>
                  <a:pt x="110" y="102"/>
                  <a:pt x="110" y="102"/>
                  <a:pt x="110" y="102"/>
                </a:cubicBezTo>
                <a:cubicBezTo>
                  <a:pt x="107" y="102"/>
                  <a:pt x="107" y="102"/>
                  <a:pt x="107" y="102"/>
                </a:cubicBezTo>
                <a:cubicBezTo>
                  <a:pt x="104" y="105"/>
                  <a:pt x="104" y="105"/>
                  <a:pt x="104" y="105"/>
                </a:cubicBezTo>
                <a:cubicBezTo>
                  <a:pt x="99" y="99"/>
                  <a:pt x="99" y="99"/>
                  <a:pt x="99" y="99"/>
                </a:cubicBezTo>
                <a:cubicBezTo>
                  <a:pt x="110" y="88"/>
                  <a:pt x="116" y="74"/>
                  <a:pt x="116" y="58"/>
                </a:cubicBezTo>
                <a:cubicBezTo>
                  <a:pt x="116" y="26"/>
                  <a:pt x="90" y="0"/>
                  <a:pt x="58" y="0"/>
                </a:cubicBezTo>
                <a:cubicBezTo>
                  <a:pt x="26" y="0"/>
                  <a:pt x="0" y="26"/>
                  <a:pt x="0" y="58"/>
                </a:cubicBezTo>
                <a:cubicBezTo>
                  <a:pt x="0" y="90"/>
                  <a:pt x="26" y="116"/>
                  <a:pt x="58" y="116"/>
                </a:cubicBezTo>
                <a:cubicBezTo>
                  <a:pt x="68" y="116"/>
                  <a:pt x="77" y="114"/>
                  <a:pt x="84" y="109"/>
                </a:cubicBezTo>
                <a:cubicBezTo>
                  <a:pt x="90" y="116"/>
                  <a:pt x="90" y="116"/>
                  <a:pt x="90" y="116"/>
                </a:cubicBezTo>
                <a:cubicBezTo>
                  <a:pt x="87" y="120"/>
                  <a:pt x="87" y="120"/>
                  <a:pt x="87" y="120"/>
                </a:cubicBezTo>
                <a:cubicBezTo>
                  <a:pt x="87" y="121"/>
                  <a:pt x="87" y="121"/>
                  <a:pt x="87" y="121"/>
                </a:cubicBezTo>
                <a:cubicBezTo>
                  <a:pt x="87" y="121"/>
                  <a:pt x="130" y="175"/>
                  <a:pt x="132" y="178"/>
                </a:cubicBezTo>
                <a:cubicBezTo>
                  <a:pt x="135" y="180"/>
                  <a:pt x="141" y="179"/>
                  <a:pt x="141" y="179"/>
                </a:cubicBezTo>
                <a:cubicBezTo>
                  <a:pt x="141" y="179"/>
                  <a:pt x="149" y="174"/>
                  <a:pt x="154" y="170"/>
                </a:cubicBezTo>
                <a:cubicBezTo>
                  <a:pt x="158" y="166"/>
                  <a:pt x="154" y="160"/>
                  <a:pt x="154" y="160"/>
                </a:cubicBezTo>
                <a:close/>
                <a:moveTo>
                  <a:pt x="21" y="58"/>
                </a:moveTo>
                <a:cubicBezTo>
                  <a:pt x="21" y="37"/>
                  <a:pt x="38" y="21"/>
                  <a:pt x="58" y="21"/>
                </a:cubicBezTo>
                <a:cubicBezTo>
                  <a:pt x="79" y="21"/>
                  <a:pt x="96" y="37"/>
                  <a:pt x="96" y="58"/>
                </a:cubicBezTo>
                <a:cubicBezTo>
                  <a:pt x="96" y="79"/>
                  <a:pt x="79" y="95"/>
                  <a:pt x="58" y="95"/>
                </a:cubicBezTo>
                <a:cubicBezTo>
                  <a:pt x="38" y="95"/>
                  <a:pt x="21" y="79"/>
                  <a:pt x="21" y="58"/>
                </a:cubicBezTo>
                <a:close/>
              </a:path>
            </a:pathLst>
          </a:custGeom>
          <a:noFill/>
          <a:ln>
            <a:solidFill>
              <a:srgbClr val="4BC1DD"/>
            </a:solidFill>
          </a:ln>
        </p:spPr>
        <p:txBody>
          <a:bodyPr vert="horz" wrap="square" lIns="91440" tIns="45720" rIns="91440" bIns="45720" numCol="1" anchor="t" anchorCtr="0" compatLnSpc="1">
            <a:prstTxWarp prst="textNoShape">
              <a:avLst/>
            </a:prstTxWarp>
          </a:bodyPr>
          <a:lstStyle/>
          <a:p>
            <a:endParaRPr lang="zh-CN" altLang="en-US" sz="2000">
              <a:solidFill>
                <a:schemeClr val="bg1">
                  <a:lumMod val="50000"/>
                </a:schemeClr>
              </a:solidFill>
              <a:latin typeface="微软雅黑" pitchFamily="34" charset="-122"/>
              <a:ea typeface="微软雅黑" pitchFamily="34" charset="-122"/>
            </a:endParaRPr>
          </a:p>
        </p:txBody>
      </p:sp>
      <p:sp>
        <p:nvSpPr>
          <p:cNvPr id="34" name="椭圆 33"/>
          <p:cNvSpPr/>
          <p:nvPr/>
        </p:nvSpPr>
        <p:spPr>
          <a:xfrm>
            <a:off x="4816815" y="2789639"/>
            <a:ext cx="664328" cy="66432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35" name="任意多边形 18"/>
          <p:cNvSpPr/>
          <p:nvPr/>
        </p:nvSpPr>
        <p:spPr>
          <a:xfrm>
            <a:off x="5039236" y="2947435"/>
            <a:ext cx="219487" cy="348737"/>
          </a:xfrm>
          <a:custGeom>
            <a:avLst/>
            <a:gdLst>
              <a:gd name="connsiteX0" fmla="*/ 799186 w 2958914"/>
              <a:gd name="connsiteY0" fmla="*/ 3964971 h 4701359"/>
              <a:gd name="connsiteX1" fmla="*/ 2159728 w 2958914"/>
              <a:gd name="connsiteY1" fmla="*/ 3964971 h 4701359"/>
              <a:gd name="connsiteX2" fmla="*/ 1479457 w 2958914"/>
              <a:gd name="connsiteY2" fmla="*/ 4701359 h 4701359"/>
              <a:gd name="connsiteX3" fmla="*/ 799186 w 2958914"/>
              <a:gd name="connsiteY3" fmla="*/ 3964971 h 4701359"/>
              <a:gd name="connsiteX4" fmla="*/ 1679909 w 2958914"/>
              <a:gd name="connsiteY4" fmla="*/ 367966 h 4701359"/>
              <a:gd name="connsiteX5" fmla="*/ 1127168 w 2958914"/>
              <a:gd name="connsiteY5" fmla="*/ 606225 h 4701359"/>
              <a:gd name="connsiteX6" fmla="*/ 2026030 w 2958914"/>
              <a:gd name="connsiteY6" fmla="*/ 809719 h 4701359"/>
              <a:gd name="connsiteX7" fmla="*/ 2255117 w 2958914"/>
              <a:gd name="connsiteY7" fmla="*/ 1702401 h 4701359"/>
              <a:gd name="connsiteX8" fmla="*/ 2239231 w 2958914"/>
              <a:gd name="connsiteY8" fmla="*/ 590339 h 4701359"/>
              <a:gd name="connsiteX9" fmla="*/ 1679909 w 2958914"/>
              <a:gd name="connsiteY9" fmla="*/ 367966 h 4701359"/>
              <a:gd name="connsiteX10" fmla="*/ 1342417 w 2958914"/>
              <a:gd name="connsiteY10" fmla="*/ 0 h 4701359"/>
              <a:gd name="connsiteX11" fmla="*/ 1616497 w 2958914"/>
              <a:gd name="connsiteY11" fmla="*/ 0 h 4701359"/>
              <a:gd name="connsiteX12" fmla="*/ 2957745 w 2958914"/>
              <a:gd name="connsiteY12" fmla="*/ 1344552 h 4701359"/>
              <a:gd name="connsiteX13" fmla="*/ 2293200 w 2958914"/>
              <a:gd name="connsiteY13" fmla="*/ 3058599 h 4701359"/>
              <a:gd name="connsiteX14" fmla="*/ 2119355 w 2958914"/>
              <a:gd name="connsiteY14" fmla="*/ 3705264 h 4701359"/>
              <a:gd name="connsiteX15" fmla="*/ 1479514 w 2958914"/>
              <a:gd name="connsiteY15" fmla="*/ 3823879 h 4701359"/>
              <a:gd name="connsiteX16" fmla="*/ 1479457 w 2958914"/>
              <a:gd name="connsiteY16" fmla="*/ 3823882 h 4701359"/>
              <a:gd name="connsiteX17" fmla="*/ 1479400 w 2958914"/>
              <a:gd name="connsiteY17" fmla="*/ 3823879 h 4701359"/>
              <a:gd name="connsiteX18" fmla="*/ 839559 w 2958914"/>
              <a:gd name="connsiteY18" fmla="*/ 3705264 h 4701359"/>
              <a:gd name="connsiteX19" fmla="*/ 665714 w 2958914"/>
              <a:gd name="connsiteY19" fmla="*/ 3058599 h 4701359"/>
              <a:gd name="connsiteX20" fmla="*/ 1169 w 2958914"/>
              <a:gd name="connsiteY20" fmla="*/ 1344552 h 4701359"/>
              <a:gd name="connsiteX21" fmla="*/ 1342417 w 2958914"/>
              <a:gd name="connsiteY21" fmla="*/ 0 h 4701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58914" h="4701359">
                <a:moveTo>
                  <a:pt x="799186" y="3964971"/>
                </a:moveTo>
                <a:cubicBezTo>
                  <a:pt x="1241302" y="4120624"/>
                  <a:pt x="1717612" y="4120624"/>
                  <a:pt x="2159728" y="3964971"/>
                </a:cubicBezTo>
                <a:cubicBezTo>
                  <a:pt x="2159728" y="4371667"/>
                  <a:pt x="1855160" y="4701359"/>
                  <a:pt x="1479457" y="4701359"/>
                </a:cubicBezTo>
                <a:cubicBezTo>
                  <a:pt x="1103754" y="4701359"/>
                  <a:pt x="799186" y="4371667"/>
                  <a:pt x="799186" y="3964971"/>
                </a:cubicBezTo>
                <a:close/>
                <a:moveTo>
                  <a:pt x="1679909" y="367966"/>
                </a:moveTo>
                <a:cubicBezTo>
                  <a:pt x="1478666" y="370841"/>
                  <a:pt x="1278519" y="450488"/>
                  <a:pt x="1127168" y="606225"/>
                </a:cubicBezTo>
                <a:cubicBezTo>
                  <a:pt x="1441241" y="500106"/>
                  <a:pt x="1788288" y="578674"/>
                  <a:pt x="2026030" y="809719"/>
                </a:cubicBezTo>
                <a:cubicBezTo>
                  <a:pt x="2263772" y="1040764"/>
                  <a:pt x="2352222" y="1385426"/>
                  <a:pt x="2255117" y="1702401"/>
                </a:cubicBezTo>
                <a:cubicBezTo>
                  <a:pt x="2557818" y="1390927"/>
                  <a:pt x="2550705" y="893040"/>
                  <a:pt x="2239231" y="590339"/>
                </a:cubicBezTo>
                <a:cubicBezTo>
                  <a:pt x="2083493" y="438989"/>
                  <a:pt x="1881153" y="365091"/>
                  <a:pt x="1679909" y="367966"/>
                </a:cubicBezTo>
                <a:close/>
                <a:moveTo>
                  <a:pt x="1342417" y="0"/>
                </a:moveTo>
                <a:lnTo>
                  <a:pt x="1616497" y="0"/>
                </a:lnTo>
                <a:cubicBezTo>
                  <a:pt x="2326110" y="58175"/>
                  <a:pt x="2929649" y="551419"/>
                  <a:pt x="2957745" y="1344552"/>
                </a:cubicBezTo>
                <a:cubicBezTo>
                  <a:pt x="2987713" y="2190560"/>
                  <a:pt x="2432926" y="2665145"/>
                  <a:pt x="2293200" y="3058599"/>
                </a:cubicBezTo>
                <a:cubicBezTo>
                  <a:pt x="2153473" y="3452053"/>
                  <a:pt x="2233933" y="3579701"/>
                  <a:pt x="2119355" y="3705264"/>
                </a:cubicBezTo>
                <a:cubicBezTo>
                  <a:pt x="2004776" y="3830826"/>
                  <a:pt x="1645399" y="3809767"/>
                  <a:pt x="1479514" y="3823879"/>
                </a:cubicBezTo>
                <a:lnTo>
                  <a:pt x="1479457" y="3823882"/>
                </a:lnTo>
                <a:lnTo>
                  <a:pt x="1479400" y="3823879"/>
                </a:lnTo>
                <a:cubicBezTo>
                  <a:pt x="1313515" y="3809767"/>
                  <a:pt x="954138" y="3830826"/>
                  <a:pt x="839559" y="3705264"/>
                </a:cubicBezTo>
                <a:cubicBezTo>
                  <a:pt x="724981" y="3579701"/>
                  <a:pt x="805441" y="3452053"/>
                  <a:pt x="665714" y="3058599"/>
                </a:cubicBezTo>
                <a:cubicBezTo>
                  <a:pt x="525988" y="2665145"/>
                  <a:pt x="-28799" y="2190560"/>
                  <a:pt x="1169" y="1344552"/>
                </a:cubicBezTo>
                <a:cubicBezTo>
                  <a:pt x="29265" y="551419"/>
                  <a:pt x="632804" y="58175"/>
                  <a:pt x="1342417" y="0"/>
                </a:cubicBezTo>
                <a:close/>
              </a:path>
            </a:pathLst>
          </a:custGeom>
          <a:noFill/>
          <a:ln w="508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lumMod val="50000"/>
                </a:schemeClr>
              </a:solidFill>
              <a:latin typeface="微软雅黑" pitchFamily="34" charset="-122"/>
              <a:ea typeface="微软雅黑" pitchFamily="34" charset="-122"/>
            </a:endParaRPr>
          </a:p>
        </p:txBody>
      </p:sp>
      <p:sp>
        <p:nvSpPr>
          <p:cNvPr id="36" name="文本框 35"/>
          <p:cNvSpPr txBox="1"/>
          <p:nvPr/>
        </p:nvSpPr>
        <p:spPr>
          <a:xfrm>
            <a:off x="2222679" y="2789639"/>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37" name="文本框 36"/>
          <p:cNvSpPr txBox="1"/>
          <p:nvPr/>
        </p:nvSpPr>
        <p:spPr>
          <a:xfrm>
            <a:off x="2192506" y="3206660"/>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在经过自己不懈的努力后可以领略到别人看不到的景色。在经过自己不懈的努力后可以领略到别人看不到的景色。</a:t>
            </a:r>
          </a:p>
        </p:txBody>
      </p:sp>
      <p:sp>
        <p:nvSpPr>
          <p:cNvPr id="38" name="文本框 37"/>
          <p:cNvSpPr txBox="1"/>
          <p:nvPr/>
        </p:nvSpPr>
        <p:spPr>
          <a:xfrm>
            <a:off x="2222679" y="4344207"/>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39" name="文本框 38"/>
          <p:cNvSpPr txBox="1"/>
          <p:nvPr/>
        </p:nvSpPr>
        <p:spPr>
          <a:xfrm>
            <a:off x="2192506" y="4761228"/>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在经过自己不懈的努力后可以领略到别人看不到的景色。在经过自己不懈的努力后可以领略到别人看不到的景色。</a:t>
            </a:r>
          </a:p>
        </p:txBody>
      </p:sp>
      <p:sp>
        <p:nvSpPr>
          <p:cNvPr id="40" name="文本框 39"/>
          <p:cNvSpPr txBox="1"/>
          <p:nvPr/>
        </p:nvSpPr>
        <p:spPr>
          <a:xfrm>
            <a:off x="5729517" y="2789639"/>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41" name="文本框 40"/>
          <p:cNvSpPr txBox="1"/>
          <p:nvPr/>
        </p:nvSpPr>
        <p:spPr>
          <a:xfrm>
            <a:off x="5699344" y="3206660"/>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在经过自己不懈的努力后可以领略到别人看不到的景色。在经过自己不懈的努力后可以领略到别人看不到的景色。</a:t>
            </a:r>
          </a:p>
        </p:txBody>
      </p:sp>
      <p:sp>
        <p:nvSpPr>
          <p:cNvPr id="42" name="文本框 41"/>
          <p:cNvSpPr txBox="1"/>
          <p:nvPr/>
        </p:nvSpPr>
        <p:spPr>
          <a:xfrm>
            <a:off x="5760434" y="4344207"/>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43" name="文本框 42"/>
          <p:cNvSpPr txBox="1"/>
          <p:nvPr/>
        </p:nvSpPr>
        <p:spPr>
          <a:xfrm>
            <a:off x="5730261" y="4761228"/>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在经过自己不懈的努力后可以领略到别人看不到的景色。在经过自己不懈的努力后可以领略到别人看不到的景色。</a:t>
            </a:r>
          </a:p>
        </p:txBody>
      </p:sp>
      <p:sp>
        <p:nvSpPr>
          <p:cNvPr id="44" name="文本框 43"/>
          <p:cNvSpPr txBox="1"/>
          <p:nvPr/>
        </p:nvSpPr>
        <p:spPr>
          <a:xfrm>
            <a:off x="9250052" y="4344325"/>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45" name="文本框 44"/>
          <p:cNvSpPr txBox="1"/>
          <p:nvPr/>
        </p:nvSpPr>
        <p:spPr>
          <a:xfrm>
            <a:off x="9219879" y="4761346"/>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在经过自己不懈的努力后可以领略到别人看不到的景色。在经过自己不懈的努力后可以领略到别人看不到的景色。</a:t>
            </a:r>
          </a:p>
        </p:txBody>
      </p:sp>
      <p:sp>
        <p:nvSpPr>
          <p:cNvPr id="46" name="文本框 45"/>
          <p:cNvSpPr txBox="1"/>
          <p:nvPr/>
        </p:nvSpPr>
        <p:spPr>
          <a:xfrm>
            <a:off x="9250052" y="2789639"/>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47" name="文本框 46"/>
          <p:cNvSpPr txBox="1"/>
          <p:nvPr/>
        </p:nvSpPr>
        <p:spPr>
          <a:xfrm>
            <a:off x="9219879" y="3206660"/>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在经过自己不懈的努力后可以领略到别人看不到的景色。在经过自己不懈的努力后可以领略到别人看不到的景色。</a:t>
            </a:r>
          </a:p>
        </p:txBody>
      </p:sp>
    </p:spTree>
    <p:extLst>
      <p:ext uri="{BB962C8B-B14F-4D97-AF65-F5344CB8AC3E}">
        <p14:creationId xmlns:p14="http://schemas.microsoft.com/office/powerpoint/2010/main" val="614178177"/>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nodePh="1">
                                  <p:stCondLst>
                                    <p:cond delay="0"/>
                                  </p:stCondLst>
                                  <p:endCondLst>
                                    <p:cond evt="begin" delay="0">
                                      <p:tn val="16"/>
                                    </p:cond>
                                  </p:end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nodePh="1">
                                  <p:stCondLst>
                                    <p:cond delay="0"/>
                                  </p:stCondLst>
                                  <p:endCondLst>
                                    <p:cond evt="begin" delay="0">
                                      <p:tn val="21"/>
                                    </p:cond>
                                  </p:end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anim calcmode="lin" valueType="num">
                                      <p:cBhvr>
                                        <p:cTn id="34" dur="1000" fill="hold"/>
                                        <p:tgtEl>
                                          <p:spTgt spid="23"/>
                                        </p:tgtEl>
                                        <p:attrNameLst>
                                          <p:attrName>ppt_x</p:attrName>
                                        </p:attrNameLst>
                                      </p:cBhvr>
                                      <p:tavLst>
                                        <p:tav tm="0">
                                          <p:val>
                                            <p:strVal val="#ppt_x"/>
                                          </p:val>
                                        </p:tav>
                                        <p:tav tm="100000">
                                          <p:val>
                                            <p:strVal val="#ppt_x"/>
                                          </p:val>
                                        </p:tav>
                                      </p:tavLst>
                                    </p:anim>
                                    <p:anim calcmode="lin" valueType="num">
                                      <p:cBhvr>
                                        <p:cTn id="35" dur="1000" fill="hold"/>
                                        <p:tgtEl>
                                          <p:spTgt spid="2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nodePh="1">
                                  <p:stCondLst>
                                    <p:cond delay="0"/>
                                  </p:stCondLst>
                                  <p:endCondLst>
                                    <p:cond evt="begin" delay="0">
                                      <p:tn val="36"/>
                                    </p:cond>
                                  </p:end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nodePh="1">
                                  <p:stCondLst>
                                    <p:cond delay="0"/>
                                  </p:stCondLst>
                                  <p:endCondLst>
                                    <p:cond evt="begin" delay="0">
                                      <p:tn val="41"/>
                                    </p:cond>
                                  </p:endCondLst>
                                  <p:childTnLst>
                                    <p:set>
                                      <p:cBhvr>
                                        <p:cTn id="42" dur="1" fill="hold">
                                          <p:stCondLst>
                                            <p:cond delay="0"/>
                                          </p:stCondLst>
                                        </p:cTn>
                                        <p:tgtEl>
                                          <p:spTgt spid="25"/>
                                        </p:tgtEl>
                                        <p:attrNameLst>
                                          <p:attrName>style.visibility</p:attrName>
                                        </p:attrNameLst>
                                      </p:cBhvr>
                                      <p:to>
                                        <p:strVal val="visible"/>
                                      </p:to>
                                    </p:set>
                                    <p:animEffect transition="in" filter="fade">
                                      <p:cBhvr>
                                        <p:cTn id="43" dur="1000"/>
                                        <p:tgtEl>
                                          <p:spTgt spid="25"/>
                                        </p:tgtEl>
                                      </p:cBhvr>
                                    </p:animEffect>
                                    <p:anim calcmode="lin" valueType="num">
                                      <p:cBhvr>
                                        <p:cTn id="44" dur="1000" fill="hold"/>
                                        <p:tgtEl>
                                          <p:spTgt spid="25"/>
                                        </p:tgtEl>
                                        <p:attrNameLst>
                                          <p:attrName>ppt_x</p:attrName>
                                        </p:attrNameLst>
                                      </p:cBhvr>
                                      <p:tavLst>
                                        <p:tav tm="0">
                                          <p:val>
                                            <p:strVal val="#ppt_x"/>
                                          </p:val>
                                        </p:tav>
                                        <p:tav tm="100000">
                                          <p:val>
                                            <p:strVal val="#ppt_x"/>
                                          </p:val>
                                        </p:tav>
                                      </p:tavLst>
                                    </p:anim>
                                    <p:anim calcmode="lin" valueType="num">
                                      <p:cBhvr>
                                        <p:cTn id="45" dur="1000" fill="hold"/>
                                        <p:tgtEl>
                                          <p:spTgt spid="2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1000"/>
                                        <p:tgtEl>
                                          <p:spTgt spid="26"/>
                                        </p:tgtEl>
                                      </p:cBhvr>
                                    </p:animEffect>
                                    <p:anim calcmode="lin" valueType="num">
                                      <p:cBhvr>
                                        <p:cTn id="49" dur="1000" fill="hold"/>
                                        <p:tgtEl>
                                          <p:spTgt spid="26"/>
                                        </p:tgtEl>
                                        <p:attrNameLst>
                                          <p:attrName>ppt_x</p:attrName>
                                        </p:attrNameLst>
                                      </p:cBhvr>
                                      <p:tavLst>
                                        <p:tav tm="0">
                                          <p:val>
                                            <p:strVal val="#ppt_x"/>
                                          </p:val>
                                        </p:tav>
                                        <p:tav tm="100000">
                                          <p:val>
                                            <p:strVal val="#ppt_x"/>
                                          </p:val>
                                        </p:tav>
                                      </p:tavLst>
                                    </p:anim>
                                    <p:anim calcmode="lin" valueType="num">
                                      <p:cBhvr>
                                        <p:cTn id="50" dur="1000" fill="hold"/>
                                        <p:tgtEl>
                                          <p:spTgt spid="2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1000"/>
                                        <p:tgtEl>
                                          <p:spTgt spid="32"/>
                                        </p:tgtEl>
                                      </p:cBhvr>
                                    </p:animEffect>
                                    <p:anim calcmode="lin" valueType="num">
                                      <p:cBhvr>
                                        <p:cTn id="54" dur="1000" fill="hold"/>
                                        <p:tgtEl>
                                          <p:spTgt spid="32"/>
                                        </p:tgtEl>
                                        <p:attrNameLst>
                                          <p:attrName>ppt_x</p:attrName>
                                        </p:attrNameLst>
                                      </p:cBhvr>
                                      <p:tavLst>
                                        <p:tav tm="0">
                                          <p:val>
                                            <p:strVal val="#ppt_x"/>
                                          </p:val>
                                        </p:tav>
                                        <p:tav tm="100000">
                                          <p:val>
                                            <p:strVal val="#ppt_x"/>
                                          </p:val>
                                        </p:tav>
                                      </p:tavLst>
                                    </p:anim>
                                    <p:anim calcmode="lin" valueType="num">
                                      <p:cBhvr>
                                        <p:cTn id="55" dur="1000" fill="hold"/>
                                        <p:tgtEl>
                                          <p:spTgt spid="3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1000"/>
                                        <p:tgtEl>
                                          <p:spTgt spid="33"/>
                                        </p:tgtEl>
                                      </p:cBhvr>
                                    </p:animEffect>
                                    <p:anim calcmode="lin" valueType="num">
                                      <p:cBhvr>
                                        <p:cTn id="59" dur="1000" fill="hold"/>
                                        <p:tgtEl>
                                          <p:spTgt spid="33"/>
                                        </p:tgtEl>
                                        <p:attrNameLst>
                                          <p:attrName>ppt_x</p:attrName>
                                        </p:attrNameLst>
                                      </p:cBhvr>
                                      <p:tavLst>
                                        <p:tav tm="0">
                                          <p:val>
                                            <p:strVal val="#ppt_x"/>
                                          </p:val>
                                        </p:tav>
                                        <p:tav tm="100000">
                                          <p:val>
                                            <p:strVal val="#ppt_x"/>
                                          </p:val>
                                        </p:tav>
                                      </p:tavLst>
                                    </p:anim>
                                    <p:anim calcmode="lin" valueType="num">
                                      <p:cBhvr>
                                        <p:cTn id="60" dur="1000" fill="hold"/>
                                        <p:tgtEl>
                                          <p:spTgt spid="33"/>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nodePh="1">
                                  <p:stCondLst>
                                    <p:cond delay="0"/>
                                  </p:stCondLst>
                                  <p:endCondLst>
                                    <p:cond evt="begin" delay="0">
                                      <p:tn val="61"/>
                                    </p:cond>
                                  </p:endCondLst>
                                  <p:childTnLst>
                                    <p:set>
                                      <p:cBhvr>
                                        <p:cTn id="62" dur="1" fill="hold">
                                          <p:stCondLst>
                                            <p:cond delay="0"/>
                                          </p:stCondLst>
                                        </p:cTn>
                                        <p:tgtEl>
                                          <p:spTgt spid="34"/>
                                        </p:tgtEl>
                                        <p:attrNameLst>
                                          <p:attrName>style.visibility</p:attrName>
                                        </p:attrNameLst>
                                      </p:cBhvr>
                                      <p:to>
                                        <p:strVal val="visible"/>
                                      </p:to>
                                    </p:set>
                                    <p:animEffect transition="in" filter="fade">
                                      <p:cBhvr>
                                        <p:cTn id="63" dur="1000"/>
                                        <p:tgtEl>
                                          <p:spTgt spid="34"/>
                                        </p:tgtEl>
                                      </p:cBhvr>
                                    </p:animEffect>
                                    <p:anim calcmode="lin" valueType="num">
                                      <p:cBhvr>
                                        <p:cTn id="64" dur="1000" fill="hold"/>
                                        <p:tgtEl>
                                          <p:spTgt spid="34"/>
                                        </p:tgtEl>
                                        <p:attrNameLst>
                                          <p:attrName>ppt_x</p:attrName>
                                        </p:attrNameLst>
                                      </p:cBhvr>
                                      <p:tavLst>
                                        <p:tav tm="0">
                                          <p:val>
                                            <p:strVal val="#ppt_x"/>
                                          </p:val>
                                        </p:tav>
                                        <p:tav tm="100000">
                                          <p:val>
                                            <p:strVal val="#ppt_x"/>
                                          </p:val>
                                        </p:tav>
                                      </p:tavLst>
                                    </p:anim>
                                    <p:anim calcmode="lin" valueType="num">
                                      <p:cBhvr>
                                        <p:cTn id="65" dur="1000" fill="hold"/>
                                        <p:tgtEl>
                                          <p:spTgt spid="34"/>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nodePh="1">
                                  <p:stCondLst>
                                    <p:cond delay="0"/>
                                  </p:stCondLst>
                                  <p:endCondLst>
                                    <p:cond evt="begin" delay="0">
                                      <p:tn val="66"/>
                                    </p:cond>
                                  </p:endCondLst>
                                  <p:childTnLst>
                                    <p:set>
                                      <p:cBhvr>
                                        <p:cTn id="67" dur="1" fill="hold">
                                          <p:stCondLst>
                                            <p:cond delay="0"/>
                                          </p:stCondLst>
                                        </p:cTn>
                                        <p:tgtEl>
                                          <p:spTgt spid="35"/>
                                        </p:tgtEl>
                                        <p:attrNameLst>
                                          <p:attrName>style.visibility</p:attrName>
                                        </p:attrNameLst>
                                      </p:cBhvr>
                                      <p:to>
                                        <p:strVal val="visible"/>
                                      </p:to>
                                    </p:set>
                                    <p:animEffect transition="in" filter="fade">
                                      <p:cBhvr>
                                        <p:cTn id="68" dur="1000"/>
                                        <p:tgtEl>
                                          <p:spTgt spid="35"/>
                                        </p:tgtEl>
                                      </p:cBhvr>
                                    </p:animEffect>
                                    <p:anim calcmode="lin" valueType="num">
                                      <p:cBhvr>
                                        <p:cTn id="69" dur="1000" fill="hold"/>
                                        <p:tgtEl>
                                          <p:spTgt spid="35"/>
                                        </p:tgtEl>
                                        <p:attrNameLst>
                                          <p:attrName>ppt_x</p:attrName>
                                        </p:attrNameLst>
                                      </p:cBhvr>
                                      <p:tavLst>
                                        <p:tav tm="0">
                                          <p:val>
                                            <p:strVal val="#ppt_x"/>
                                          </p:val>
                                        </p:tav>
                                        <p:tav tm="100000">
                                          <p:val>
                                            <p:strVal val="#ppt_x"/>
                                          </p:val>
                                        </p:tav>
                                      </p:tavLst>
                                    </p:anim>
                                    <p:anim calcmode="lin" valueType="num">
                                      <p:cBhvr>
                                        <p:cTn id="70" dur="1000" fill="hold"/>
                                        <p:tgtEl>
                                          <p:spTgt spid="3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1000"/>
                                        <p:tgtEl>
                                          <p:spTgt spid="36"/>
                                        </p:tgtEl>
                                      </p:cBhvr>
                                    </p:animEffect>
                                    <p:anim calcmode="lin" valueType="num">
                                      <p:cBhvr>
                                        <p:cTn id="74" dur="1000" fill="hold"/>
                                        <p:tgtEl>
                                          <p:spTgt spid="36"/>
                                        </p:tgtEl>
                                        <p:attrNameLst>
                                          <p:attrName>ppt_x</p:attrName>
                                        </p:attrNameLst>
                                      </p:cBhvr>
                                      <p:tavLst>
                                        <p:tav tm="0">
                                          <p:val>
                                            <p:strVal val="#ppt_x"/>
                                          </p:val>
                                        </p:tav>
                                        <p:tav tm="100000">
                                          <p:val>
                                            <p:strVal val="#ppt_x"/>
                                          </p:val>
                                        </p:tav>
                                      </p:tavLst>
                                    </p:anim>
                                    <p:anim calcmode="lin" valueType="num">
                                      <p:cBhvr>
                                        <p:cTn id="75" dur="1000" fill="hold"/>
                                        <p:tgtEl>
                                          <p:spTgt spid="3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1000"/>
                                        <p:tgtEl>
                                          <p:spTgt spid="37"/>
                                        </p:tgtEl>
                                      </p:cBhvr>
                                    </p:animEffect>
                                    <p:anim calcmode="lin" valueType="num">
                                      <p:cBhvr>
                                        <p:cTn id="79" dur="1000" fill="hold"/>
                                        <p:tgtEl>
                                          <p:spTgt spid="37"/>
                                        </p:tgtEl>
                                        <p:attrNameLst>
                                          <p:attrName>ppt_x</p:attrName>
                                        </p:attrNameLst>
                                      </p:cBhvr>
                                      <p:tavLst>
                                        <p:tav tm="0">
                                          <p:val>
                                            <p:strVal val="#ppt_x"/>
                                          </p:val>
                                        </p:tav>
                                        <p:tav tm="100000">
                                          <p:val>
                                            <p:strVal val="#ppt_x"/>
                                          </p:val>
                                        </p:tav>
                                      </p:tavLst>
                                    </p:anim>
                                    <p:anim calcmode="lin" valueType="num">
                                      <p:cBhvr>
                                        <p:cTn id="80" dur="1000" fill="hold"/>
                                        <p:tgtEl>
                                          <p:spTgt spid="3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fade">
                                      <p:cBhvr>
                                        <p:cTn id="83" dur="1000"/>
                                        <p:tgtEl>
                                          <p:spTgt spid="38"/>
                                        </p:tgtEl>
                                      </p:cBhvr>
                                    </p:animEffect>
                                    <p:anim calcmode="lin" valueType="num">
                                      <p:cBhvr>
                                        <p:cTn id="84" dur="1000" fill="hold"/>
                                        <p:tgtEl>
                                          <p:spTgt spid="38"/>
                                        </p:tgtEl>
                                        <p:attrNameLst>
                                          <p:attrName>ppt_x</p:attrName>
                                        </p:attrNameLst>
                                      </p:cBhvr>
                                      <p:tavLst>
                                        <p:tav tm="0">
                                          <p:val>
                                            <p:strVal val="#ppt_x"/>
                                          </p:val>
                                        </p:tav>
                                        <p:tav tm="100000">
                                          <p:val>
                                            <p:strVal val="#ppt_x"/>
                                          </p:val>
                                        </p:tav>
                                      </p:tavLst>
                                    </p:anim>
                                    <p:anim calcmode="lin" valueType="num">
                                      <p:cBhvr>
                                        <p:cTn id="85" dur="1000" fill="hold"/>
                                        <p:tgtEl>
                                          <p:spTgt spid="3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9"/>
                                        </p:tgtEl>
                                        <p:attrNameLst>
                                          <p:attrName>style.visibility</p:attrName>
                                        </p:attrNameLst>
                                      </p:cBhvr>
                                      <p:to>
                                        <p:strVal val="visible"/>
                                      </p:to>
                                    </p:set>
                                    <p:animEffect transition="in" filter="fade">
                                      <p:cBhvr>
                                        <p:cTn id="88" dur="1000"/>
                                        <p:tgtEl>
                                          <p:spTgt spid="39"/>
                                        </p:tgtEl>
                                      </p:cBhvr>
                                    </p:animEffect>
                                    <p:anim calcmode="lin" valueType="num">
                                      <p:cBhvr>
                                        <p:cTn id="89" dur="1000" fill="hold"/>
                                        <p:tgtEl>
                                          <p:spTgt spid="39"/>
                                        </p:tgtEl>
                                        <p:attrNameLst>
                                          <p:attrName>ppt_x</p:attrName>
                                        </p:attrNameLst>
                                      </p:cBhvr>
                                      <p:tavLst>
                                        <p:tav tm="0">
                                          <p:val>
                                            <p:strVal val="#ppt_x"/>
                                          </p:val>
                                        </p:tav>
                                        <p:tav tm="100000">
                                          <p:val>
                                            <p:strVal val="#ppt_x"/>
                                          </p:val>
                                        </p:tav>
                                      </p:tavLst>
                                    </p:anim>
                                    <p:anim calcmode="lin" valueType="num">
                                      <p:cBhvr>
                                        <p:cTn id="90" dur="1000" fill="hold"/>
                                        <p:tgtEl>
                                          <p:spTgt spid="3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fade">
                                      <p:cBhvr>
                                        <p:cTn id="93" dur="1000"/>
                                        <p:tgtEl>
                                          <p:spTgt spid="40"/>
                                        </p:tgtEl>
                                      </p:cBhvr>
                                    </p:animEffect>
                                    <p:anim calcmode="lin" valueType="num">
                                      <p:cBhvr>
                                        <p:cTn id="94" dur="1000" fill="hold"/>
                                        <p:tgtEl>
                                          <p:spTgt spid="40"/>
                                        </p:tgtEl>
                                        <p:attrNameLst>
                                          <p:attrName>ppt_x</p:attrName>
                                        </p:attrNameLst>
                                      </p:cBhvr>
                                      <p:tavLst>
                                        <p:tav tm="0">
                                          <p:val>
                                            <p:strVal val="#ppt_x"/>
                                          </p:val>
                                        </p:tav>
                                        <p:tav tm="100000">
                                          <p:val>
                                            <p:strVal val="#ppt_x"/>
                                          </p:val>
                                        </p:tav>
                                      </p:tavLst>
                                    </p:anim>
                                    <p:anim calcmode="lin" valueType="num">
                                      <p:cBhvr>
                                        <p:cTn id="95" dur="1000" fill="hold"/>
                                        <p:tgtEl>
                                          <p:spTgt spid="40"/>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41"/>
                                        </p:tgtEl>
                                        <p:attrNameLst>
                                          <p:attrName>style.visibility</p:attrName>
                                        </p:attrNameLst>
                                      </p:cBhvr>
                                      <p:to>
                                        <p:strVal val="visible"/>
                                      </p:to>
                                    </p:set>
                                    <p:animEffect transition="in" filter="fade">
                                      <p:cBhvr>
                                        <p:cTn id="98" dur="1000"/>
                                        <p:tgtEl>
                                          <p:spTgt spid="41"/>
                                        </p:tgtEl>
                                      </p:cBhvr>
                                    </p:animEffect>
                                    <p:anim calcmode="lin" valueType="num">
                                      <p:cBhvr>
                                        <p:cTn id="99" dur="1000" fill="hold"/>
                                        <p:tgtEl>
                                          <p:spTgt spid="41"/>
                                        </p:tgtEl>
                                        <p:attrNameLst>
                                          <p:attrName>ppt_x</p:attrName>
                                        </p:attrNameLst>
                                      </p:cBhvr>
                                      <p:tavLst>
                                        <p:tav tm="0">
                                          <p:val>
                                            <p:strVal val="#ppt_x"/>
                                          </p:val>
                                        </p:tav>
                                        <p:tav tm="100000">
                                          <p:val>
                                            <p:strVal val="#ppt_x"/>
                                          </p:val>
                                        </p:tav>
                                      </p:tavLst>
                                    </p:anim>
                                    <p:anim calcmode="lin" valueType="num">
                                      <p:cBhvr>
                                        <p:cTn id="100" dur="1000" fill="hold"/>
                                        <p:tgtEl>
                                          <p:spTgt spid="41"/>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42"/>
                                        </p:tgtEl>
                                        <p:attrNameLst>
                                          <p:attrName>style.visibility</p:attrName>
                                        </p:attrNameLst>
                                      </p:cBhvr>
                                      <p:to>
                                        <p:strVal val="visible"/>
                                      </p:to>
                                    </p:set>
                                    <p:animEffect transition="in" filter="fade">
                                      <p:cBhvr>
                                        <p:cTn id="103" dur="1000"/>
                                        <p:tgtEl>
                                          <p:spTgt spid="42"/>
                                        </p:tgtEl>
                                      </p:cBhvr>
                                    </p:animEffect>
                                    <p:anim calcmode="lin" valueType="num">
                                      <p:cBhvr>
                                        <p:cTn id="104" dur="1000" fill="hold"/>
                                        <p:tgtEl>
                                          <p:spTgt spid="42"/>
                                        </p:tgtEl>
                                        <p:attrNameLst>
                                          <p:attrName>ppt_x</p:attrName>
                                        </p:attrNameLst>
                                      </p:cBhvr>
                                      <p:tavLst>
                                        <p:tav tm="0">
                                          <p:val>
                                            <p:strVal val="#ppt_x"/>
                                          </p:val>
                                        </p:tav>
                                        <p:tav tm="100000">
                                          <p:val>
                                            <p:strVal val="#ppt_x"/>
                                          </p:val>
                                        </p:tav>
                                      </p:tavLst>
                                    </p:anim>
                                    <p:anim calcmode="lin" valueType="num">
                                      <p:cBhvr>
                                        <p:cTn id="105" dur="1000" fill="hold"/>
                                        <p:tgtEl>
                                          <p:spTgt spid="42"/>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43"/>
                                        </p:tgtEl>
                                        <p:attrNameLst>
                                          <p:attrName>style.visibility</p:attrName>
                                        </p:attrNameLst>
                                      </p:cBhvr>
                                      <p:to>
                                        <p:strVal val="visible"/>
                                      </p:to>
                                    </p:set>
                                    <p:animEffect transition="in" filter="fade">
                                      <p:cBhvr>
                                        <p:cTn id="108" dur="1000"/>
                                        <p:tgtEl>
                                          <p:spTgt spid="43"/>
                                        </p:tgtEl>
                                      </p:cBhvr>
                                    </p:animEffect>
                                    <p:anim calcmode="lin" valueType="num">
                                      <p:cBhvr>
                                        <p:cTn id="109" dur="1000" fill="hold"/>
                                        <p:tgtEl>
                                          <p:spTgt spid="43"/>
                                        </p:tgtEl>
                                        <p:attrNameLst>
                                          <p:attrName>ppt_x</p:attrName>
                                        </p:attrNameLst>
                                      </p:cBhvr>
                                      <p:tavLst>
                                        <p:tav tm="0">
                                          <p:val>
                                            <p:strVal val="#ppt_x"/>
                                          </p:val>
                                        </p:tav>
                                        <p:tav tm="100000">
                                          <p:val>
                                            <p:strVal val="#ppt_x"/>
                                          </p:val>
                                        </p:tav>
                                      </p:tavLst>
                                    </p:anim>
                                    <p:anim calcmode="lin" valueType="num">
                                      <p:cBhvr>
                                        <p:cTn id="110" dur="1000" fill="hold"/>
                                        <p:tgtEl>
                                          <p:spTgt spid="43"/>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fade">
                                      <p:cBhvr>
                                        <p:cTn id="113" dur="1000"/>
                                        <p:tgtEl>
                                          <p:spTgt spid="44"/>
                                        </p:tgtEl>
                                      </p:cBhvr>
                                    </p:animEffect>
                                    <p:anim calcmode="lin" valueType="num">
                                      <p:cBhvr>
                                        <p:cTn id="114" dur="1000" fill="hold"/>
                                        <p:tgtEl>
                                          <p:spTgt spid="44"/>
                                        </p:tgtEl>
                                        <p:attrNameLst>
                                          <p:attrName>ppt_x</p:attrName>
                                        </p:attrNameLst>
                                      </p:cBhvr>
                                      <p:tavLst>
                                        <p:tav tm="0">
                                          <p:val>
                                            <p:strVal val="#ppt_x"/>
                                          </p:val>
                                        </p:tav>
                                        <p:tav tm="100000">
                                          <p:val>
                                            <p:strVal val="#ppt_x"/>
                                          </p:val>
                                        </p:tav>
                                      </p:tavLst>
                                    </p:anim>
                                    <p:anim calcmode="lin" valueType="num">
                                      <p:cBhvr>
                                        <p:cTn id="115" dur="1000" fill="hold"/>
                                        <p:tgtEl>
                                          <p:spTgt spid="44"/>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45"/>
                                        </p:tgtEl>
                                        <p:attrNameLst>
                                          <p:attrName>style.visibility</p:attrName>
                                        </p:attrNameLst>
                                      </p:cBhvr>
                                      <p:to>
                                        <p:strVal val="visible"/>
                                      </p:to>
                                    </p:set>
                                    <p:animEffect transition="in" filter="fade">
                                      <p:cBhvr>
                                        <p:cTn id="118" dur="1000"/>
                                        <p:tgtEl>
                                          <p:spTgt spid="45"/>
                                        </p:tgtEl>
                                      </p:cBhvr>
                                    </p:animEffect>
                                    <p:anim calcmode="lin" valueType="num">
                                      <p:cBhvr>
                                        <p:cTn id="119" dur="1000" fill="hold"/>
                                        <p:tgtEl>
                                          <p:spTgt spid="45"/>
                                        </p:tgtEl>
                                        <p:attrNameLst>
                                          <p:attrName>ppt_x</p:attrName>
                                        </p:attrNameLst>
                                      </p:cBhvr>
                                      <p:tavLst>
                                        <p:tav tm="0">
                                          <p:val>
                                            <p:strVal val="#ppt_x"/>
                                          </p:val>
                                        </p:tav>
                                        <p:tav tm="100000">
                                          <p:val>
                                            <p:strVal val="#ppt_x"/>
                                          </p:val>
                                        </p:tav>
                                      </p:tavLst>
                                    </p:anim>
                                    <p:anim calcmode="lin" valueType="num">
                                      <p:cBhvr>
                                        <p:cTn id="120" dur="1000" fill="hold"/>
                                        <p:tgtEl>
                                          <p:spTgt spid="45"/>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46"/>
                                        </p:tgtEl>
                                        <p:attrNameLst>
                                          <p:attrName>style.visibility</p:attrName>
                                        </p:attrNameLst>
                                      </p:cBhvr>
                                      <p:to>
                                        <p:strVal val="visible"/>
                                      </p:to>
                                    </p:set>
                                    <p:animEffect transition="in" filter="fade">
                                      <p:cBhvr>
                                        <p:cTn id="123" dur="1000"/>
                                        <p:tgtEl>
                                          <p:spTgt spid="46"/>
                                        </p:tgtEl>
                                      </p:cBhvr>
                                    </p:animEffect>
                                    <p:anim calcmode="lin" valueType="num">
                                      <p:cBhvr>
                                        <p:cTn id="124" dur="1000" fill="hold"/>
                                        <p:tgtEl>
                                          <p:spTgt spid="46"/>
                                        </p:tgtEl>
                                        <p:attrNameLst>
                                          <p:attrName>ppt_x</p:attrName>
                                        </p:attrNameLst>
                                      </p:cBhvr>
                                      <p:tavLst>
                                        <p:tav tm="0">
                                          <p:val>
                                            <p:strVal val="#ppt_x"/>
                                          </p:val>
                                        </p:tav>
                                        <p:tav tm="100000">
                                          <p:val>
                                            <p:strVal val="#ppt_x"/>
                                          </p:val>
                                        </p:tav>
                                      </p:tavLst>
                                    </p:anim>
                                    <p:anim calcmode="lin" valueType="num">
                                      <p:cBhvr>
                                        <p:cTn id="125" dur="1000" fill="hold"/>
                                        <p:tgtEl>
                                          <p:spTgt spid="46"/>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47"/>
                                        </p:tgtEl>
                                        <p:attrNameLst>
                                          <p:attrName>style.visibility</p:attrName>
                                        </p:attrNameLst>
                                      </p:cBhvr>
                                      <p:to>
                                        <p:strVal val="visible"/>
                                      </p:to>
                                    </p:set>
                                    <p:animEffect transition="in" filter="fade">
                                      <p:cBhvr>
                                        <p:cTn id="128" dur="1000"/>
                                        <p:tgtEl>
                                          <p:spTgt spid="47"/>
                                        </p:tgtEl>
                                      </p:cBhvr>
                                    </p:animEffect>
                                    <p:anim calcmode="lin" valueType="num">
                                      <p:cBhvr>
                                        <p:cTn id="129" dur="1000" fill="hold"/>
                                        <p:tgtEl>
                                          <p:spTgt spid="47"/>
                                        </p:tgtEl>
                                        <p:attrNameLst>
                                          <p:attrName>ppt_x</p:attrName>
                                        </p:attrNameLst>
                                      </p:cBhvr>
                                      <p:tavLst>
                                        <p:tav tm="0">
                                          <p:val>
                                            <p:strVal val="#ppt_x"/>
                                          </p:val>
                                        </p:tav>
                                        <p:tav tm="100000">
                                          <p:val>
                                            <p:strVal val="#ppt_x"/>
                                          </p:val>
                                        </p:tav>
                                      </p:tavLst>
                                    </p:anim>
                                    <p:anim calcmode="lin" valueType="num">
                                      <p:cBhvr>
                                        <p:cTn id="130"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2" grpId="0" animBg="1"/>
      <p:bldP spid="23" grpId="0" animBg="1"/>
      <p:bldP spid="24" grpId="0" animBg="1"/>
      <p:bldP spid="25" grpId="0" animBg="1"/>
      <p:bldP spid="26" grpId="0" animBg="1"/>
      <p:bldP spid="32" grpId="0" animBg="1"/>
      <p:bldP spid="33" grpId="0" animBg="1"/>
      <p:bldP spid="34" grpId="0" animBg="1"/>
      <p:bldP spid="35" grpId="0" animBg="1"/>
      <p:bldP spid="36" grpId="0"/>
      <p:bldP spid="37" grpId="0"/>
      <p:bldP spid="38" grpId="0"/>
      <p:bldP spid="39" grpId="0"/>
      <p:bldP spid="40" grpId="0"/>
      <p:bldP spid="41" grpId="0"/>
      <p:bldP spid="42" grpId="0"/>
      <p:bldP spid="43" grpId="0"/>
      <p:bldP spid="44" grpId="0"/>
      <p:bldP spid="45" grpId="0"/>
      <p:bldP spid="46" grpId="0"/>
      <p:bldP spid="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rot="9488972" flipH="1" flipV="1">
            <a:off x="10187747" y="-4415780"/>
            <a:ext cx="4317696" cy="7608417"/>
            <a:chOff x="10532455" y="-3545336"/>
            <a:chExt cx="4317696" cy="7608417"/>
          </a:xfrm>
        </p:grpSpPr>
        <p:sp>
          <p:nvSpPr>
            <p:cNvPr id="29"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0"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32"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45" name="Freeform 9"/>
            <p:cNvSpPr>
              <a:spLocks/>
            </p:cNvSpPr>
            <p:nvPr/>
          </p:nvSpPr>
          <p:spPr bwMode="auto">
            <a:xfrm rot="18649502">
              <a:off x="9050388" y="-1680049"/>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46" name="组合 45"/>
          <p:cNvGrpSpPr/>
          <p:nvPr/>
        </p:nvGrpSpPr>
        <p:grpSpPr>
          <a:xfrm rot="20313323" flipH="1" flipV="1">
            <a:off x="-2231532" y="3772205"/>
            <a:ext cx="4345075" cy="7608417"/>
            <a:chOff x="10505076" y="-3545336"/>
            <a:chExt cx="4345075" cy="7608417"/>
          </a:xfrm>
        </p:grpSpPr>
        <p:sp>
          <p:nvSpPr>
            <p:cNvPr id="47"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48"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solidFill>
              <a:srgbClr val="4BC1DD"/>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49"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50" name="Freeform 9"/>
            <p:cNvSpPr>
              <a:spLocks/>
            </p:cNvSpPr>
            <p:nvPr/>
          </p:nvSpPr>
          <p:spPr bwMode="auto">
            <a:xfrm rot="18649502">
              <a:off x="9023009"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solidFill>
              <a:srgbClr val="4BC1DD">
                <a:alpha val="89804"/>
              </a:srgb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51" name="组合 50"/>
          <p:cNvGrpSpPr/>
          <p:nvPr/>
        </p:nvGrpSpPr>
        <p:grpSpPr>
          <a:xfrm rot="20313323" flipH="1" flipV="1">
            <a:off x="1461031" y="3178025"/>
            <a:ext cx="8414550" cy="14734248"/>
            <a:chOff x="10505077" y="-3545336"/>
            <a:chExt cx="4345074" cy="7608417"/>
          </a:xfrm>
          <a:noFill/>
        </p:grpSpPr>
        <p:sp>
          <p:nvSpPr>
            <p:cNvPr id="52"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53"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54"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55" name="Freeform 9"/>
            <p:cNvSpPr>
              <a:spLocks/>
            </p:cNvSpPr>
            <p:nvPr/>
          </p:nvSpPr>
          <p:spPr bwMode="auto">
            <a:xfrm rot="18649502">
              <a:off x="9023010"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grpSp>
        <p:nvGrpSpPr>
          <p:cNvPr id="56" name="组合 55"/>
          <p:cNvGrpSpPr/>
          <p:nvPr/>
        </p:nvGrpSpPr>
        <p:grpSpPr>
          <a:xfrm rot="20313323">
            <a:off x="2498381" y="-11177598"/>
            <a:ext cx="8414550" cy="14734248"/>
            <a:chOff x="10505077" y="-3545336"/>
            <a:chExt cx="4345074" cy="7608417"/>
          </a:xfrm>
          <a:noFill/>
        </p:grpSpPr>
        <p:sp>
          <p:nvSpPr>
            <p:cNvPr id="57" name="Freeform 8"/>
            <p:cNvSpPr>
              <a:spLocks/>
            </p:cNvSpPr>
            <p:nvPr/>
          </p:nvSpPr>
          <p:spPr bwMode="auto">
            <a:xfrm rot="18649502">
              <a:off x="9611190" y="-1175880"/>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58" name="Freeform 8"/>
            <p:cNvSpPr>
              <a:spLocks/>
            </p:cNvSpPr>
            <p:nvPr/>
          </p:nvSpPr>
          <p:spPr bwMode="auto">
            <a:xfrm rot="18649502">
              <a:off x="8877699" y="-1467311"/>
              <a:ext cx="7316986" cy="3160936"/>
            </a:xfrm>
            <a:custGeom>
              <a:avLst/>
              <a:gdLst>
                <a:gd name="T0" fmla="*/ 0 w 3272"/>
                <a:gd name="T1" fmla="*/ 0 h 1416"/>
                <a:gd name="T2" fmla="*/ 3272 w 3272"/>
                <a:gd name="T3" fmla="*/ 0 h 1416"/>
                <a:gd name="T4" fmla="*/ 3272 w 3272"/>
                <a:gd name="T5" fmla="*/ 1416 h 1416"/>
                <a:gd name="T6" fmla="*/ 1536 w 3272"/>
                <a:gd name="T7" fmla="*/ 1416 h 1416"/>
                <a:gd name="T8" fmla="*/ 0 w 3272"/>
                <a:gd name="T9" fmla="*/ 0 h 1416"/>
              </a:gdLst>
              <a:ahLst/>
              <a:cxnLst>
                <a:cxn ang="0">
                  <a:pos x="T0" y="T1"/>
                </a:cxn>
                <a:cxn ang="0">
                  <a:pos x="T2" y="T3"/>
                </a:cxn>
                <a:cxn ang="0">
                  <a:pos x="T4" y="T5"/>
                </a:cxn>
                <a:cxn ang="0">
                  <a:pos x="T6" y="T7"/>
                </a:cxn>
                <a:cxn ang="0">
                  <a:pos x="T8" y="T9"/>
                </a:cxn>
              </a:cxnLst>
              <a:rect l="0" t="0" r="r" b="b"/>
              <a:pathLst>
                <a:path w="3272" h="1416">
                  <a:moveTo>
                    <a:pt x="0" y="0"/>
                  </a:moveTo>
                  <a:lnTo>
                    <a:pt x="3272" y="0"/>
                  </a:lnTo>
                  <a:lnTo>
                    <a:pt x="3272"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59" name="Freeform 9"/>
            <p:cNvSpPr>
              <a:spLocks/>
            </p:cNvSpPr>
            <p:nvPr/>
          </p:nvSpPr>
          <p:spPr bwMode="auto">
            <a:xfrm rot="18649502">
              <a:off x="9698220" y="-1325110"/>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chemeClr val="accent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60" name="Freeform 9"/>
            <p:cNvSpPr>
              <a:spLocks/>
            </p:cNvSpPr>
            <p:nvPr/>
          </p:nvSpPr>
          <p:spPr bwMode="auto">
            <a:xfrm rot="18649502">
              <a:off x="9023010" y="-1691027"/>
              <a:ext cx="6125069" cy="3160936"/>
            </a:xfrm>
            <a:custGeom>
              <a:avLst/>
              <a:gdLst>
                <a:gd name="T0" fmla="*/ 0 w 2739"/>
                <a:gd name="T1" fmla="*/ 0 h 1416"/>
                <a:gd name="T2" fmla="*/ 2739 w 2739"/>
                <a:gd name="T3" fmla="*/ 0 h 1416"/>
                <a:gd name="T4" fmla="*/ 2739 w 2739"/>
                <a:gd name="T5" fmla="*/ 1416 h 1416"/>
                <a:gd name="T6" fmla="*/ 1536 w 2739"/>
                <a:gd name="T7" fmla="*/ 1416 h 1416"/>
                <a:gd name="T8" fmla="*/ 0 w 2739"/>
                <a:gd name="T9" fmla="*/ 0 h 1416"/>
              </a:gdLst>
              <a:ahLst/>
              <a:cxnLst>
                <a:cxn ang="0">
                  <a:pos x="T0" y="T1"/>
                </a:cxn>
                <a:cxn ang="0">
                  <a:pos x="T2" y="T3"/>
                </a:cxn>
                <a:cxn ang="0">
                  <a:pos x="T4" y="T5"/>
                </a:cxn>
                <a:cxn ang="0">
                  <a:pos x="T6" y="T7"/>
                </a:cxn>
                <a:cxn ang="0">
                  <a:pos x="T8" y="T9"/>
                </a:cxn>
              </a:cxnLst>
              <a:rect l="0" t="0" r="r" b="b"/>
              <a:pathLst>
                <a:path w="2739" h="1416">
                  <a:moveTo>
                    <a:pt x="0" y="0"/>
                  </a:moveTo>
                  <a:lnTo>
                    <a:pt x="2739" y="0"/>
                  </a:lnTo>
                  <a:lnTo>
                    <a:pt x="2739" y="1416"/>
                  </a:lnTo>
                  <a:lnTo>
                    <a:pt x="1536" y="1416"/>
                  </a:lnTo>
                  <a:lnTo>
                    <a:pt x="0" y="0"/>
                  </a:lnTo>
                  <a:close/>
                </a:path>
              </a:pathLst>
            </a:custGeom>
            <a:grpFill/>
            <a:ln w="0">
              <a:solidFill>
                <a:srgbClr val="4BC1DD"/>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grpSp>
      <p:sp>
        <p:nvSpPr>
          <p:cNvPr id="61" name="TextBox 4"/>
          <p:cNvSpPr txBox="1"/>
          <p:nvPr/>
        </p:nvSpPr>
        <p:spPr>
          <a:xfrm>
            <a:off x="3822199" y="2581147"/>
            <a:ext cx="4565673" cy="923330"/>
          </a:xfrm>
          <a:prstGeom prst="rect">
            <a:avLst/>
          </a:prstGeom>
          <a:noFill/>
        </p:spPr>
        <p:txBody>
          <a:bodyPr wrap="none" rtlCol="0">
            <a:spAutoFit/>
          </a:bodyPr>
          <a:lstStyle/>
          <a:p>
            <a:pPr algn="ctr"/>
            <a:r>
              <a:rPr lang="zh-CN" altLang="en-US" sz="5400" dirty="0">
                <a:solidFill>
                  <a:srgbClr val="4BC1DD"/>
                </a:solidFill>
                <a:latin typeface="AvantGarde Md BT" pitchFamily="34" charset="0"/>
                <a:ea typeface="微软雅黑" pitchFamily="34" charset="-122"/>
              </a:rPr>
              <a:t>谢谢您的</a:t>
            </a:r>
            <a:r>
              <a:rPr lang="zh-CN" altLang="en-US" sz="5400" dirty="0">
                <a:solidFill>
                  <a:schemeClr val="accent1"/>
                </a:solidFill>
                <a:latin typeface="AvantGarde Md BT" pitchFamily="34" charset="0"/>
                <a:ea typeface="微软雅黑" pitchFamily="34" charset="-122"/>
              </a:rPr>
              <a:t>观看</a:t>
            </a:r>
            <a:r>
              <a:rPr lang="en-US" altLang="zh-CN" sz="5400" dirty="0">
                <a:solidFill>
                  <a:schemeClr val="accent1"/>
                </a:solidFill>
                <a:latin typeface="AvantGarde Md BT" pitchFamily="34" charset="0"/>
                <a:ea typeface="微软雅黑" pitchFamily="34" charset="-122"/>
              </a:rPr>
              <a:t>!</a:t>
            </a:r>
            <a:endParaRPr lang="en-US" altLang="zh-CN" sz="5400" dirty="0">
              <a:solidFill>
                <a:schemeClr val="accent1"/>
              </a:solidFill>
              <a:latin typeface="微软雅黑" panose="020B0503020204020204" pitchFamily="34" charset="-122"/>
              <a:ea typeface="微软雅黑" panose="020B0503020204020204" pitchFamily="34" charset="-122"/>
            </a:endParaRPr>
          </a:p>
        </p:txBody>
      </p:sp>
      <p:sp>
        <p:nvSpPr>
          <p:cNvPr id="62" name="TextBox 23"/>
          <p:cNvSpPr txBox="1"/>
          <p:nvPr/>
        </p:nvSpPr>
        <p:spPr>
          <a:xfrm>
            <a:off x="3913239" y="4205020"/>
            <a:ext cx="4402648" cy="553998"/>
          </a:xfrm>
          <a:prstGeom prst="rect">
            <a:avLst/>
          </a:prstGeom>
          <a:noFill/>
        </p:spPr>
        <p:txBody>
          <a:bodyPr wrap="square" rtlCol="0">
            <a:spAutoFit/>
          </a:bodyPr>
          <a:lstStyle/>
          <a:p>
            <a:pPr algn="ctr"/>
            <a:r>
              <a:rPr lang="en-US" altLang="zh-CN" sz="1000" dirty="0">
                <a:solidFill>
                  <a:schemeClr val="bg1">
                    <a:lumMod val="75000"/>
                  </a:schemeClr>
                </a:solidFill>
                <a:latin typeface="微软雅黑" pitchFamily="34" charset="-122"/>
                <a:ea typeface="微软雅黑" pitchFamily="34" charset="-122"/>
              </a:rPr>
              <a:t>Your content to play here, or through your copy, </a:t>
            </a:r>
          </a:p>
          <a:p>
            <a:pPr algn="ctr"/>
            <a:r>
              <a:rPr lang="en-US" altLang="zh-CN" sz="10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a:t>
            </a:r>
            <a:endParaRPr lang="zh-CN" altLang="en-US" sz="1000" dirty="0">
              <a:solidFill>
                <a:schemeClr val="bg1">
                  <a:lumMod val="75000"/>
                </a:schemeClr>
              </a:solidFill>
              <a:latin typeface="微软雅黑" pitchFamily="34" charset="-122"/>
              <a:ea typeface="微软雅黑" pitchFamily="34" charset="-122"/>
            </a:endParaRPr>
          </a:p>
        </p:txBody>
      </p:sp>
      <p:sp>
        <p:nvSpPr>
          <p:cNvPr id="63" name="矩形 62"/>
          <p:cNvSpPr/>
          <p:nvPr/>
        </p:nvSpPr>
        <p:spPr>
          <a:xfrm>
            <a:off x="3850303" y="3598832"/>
            <a:ext cx="4553922" cy="387778"/>
          </a:xfrm>
          <a:prstGeom prst="rect">
            <a:avLst/>
          </a:prstGeom>
          <a:solidFill>
            <a:schemeClr val="bg1"/>
          </a:solidFill>
          <a:ln w="12700">
            <a:solidFill>
              <a:srgbClr val="4BC1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4BC1DD"/>
                </a:solidFill>
                <a:latin typeface="微软雅黑" pitchFamily="34" charset="-122"/>
                <a:ea typeface="微软雅黑" pitchFamily="34" charset="-122"/>
              </a:rPr>
              <a:t>适用公司汇报</a:t>
            </a:r>
            <a:r>
              <a:rPr lang="en-US" altLang="zh-CN" sz="1600" dirty="0">
                <a:solidFill>
                  <a:srgbClr val="4BC1DD"/>
                </a:solidFill>
                <a:latin typeface="微软雅黑" pitchFamily="34" charset="-122"/>
                <a:ea typeface="微软雅黑" pitchFamily="34" charset="-122"/>
              </a:rPr>
              <a:t>/ </a:t>
            </a:r>
            <a:r>
              <a:rPr lang="zh-CN" altLang="en-US" sz="1600" dirty="0">
                <a:solidFill>
                  <a:srgbClr val="4BC1DD"/>
                </a:solidFill>
                <a:latin typeface="微软雅黑" pitchFamily="34" charset="-122"/>
                <a:ea typeface="微软雅黑" pitchFamily="34" charset="-122"/>
              </a:rPr>
              <a:t>文化介绍</a:t>
            </a:r>
            <a:r>
              <a:rPr lang="en-US" altLang="zh-CN" sz="1600" dirty="0">
                <a:solidFill>
                  <a:srgbClr val="4BC1DD"/>
                </a:solidFill>
                <a:latin typeface="微软雅黑" pitchFamily="34" charset="-122"/>
                <a:ea typeface="微软雅黑" pitchFamily="34" charset="-122"/>
              </a:rPr>
              <a:t> / </a:t>
            </a:r>
            <a:r>
              <a:rPr lang="zh-CN" altLang="en-US" sz="1600" dirty="0">
                <a:solidFill>
                  <a:srgbClr val="4BC1DD"/>
                </a:solidFill>
                <a:latin typeface="微软雅黑" pitchFamily="34" charset="-122"/>
                <a:ea typeface="微软雅黑" pitchFamily="34" charset="-122"/>
              </a:rPr>
              <a:t>产品发布等</a:t>
            </a:r>
          </a:p>
        </p:txBody>
      </p:sp>
      <p:sp>
        <p:nvSpPr>
          <p:cNvPr id="64" name="Rectangle 4"/>
          <p:cNvSpPr txBox="1">
            <a:spLocks noChangeArrowheads="1"/>
          </p:cNvSpPr>
          <p:nvPr/>
        </p:nvSpPr>
        <p:spPr bwMode="auto">
          <a:xfrm>
            <a:off x="4920556" y="5578944"/>
            <a:ext cx="2845218" cy="348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base">
              <a:spcBef>
                <a:spcPct val="0"/>
              </a:spcBef>
              <a:spcAft>
                <a:spcPct val="0"/>
              </a:spcAft>
            </a:pPr>
            <a:r>
              <a:rPr lang="zh-CN" altLang="en-US" b="0" dirty="0">
                <a:solidFill>
                  <a:srgbClr val="4BC1DD"/>
                </a:solidFill>
                <a:latin typeface="Arial"/>
                <a:ea typeface="微软雅黑"/>
              </a:rPr>
              <a:t>演讲人：通用名</a:t>
            </a:r>
          </a:p>
        </p:txBody>
      </p:sp>
      <p:sp>
        <p:nvSpPr>
          <p:cNvPr id="65" name="Freeform 9"/>
          <p:cNvSpPr>
            <a:spLocks noEditPoints="1"/>
          </p:cNvSpPr>
          <p:nvPr/>
        </p:nvSpPr>
        <p:spPr bwMode="auto">
          <a:xfrm>
            <a:off x="4836665" y="5565096"/>
            <a:ext cx="373115" cy="374683"/>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chemeClr val="accent1"/>
              </a:solidFill>
              <a:effectLst/>
              <a:uLnTx/>
              <a:uFillTx/>
              <a:latin typeface="Arial" pitchFamily="34" charset="0"/>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1600" advClick="0" advTm="1000">
        <p:blinds dir="vert"/>
      </p:transition>
    </mc:Choice>
    <mc:Fallback xmlns="">
      <p:transition spd="slow" advClick="0" advTm="1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750" fill="hold"/>
                                        <p:tgtEl>
                                          <p:spTgt spid="56"/>
                                        </p:tgtEl>
                                        <p:attrNameLst>
                                          <p:attrName>ppt_x</p:attrName>
                                        </p:attrNameLst>
                                      </p:cBhvr>
                                      <p:tavLst>
                                        <p:tav tm="0">
                                          <p:val>
                                            <p:strVal val="1+#ppt_w/2"/>
                                          </p:val>
                                        </p:tav>
                                        <p:tav tm="100000">
                                          <p:val>
                                            <p:strVal val="#ppt_x"/>
                                          </p:val>
                                        </p:tav>
                                      </p:tavLst>
                                    </p:anim>
                                    <p:anim calcmode="lin" valueType="num">
                                      <p:cBhvr additive="base">
                                        <p:cTn id="8" dur="750" fill="hold"/>
                                        <p:tgtEl>
                                          <p:spTgt spid="56"/>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750" fill="hold"/>
                                        <p:tgtEl>
                                          <p:spTgt spid="51"/>
                                        </p:tgtEl>
                                        <p:attrNameLst>
                                          <p:attrName>ppt_x</p:attrName>
                                        </p:attrNameLst>
                                      </p:cBhvr>
                                      <p:tavLst>
                                        <p:tav tm="0">
                                          <p:val>
                                            <p:strVal val="0-#ppt_w/2"/>
                                          </p:val>
                                        </p:tav>
                                        <p:tav tm="100000">
                                          <p:val>
                                            <p:strVal val="#ppt_x"/>
                                          </p:val>
                                        </p:tav>
                                      </p:tavLst>
                                    </p:anim>
                                    <p:anim calcmode="lin" valueType="num">
                                      <p:cBhvr additive="base">
                                        <p:cTn id="12" dur="750" fill="hold"/>
                                        <p:tgtEl>
                                          <p:spTgt spid="51"/>
                                        </p:tgtEl>
                                        <p:attrNameLst>
                                          <p:attrName>ppt_y</p:attrName>
                                        </p:attrNameLst>
                                      </p:cBhvr>
                                      <p:tavLst>
                                        <p:tav tm="0">
                                          <p:val>
                                            <p:strVal val="1+#ppt_h/2"/>
                                          </p:val>
                                        </p:tav>
                                        <p:tav tm="100000">
                                          <p:val>
                                            <p:strVal val="#ppt_y"/>
                                          </p:val>
                                        </p:tav>
                                      </p:tavLst>
                                    </p:anim>
                                  </p:childTnLst>
                                </p:cTn>
                              </p:par>
                              <p:par>
                                <p:cTn id="13" presetID="2" presetClass="entr" presetSubtype="3" fill="hold" nodeType="withEffect">
                                  <p:stCondLst>
                                    <p:cond delay="50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750" fill="hold"/>
                                        <p:tgtEl>
                                          <p:spTgt spid="28"/>
                                        </p:tgtEl>
                                        <p:attrNameLst>
                                          <p:attrName>ppt_x</p:attrName>
                                        </p:attrNameLst>
                                      </p:cBhvr>
                                      <p:tavLst>
                                        <p:tav tm="0">
                                          <p:val>
                                            <p:strVal val="1+#ppt_w/2"/>
                                          </p:val>
                                        </p:tav>
                                        <p:tav tm="100000">
                                          <p:val>
                                            <p:strVal val="#ppt_x"/>
                                          </p:val>
                                        </p:tav>
                                      </p:tavLst>
                                    </p:anim>
                                    <p:anim calcmode="lin" valueType="num">
                                      <p:cBhvr additive="base">
                                        <p:cTn id="16" dur="750" fill="hold"/>
                                        <p:tgtEl>
                                          <p:spTgt spid="28"/>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50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750" fill="hold"/>
                                        <p:tgtEl>
                                          <p:spTgt spid="46"/>
                                        </p:tgtEl>
                                        <p:attrNameLst>
                                          <p:attrName>ppt_x</p:attrName>
                                        </p:attrNameLst>
                                      </p:cBhvr>
                                      <p:tavLst>
                                        <p:tav tm="0">
                                          <p:val>
                                            <p:strVal val="0-#ppt_w/2"/>
                                          </p:val>
                                        </p:tav>
                                        <p:tav tm="100000">
                                          <p:val>
                                            <p:strVal val="#ppt_x"/>
                                          </p:val>
                                        </p:tav>
                                      </p:tavLst>
                                    </p:anim>
                                    <p:anim calcmode="lin" valueType="num">
                                      <p:cBhvr additive="base">
                                        <p:cTn id="20" dur="750" fill="hold"/>
                                        <p:tgtEl>
                                          <p:spTgt spid="46"/>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4" presetClass="entr" presetSubtype="10" fill="hold" grpId="0" nodeType="afterEffect">
                                  <p:stCondLst>
                                    <p:cond delay="0"/>
                                  </p:stCondLst>
                                  <p:iterate type="lt">
                                    <p:tmPct val="30000"/>
                                  </p:iterate>
                                  <p:childTnLst>
                                    <p:set>
                                      <p:cBhvr>
                                        <p:cTn id="23" dur="1" fill="hold">
                                          <p:stCondLst>
                                            <p:cond delay="0"/>
                                          </p:stCondLst>
                                        </p:cTn>
                                        <p:tgtEl>
                                          <p:spTgt spid="61"/>
                                        </p:tgtEl>
                                        <p:attrNameLst>
                                          <p:attrName>style.visibility</p:attrName>
                                        </p:attrNameLst>
                                      </p:cBhvr>
                                      <p:to>
                                        <p:strVal val="visible"/>
                                      </p:to>
                                    </p:set>
                                    <p:animEffect transition="in" filter="randombar(horizontal)">
                                      <p:cBhvr>
                                        <p:cTn id="24" dur="500"/>
                                        <p:tgtEl>
                                          <p:spTgt spid="61"/>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anim calcmode="lin" valueType="num">
                                      <p:cBhvr additive="base">
                                        <p:cTn id="27" dur="500"/>
                                        <p:tgtEl>
                                          <p:spTgt spid="63"/>
                                        </p:tgtEl>
                                        <p:attrNameLst>
                                          <p:attrName>ppt_x</p:attrName>
                                        </p:attrNameLst>
                                      </p:cBhvr>
                                      <p:tavLst>
                                        <p:tav tm="0">
                                          <p:val>
                                            <p:strVal val="#ppt_x-#ppt_w*1.125000"/>
                                          </p:val>
                                        </p:tav>
                                        <p:tav tm="100000">
                                          <p:val>
                                            <p:strVal val="#ppt_x"/>
                                          </p:val>
                                        </p:tav>
                                      </p:tavLst>
                                    </p:anim>
                                    <p:animEffect transition="in" filter="wipe(right)">
                                      <p:cBhvr>
                                        <p:cTn id="28" dur="500"/>
                                        <p:tgtEl>
                                          <p:spTgt spid="63"/>
                                        </p:tgtEl>
                                      </p:cBhvr>
                                    </p:animEffect>
                                  </p:childTnLst>
                                </p:cTn>
                              </p:par>
                            </p:childTnLst>
                          </p:cTn>
                        </p:par>
                        <p:par>
                          <p:cTn id="29" fill="hold">
                            <p:stCondLst>
                              <p:cond delay="26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62"/>
                                        </p:tgtEl>
                                        <p:attrNameLst>
                                          <p:attrName>style.visibility</p:attrName>
                                        </p:attrNameLst>
                                      </p:cBhvr>
                                      <p:to>
                                        <p:strVal val="visible"/>
                                      </p:to>
                                    </p:set>
                                    <p:animEffect transition="in" filter="wipe(left)">
                                      <p:cBhvr>
                                        <p:cTn id="32" dur="20"/>
                                        <p:tgtEl>
                                          <p:spTgt spid="62"/>
                                        </p:tgtEl>
                                      </p:cBhvr>
                                    </p:animEffect>
                                  </p:childTnLst>
                                </p:cTn>
                              </p:par>
                            </p:childTnLst>
                          </p:cTn>
                        </p:par>
                        <p:par>
                          <p:cTn id="33" fill="hold">
                            <p:stCondLst>
                              <p:cond delay="3576"/>
                            </p:stCondLst>
                            <p:childTnLst>
                              <p:par>
                                <p:cTn id="34" presetID="2" presetClass="entr" presetSubtype="6"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500" fill="hold"/>
                                        <p:tgtEl>
                                          <p:spTgt spid="65"/>
                                        </p:tgtEl>
                                        <p:attrNameLst>
                                          <p:attrName>ppt_x</p:attrName>
                                        </p:attrNameLst>
                                      </p:cBhvr>
                                      <p:tavLst>
                                        <p:tav tm="0">
                                          <p:val>
                                            <p:strVal val="1+#ppt_w/2"/>
                                          </p:val>
                                        </p:tav>
                                        <p:tav tm="100000">
                                          <p:val>
                                            <p:strVal val="#ppt_x"/>
                                          </p:val>
                                        </p:tav>
                                      </p:tavLst>
                                    </p:anim>
                                    <p:anim calcmode="lin" valueType="num">
                                      <p:cBhvr additive="base">
                                        <p:cTn id="37" dur="500" fill="hold"/>
                                        <p:tgtEl>
                                          <p:spTgt spid="65"/>
                                        </p:tgtEl>
                                        <p:attrNameLst>
                                          <p:attrName>ppt_y</p:attrName>
                                        </p:attrNameLst>
                                      </p:cBhvr>
                                      <p:tavLst>
                                        <p:tav tm="0">
                                          <p:val>
                                            <p:strVal val="1+#ppt_h/2"/>
                                          </p:val>
                                        </p:tav>
                                        <p:tav tm="100000">
                                          <p:val>
                                            <p:strVal val="#ppt_y"/>
                                          </p:val>
                                        </p:tav>
                                      </p:tavLst>
                                    </p:anim>
                                  </p:childTnLst>
                                </p:cTn>
                              </p:par>
                            </p:childTnLst>
                          </p:cTn>
                        </p:par>
                        <p:par>
                          <p:cTn id="38" fill="hold">
                            <p:stCondLst>
                              <p:cond delay="4076"/>
                            </p:stCondLst>
                            <p:childTnLst>
                              <p:par>
                                <p:cTn id="39" presetID="22" presetClass="entr" presetSubtype="8" fill="hold" grpId="0" nodeType="afterEffect">
                                  <p:stCondLst>
                                    <p:cond delay="0"/>
                                  </p:stCondLst>
                                  <p:childTnLst>
                                    <p:set>
                                      <p:cBhvr>
                                        <p:cTn id="40" dur="1" fill="hold">
                                          <p:stCondLst>
                                            <p:cond delay="0"/>
                                          </p:stCondLst>
                                        </p:cTn>
                                        <p:tgtEl>
                                          <p:spTgt spid="64"/>
                                        </p:tgtEl>
                                        <p:attrNameLst>
                                          <p:attrName>style.visibility</p:attrName>
                                        </p:attrNameLst>
                                      </p:cBhvr>
                                      <p:to>
                                        <p:strVal val="visible"/>
                                      </p:to>
                                    </p:set>
                                    <p:animEffect transition="in" filter="wipe(left)">
                                      <p:cBhvr>
                                        <p:cTn id="4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animBg="1"/>
      <p:bldP spid="64" grpId="0"/>
      <p:bldP spid="6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MH" val="20160830110547"/>
  <p:tag name="MH_LIBRARY" val="CONTENTS"/>
  <p:tag name="MH_TYPE" val="OTHERS"/>
  <p:tag name="ID" val="545840"/>
</p:tagLst>
</file>

<file path=ppt/tags/tag3.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2"/>
</p:tagLst>
</file>

<file path=ppt/tags/tag6.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1"/>
</p:tagLst>
</file>

<file path=ppt/tags/tag9.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8"/>
</p:tagLst>
</file>

<file path=ppt/tags/tag11.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0"/>
</p:tagLst>
</file>

<file path=ppt/tags/tag12.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5"/>
</p:tagLst>
</file>

<file path=ppt/tags/tag13.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6"/>
</p:tagLst>
</file>

<file path=ppt/tags/tag14.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2737</TotalTime>
  <Words>2330</Words>
  <Application>Microsoft Office PowerPoint</Application>
  <PresentationFormat>自定义</PresentationFormat>
  <Paragraphs>286</Paragraphs>
  <Slides>26</Slides>
  <Notes>26</Notes>
  <HiddenSlides>0</HiddenSlides>
  <MMClips>1</MMClips>
  <ScaleCrop>false</ScaleCrop>
  <HeadingPairs>
    <vt:vector size="6" baseType="variant">
      <vt:variant>
        <vt:lpstr>已用的字体</vt:lpstr>
      </vt:variant>
      <vt:variant>
        <vt:i4>25</vt:i4>
      </vt:variant>
      <vt:variant>
        <vt:lpstr>主题</vt:lpstr>
      </vt:variant>
      <vt:variant>
        <vt:i4>10</vt:i4>
      </vt:variant>
      <vt:variant>
        <vt:lpstr>幻灯片标题</vt:lpstr>
      </vt:variant>
      <vt:variant>
        <vt:i4>26</vt:i4>
      </vt:variant>
    </vt:vector>
  </HeadingPairs>
  <TitlesOfParts>
    <vt:vector size="61" baseType="lpstr">
      <vt:lpstr>AvantGarde Md BT</vt:lpstr>
      <vt:lpstr>ITC Avant Garde Std Bk</vt:lpstr>
      <vt:lpstr>LiHei Pro</vt:lpstr>
      <vt:lpstr>Malgun Gothic</vt:lpstr>
      <vt:lpstr>Montserrat Semi</vt:lpstr>
      <vt:lpstr>Open Sans Extrabold</vt:lpstr>
      <vt:lpstr>PT Sans</vt:lpstr>
      <vt:lpstr>Signika</vt:lpstr>
      <vt:lpstr>等线</vt:lpstr>
      <vt:lpstr>等线 Light</vt:lpstr>
      <vt:lpstr>方正兰亭纤黑_GBK</vt:lpstr>
      <vt:lpstr>方正细圆简体</vt:lpstr>
      <vt:lpstr>FZYaoTi</vt:lpstr>
      <vt:lpstr>FZYaoTi</vt:lpstr>
      <vt:lpstr>迷你简汉真广标</vt:lpstr>
      <vt:lpstr>思源黑体 CN Medium</vt:lpstr>
      <vt:lpstr>宋体</vt:lpstr>
      <vt:lpstr>微软雅黑</vt:lpstr>
      <vt:lpstr>Agency FB</vt:lpstr>
      <vt:lpstr>Arial</vt:lpstr>
      <vt:lpstr>Calibri</vt:lpstr>
      <vt:lpstr>Impact</vt:lpstr>
      <vt:lpstr>Open Sans</vt:lpstr>
      <vt:lpstr>Poppins Light</vt:lpstr>
      <vt:lpstr>Poppins SemiBold</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nong</cp:lastModifiedBy>
  <cp:revision>1745</cp:revision>
  <dcterms:created xsi:type="dcterms:W3CDTF">2015-12-01T09:06:39Z</dcterms:created>
  <dcterms:modified xsi:type="dcterms:W3CDTF">2018-01-10T08:52:14Z</dcterms:modified>
</cp:coreProperties>
</file>