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67" r:id="rId2"/>
    <p:sldId id="3169" r:id="rId3"/>
    <p:sldId id="3168" r:id="rId4"/>
    <p:sldId id="3128" r:id="rId5"/>
    <p:sldId id="3146" r:id="rId6"/>
    <p:sldId id="3122" r:id="rId7"/>
    <p:sldId id="3125" r:id="rId8"/>
    <p:sldId id="3170" r:id="rId9"/>
    <p:sldId id="3150" r:id="rId10"/>
    <p:sldId id="3127" r:id="rId11"/>
    <p:sldId id="3149" r:id="rId12"/>
    <p:sldId id="3130" r:id="rId13"/>
    <p:sldId id="3171" r:id="rId14"/>
    <p:sldId id="3147" r:id="rId15"/>
    <p:sldId id="3124" r:id="rId16"/>
    <p:sldId id="3123" r:id="rId17"/>
    <p:sldId id="3148" r:id="rId18"/>
    <p:sldId id="3172" r:id="rId19"/>
    <p:sldId id="3126" r:id="rId20"/>
    <p:sldId id="3133" r:id="rId21"/>
    <p:sldId id="3129" r:id="rId22"/>
    <p:sldId id="317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5316" autoAdjust="0"/>
  </p:normalViewPr>
  <p:slideViewPr>
    <p:cSldViewPr>
      <p:cViewPr varScale="1">
        <p:scale>
          <a:sx n="103" d="100"/>
          <a:sy n="103" d="100"/>
        </p:scale>
        <p:origin x="-648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21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298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129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01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123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1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35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27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86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0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14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10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45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52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2" r:id="rId2"/>
    <p:sldLayoutId id="2147483963" r:id="rId3"/>
    <p:sldLayoutId id="21474839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92236" y="3480508"/>
            <a:ext cx="5079383" cy="45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FINANCIAL DATA ANALYSIS REPORT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36687" y="2608213"/>
            <a:ext cx="759048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财务数据分析报告</a:t>
            </a:r>
            <a:endParaRPr lang="zh-CN" altLang="en-US" sz="66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1373002" y="3832349"/>
            <a:ext cx="5317851" cy="452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适用与财务分析</a:t>
            </a:r>
            <a:r>
              <a:rPr lang="en-US" altLang="zh-CN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财务报告</a:t>
            </a:r>
            <a:r>
              <a:rPr lang="en-US" altLang="zh-CN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工作汇报</a:t>
            </a:r>
            <a:endParaRPr lang="en-US" altLang="zh-CN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92" y="2176165"/>
            <a:ext cx="8178458" cy="462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4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007" y="447"/>
            <a:ext cx="3244175" cy="7231756"/>
          </a:xfrm>
          <a:prstGeom prst="rect">
            <a:avLst/>
          </a:prstGeom>
          <a:solidFill>
            <a:srgbClr val="F0A12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121580" y="1917245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757" y="1942447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717577" y="1862631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4" name="圆角矩形 5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6" name="圆角矩形 55"/>
          <p:cNvSpPr/>
          <p:nvPr/>
        </p:nvSpPr>
        <p:spPr bwMode="auto">
          <a:xfrm>
            <a:off x="6272166" y="1930802"/>
            <a:ext cx="714192" cy="588823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7121580" y="2901181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757" y="2926383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717577" y="284656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0" name="圆角矩形 5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5" name="圆角矩形 74"/>
          <p:cNvSpPr/>
          <p:nvPr/>
        </p:nvSpPr>
        <p:spPr bwMode="auto">
          <a:xfrm>
            <a:off x="6272166" y="2914739"/>
            <a:ext cx="714192" cy="588823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7121580" y="3886937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757" y="3912138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717577" y="3832323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9" name="圆角矩形 9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01" name="圆角矩形 100"/>
          <p:cNvSpPr/>
          <p:nvPr/>
        </p:nvSpPr>
        <p:spPr bwMode="auto">
          <a:xfrm>
            <a:off x="6272166" y="3900494"/>
            <a:ext cx="714192" cy="588823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7121580" y="4889751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757" y="4914953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717577" y="483513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5" name="圆角矩形 10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07" name="圆角矩形 106"/>
          <p:cNvSpPr/>
          <p:nvPr/>
        </p:nvSpPr>
        <p:spPr bwMode="auto">
          <a:xfrm>
            <a:off x="6272166" y="4903308"/>
            <a:ext cx="714192" cy="588823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001" y="2472233"/>
            <a:ext cx="2288187" cy="2288185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018632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1" grpId="0" animBg="1"/>
          <p:bldP spid="52" grpId="0"/>
          <p:bldP spid="56" grpId="0" animBg="1"/>
          <p:bldP spid="57" grpId="0" animBg="1"/>
          <p:bldP spid="58" grpId="0"/>
          <p:bldP spid="75" grpId="0" animBg="1"/>
          <p:bldP spid="76" grpId="0" animBg="1"/>
          <p:bldP spid="77" grpId="0"/>
          <p:bldP spid="101" grpId="0" animBg="1"/>
          <p:bldP spid="102" grpId="0" animBg="1"/>
          <p:bldP spid="103" grpId="0"/>
          <p:bldP spid="10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1" grpId="0" animBg="1"/>
          <p:bldP spid="52" grpId="0"/>
          <p:bldP spid="56" grpId="0" animBg="1"/>
          <p:bldP spid="57" grpId="0" animBg="1"/>
          <p:bldP spid="58" grpId="0"/>
          <p:bldP spid="75" grpId="0" animBg="1"/>
          <p:bldP spid="76" grpId="0" animBg="1"/>
          <p:bldP spid="77" grpId="0"/>
          <p:bldP spid="101" grpId="0" animBg="1"/>
          <p:bldP spid="102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01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794632" y="508364"/>
            <a:ext cx="5250625" cy="295785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603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7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02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794632" y="508364"/>
            <a:ext cx="5250625" cy="295785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89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8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5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8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03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794632" y="508364"/>
            <a:ext cx="5250625" cy="295785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785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3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04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6794632" y="508364"/>
            <a:ext cx="5250625" cy="295785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809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492236" y="3480508"/>
            <a:ext cx="5079383" cy="45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FINANCIAL DATA ANALYSIS REPORT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36687" y="2608213"/>
            <a:ext cx="759048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1373002" y="3832349"/>
            <a:ext cx="5317851" cy="452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适用与财务分析</a:t>
            </a:r>
            <a:r>
              <a:rPr lang="en-US" altLang="zh-CN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财务报告</a:t>
            </a:r>
            <a:r>
              <a:rPr lang="en-US" altLang="zh-CN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工作汇报</a:t>
            </a:r>
            <a:endParaRPr lang="en-US" altLang="zh-CN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92" y="2176165"/>
            <a:ext cx="8178458" cy="462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4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heme/theme1.xml><?xml version="1.0" encoding="utf-8"?>
<a:theme xmlns:a="http://schemas.openxmlformats.org/drawingml/2006/main" name="1_自定义设计方案">
  <a:themeElements>
    <a:clrScheme name="自定义 40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B365D"/>
      </a:accent1>
      <a:accent2>
        <a:srgbClr val="FEC000"/>
      </a:accent2>
      <a:accent3>
        <a:srgbClr val="1B365D"/>
      </a:accent3>
      <a:accent4>
        <a:srgbClr val="FEC000"/>
      </a:accent4>
      <a:accent5>
        <a:srgbClr val="1B365D"/>
      </a:accent5>
      <a:accent6>
        <a:srgbClr val="FEC000"/>
      </a:accent6>
      <a:hlink>
        <a:srgbClr val="1B365D"/>
      </a:hlink>
      <a:folHlink>
        <a:srgbClr val="FE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3057</Words>
  <Application>Microsoft Office PowerPoint</Application>
  <PresentationFormat>自定义</PresentationFormat>
  <Paragraphs>186</Paragraphs>
  <Slides>22</Slides>
  <Notes>11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2016-10-17T14:00:15Z</dcterms:created>
  <dcterms:modified xsi:type="dcterms:W3CDTF">2017-07-19T04:10:07Z</dcterms:modified>
</cp:coreProperties>
</file>