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59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77021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975" autoAdjust="0"/>
    <p:restoredTop sz="94660"/>
  </p:normalViewPr>
  <p:slideViewPr>
    <p:cSldViewPr snapToGrid="0">
      <p:cViewPr>
        <p:scale>
          <a:sx n="75" d="100"/>
          <a:sy n="75" d="100"/>
        </p:scale>
        <p:origin x="-2664" y="-13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-762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64E18-48DA-44C5-B2F4-194E1E4BE91B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92065-1339-4A8D-BD87-2AFD418239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2683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E0BA2-F58D-4037-828E-0B2189EE65B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CA8E8-8279-4E48-9998-32EBC79E023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3285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9461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2097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0199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2976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8384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8838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370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5795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3512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4485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7027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6636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3141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728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2031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698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9149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27792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2013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971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92270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12848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7806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12707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778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60999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0986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959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2653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5114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0989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76628" y="41641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480035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67228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30042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3060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50705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2394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8.jpe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8.jpe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8.jpeg"/><Relationship Id="rId5" Type="http://schemas.openxmlformats.org/officeDocument/2006/relationships/image" Target="../media/image28.png"/><Relationship Id="rId10" Type="http://schemas.microsoft.com/office/2007/relationships/hdphoto" Target="../media/hdphoto4.wdp"/><Relationship Id="rId4" Type="http://schemas.openxmlformats.org/officeDocument/2006/relationships/image" Target="../media/image27.jpe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9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30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7.png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7.png"/><Relationship Id="rId7" Type="http://schemas.openxmlformats.org/officeDocument/2006/relationships/image" Target="../media/image21.jpeg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8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5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6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6.png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4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5" Type="http://schemas.openxmlformats.org/officeDocument/2006/relationships/image" Target="../media/image75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28856" y="2922768"/>
            <a:ext cx="1986305" cy="1159338"/>
            <a:chOff x="-345817" y="1592096"/>
            <a:chExt cx="7570069" cy="4418391"/>
          </a:xfrm>
        </p:grpSpPr>
        <p:grpSp>
          <p:nvGrpSpPr>
            <p:cNvPr id="3" name="组合 2"/>
            <p:cNvGrpSpPr/>
            <p:nvPr/>
          </p:nvGrpSpPr>
          <p:grpSpPr>
            <a:xfrm>
              <a:off x="1837137" y="1592096"/>
              <a:ext cx="5366015" cy="4418391"/>
              <a:chOff x="2831747" y="1560012"/>
              <a:chExt cx="5366015" cy="4418391"/>
            </a:xfrm>
          </p:grpSpPr>
          <p:sp>
            <p:nvSpPr>
              <p:cNvPr id="6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3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4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任意多边形 12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7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" name="任意多边形 14"/>
            <p:cNvSpPr/>
            <p:nvPr/>
          </p:nvSpPr>
          <p:spPr>
            <a:xfrm flipV="1">
              <a:off x="-345817" y="4660669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任意多边形 15"/>
            <p:cNvSpPr/>
            <p:nvPr/>
          </p:nvSpPr>
          <p:spPr>
            <a:xfrm flipV="1">
              <a:off x="3719052" y="2656977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08503" y="1396379"/>
            <a:ext cx="1986305" cy="1159338"/>
            <a:chOff x="-345817" y="1592096"/>
            <a:chExt cx="7570069" cy="4418391"/>
          </a:xfrm>
        </p:grpSpPr>
        <p:grpSp>
          <p:nvGrpSpPr>
            <p:cNvPr id="10" name="组合 9"/>
            <p:cNvGrpSpPr/>
            <p:nvPr/>
          </p:nvGrpSpPr>
          <p:grpSpPr>
            <a:xfrm>
              <a:off x="1837137" y="1592096"/>
              <a:ext cx="5366015" cy="4418391"/>
              <a:chOff x="2831747" y="1560012"/>
              <a:chExt cx="5366015" cy="4418391"/>
            </a:xfrm>
          </p:grpSpPr>
          <p:sp>
            <p:nvSpPr>
              <p:cNvPr id="13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3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4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任意多边形 12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7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任意多边形 14"/>
            <p:cNvSpPr/>
            <p:nvPr/>
          </p:nvSpPr>
          <p:spPr>
            <a:xfrm flipV="1">
              <a:off x="-345817" y="4660669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5"/>
            <p:cNvSpPr/>
            <p:nvPr/>
          </p:nvSpPr>
          <p:spPr>
            <a:xfrm flipV="1">
              <a:off x="3719052" y="2656977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407570" y="-917745"/>
            <a:ext cx="3643313" cy="285750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 rot="5400000">
            <a:off x="3696965" y="-855766"/>
            <a:ext cx="1695303" cy="5901142"/>
            <a:chOff x="9477877" y="494297"/>
            <a:chExt cx="1674392" cy="5828353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865894" y="1210733"/>
              <a:ext cx="934007" cy="4436534"/>
            </a:xfrm>
            <a:prstGeom prst="rect">
              <a:avLst/>
            </a:prstGeom>
            <a:blipFill dpi="0" rotWithShape="1">
              <a:blip r:embed="rId12"/>
              <a:srcRect/>
              <a:tile tx="0" ty="0" sx="100000" sy="100000" flip="none" algn="tl"/>
            </a:blipFill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9865893" y="989487"/>
              <a:ext cx="934007" cy="152399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9865893" y="5713886"/>
              <a:ext cx="934007" cy="152399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9625263" y="625642"/>
              <a:ext cx="1379621" cy="5566611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9493918" y="494297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0889580" y="494297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9477877" y="6059961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0873539" y="6059961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2257024" y="1879641"/>
            <a:ext cx="4575185" cy="484748"/>
          </a:xfrm>
          <a:prstGeom prst="rect">
            <a:avLst/>
          </a:prstGeom>
          <a:noFill/>
        </p:spPr>
        <p:txBody>
          <a:bodyPr vert="horz" wrap="square" lIns="68580" tIns="34290" rIns="68580" bIns="34290" rtlCol="0">
            <a:spAutoFit/>
          </a:bodyPr>
          <a:lstStyle/>
          <a:p>
            <a:pPr algn="ctr"/>
            <a:r>
              <a:rPr lang="zh-CN" altLang="en-US" sz="2700" spc="45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雅</a:t>
            </a:r>
            <a:r>
              <a:rPr lang="zh-CN" altLang="en-US" sz="2700" spc="450" dirty="0" smtClean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致古典中</a:t>
            </a:r>
            <a:r>
              <a:rPr lang="zh-CN" altLang="en-US" sz="2700" spc="45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国</a:t>
            </a:r>
            <a:r>
              <a:rPr lang="zh-CN" altLang="en-US" sz="2700" spc="450" dirty="0" smtClean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风模</a:t>
            </a:r>
            <a:r>
              <a:rPr lang="zh-CN" altLang="en-US" sz="2700" spc="45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板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12506" y="2766717"/>
            <a:ext cx="3147507" cy="236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3865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0170" y="398252"/>
            <a:ext cx="830997" cy="830997"/>
            <a:chOff x="3251200" y="863600"/>
            <a:chExt cx="5334000" cy="5334000"/>
          </a:xfrm>
        </p:grpSpPr>
        <p:sp>
          <p:nvSpPr>
            <p:cNvPr id="3" name="矩形 2"/>
            <p:cNvSpPr/>
            <p:nvPr/>
          </p:nvSpPr>
          <p:spPr>
            <a:xfrm>
              <a:off x="3251200" y="863600"/>
              <a:ext cx="5334000" cy="5334000"/>
            </a:xfrm>
            <a:prstGeom prst="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4" name="直接连接符 3"/>
            <p:cNvCxnSpPr>
              <a:stCxn id="3" idx="1"/>
              <a:endCxn id="3" idx="3"/>
            </p:cNvCxnSpPr>
            <p:nvPr/>
          </p:nvCxnSpPr>
          <p:spPr>
            <a:xfrm>
              <a:off x="3251200" y="3530600"/>
              <a:ext cx="5334000" cy="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5" name="直接连接符 4"/>
            <p:cNvCxnSpPr>
              <a:stCxn id="3" idx="0"/>
              <a:endCxn id="3" idx="2"/>
            </p:cNvCxnSpPr>
            <p:nvPr/>
          </p:nvCxnSpPr>
          <p:spPr>
            <a:xfrm>
              <a:off x="5918200" y="863600"/>
              <a:ext cx="0" cy="533400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6" name="组合 5"/>
          <p:cNvGrpSpPr/>
          <p:nvPr/>
        </p:nvGrpSpPr>
        <p:grpSpPr>
          <a:xfrm>
            <a:off x="1561418" y="404245"/>
            <a:ext cx="830997" cy="830997"/>
            <a:chOff x="3251200" y="863600"/>
            <a:chExt cx="5334000" cy="5334000"/>
          </a:xfrm>
        </p:grpSpPr>
        <p:sp>
          <p:nvSpPr>
            <p:cNvPr id="7" name="矩形 6"/>
            <p:cNvSpPr/>
            <p:nvPr/>
          </p:nvSpPr>
          <p:spPr>
            <a:xfrm>
              <a:off x="3251200" y="863600"/>
              <a:ext cx="5334000" cy="5334000"/>
            </a:xfrm>
            <a:prstGeom prst="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8" name="直接连接符 7"/>
            <p:cNvCxnSpPr>
              <a:stCxn id="7" idx="1"/>
              <a:endCxn id="7" idx="3"/>
            </p:cNvCxnSpPr>
            <p:nvPr/>
          </p:nvCxnSpPr>
          <p:spPr>
            <a:xfrm>
              <a:off x="3251200" y="3530600"/>
              <a:ext cx="5334000" cy="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9" name="直接连接符 8"/>
            <p:cNvCxnSpPr>
              <a:stCxn id="7" idx="0"/>
              <a:endCxn id="7" idx="2"/>
            </p:cNvCxnSpPr>
            <p:nvPr/>
          </p:nvCxnSpPr>
          <p:spPr>
            <a:xfrm>
              <a:off x="5918200" y="863600"/>
              <a:ext cx="0" cy="533400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sp>
        <p:nvSpPr>
          <p:cNvPr id="10" name="文本框 9"/>
          <p:cNvSpPr txBox="1"/>
          <p:nvPr/>
        </p:nvSpPr>
        <p:spPr>
          <a:xfrm>
            <a:off x="340170" y="521347"/>
            <a:ext cx="830997" cy="1039751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4500" spc="4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目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61418" y="521347"/>
            <a:ext cx="830997" cy="1039751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4500" spc="4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录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288915" y="14202"/>
            <a:ext cx="409397" cy="32876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473592" y="1897063"/>
            <a:ext cx="409397" cy="32876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919561" y="14202"/>
            <a:ext cx="409397" cy="32876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04238" y="1897063"/>
            <a:ext cx="409397" cy="328762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819911" y="0"/>
            <a:ext cx="811853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916092" y="2018361"/>
            <a:ext cx="415498" cy="1626368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1800" spc="45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日出而作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08057" y="4079697"/>
            <a:ext cx="811853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085513" y="2020632"/>
            <a:ext cx="415498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1800" spc="45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日入而息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282068" y="1991360"/>
            <a:ext cx="415498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1800" spc="45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凿井而饮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467126" y="1991360"/>
            <a:ext cx="415498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r>
              <a:rPr lang="zh-CN" altLang="en-US" sz="1800" spc="45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耕田而食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196204" y="34920"/>
            <a:ext cx="811853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叁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378580" y="4079697"/>
            <a:ext cx="811853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肆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97537">
            <a:off x="878704" y="1654494"/>
            <a:ext cx="1697959" cy="264725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5454993" y="1698161"/>
            <a:ext cx="4421088" cy="2580438"/>
            <a:chOff x="648793" y="1560012"/>
            <a:chExt cx="7570069" cy="4418391"/>
          </a:xfrm>
        </p:grpSpPr>
        <p:grpSp>
          <p:nvGrpSpPr>
            <p:cNvPr id="27" name="组合 26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30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任意多边形 17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8" name="任意多边形 14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任意多边形 15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2211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351585" y="1754855"/>
            <a:ext cx="1471641" cy="1471641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61448" y="1913508"/>
            <a:ext cx="811853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壹</a:t>
            </a:r>
          </a:p>
        </p:txBody>
      </p:sp>
      <p:sp>
        <p:nvSpPr>
          <p:cNvPr id="4" name="任意多边形 7"/>
          <p:cNvSpPr/>
          <p:nvPr/>
        </p:nvSpPr>
        <p:spPr>
          <a:xfrm flipV="1">
            <a:off x="854147" y="2884127"/>
            <a:ext cx="1207301" cy="228588"/>
          </a:xfrm>
          <a:custGeom>
            <a:avLst/>
            <a:gdLst>
              <a:gd name="connsiteX0" fmla="*/ 837564 w 3505200"/>
              <a:gd name="connsiteY0" fmla="*/ 594360 h 594360"/>
              <a:gd name="connsiteX1" fmla="*/ 2239944 w 3505200"/>
              <a:gd name="connsiteY1" fmla="*/ 594360 h 594360"/>
              <a:gd name="connsiteX2" fmla="*/ 2350338 w 3505200"/>
              <a:gd name="connsiteY2" fmla="*/ 594360 h 594360"/>
              <a:gd name="connsiteX3" fmla="*/ 3505200 w 3505200"/>
              <a:gd name="connsiteY3" fmla="*/ 594360 h 594360"/>
              <a:gd name="connsiteX4" fmla="*/ 3505200 w 3505200"/>
              <a:gd name="connsiteY4" fmla="*/ 553416 h 594360"/>
              <a:gd name="connsiteX5" fmla="*/ 2239944 w 3505200"/>
              <a:gd name="connsiteY5" fmla="*/ 553416 h 594360"/>
              <a:gd name="connsiteX6" fmla="*/ 2239944 w 3505200"/>
              <a:gd name="connsiteY6" fmla="*/ 553416 h 594360"/>
              <a:gd name="connsiteX7" fmla="*/ 971893 w 3505200"/>
              <a:gd name="connsiteY7" fmla="*/ 553416 h 594360"/>
              <a:gd name="connsiteX8" fmla="*/ 831701 w 3505200"/>
              <a:gd name="connsiteY8" fmla="*/ 481340 h 594360"/>
              <a:gd name="connsiteX9" fmla="*/ 819744 w 3505200"/>
              <a:gd name="connsiteY9" fmla="*/ 435404 h 594360"/>
              <a:gd name="connsiteX10" fmla="*/ 831701 w 3505200"/>
              <a:gd name="connsiteY10" fmla="*/ 389468 h 594360"/>
              <a:gd name="connsiteX11" fmla="*/ 971893 w 3505200"/>
              <a:gd name="connsiteY11" fmla="*/ 317391 h 594360"/>
              <a:gd name="connsiteX12" fmla="*/ 1193974 w 3505200"/>
              <a:gd name="connsiteY12" fmla="*/ 317391 h 594360"/>
              <a:gd name="connsiteX13" fmla="*/ 1193974 w 3505200"/>
              <a:gd name="connsiteY13" fmla="*/ 317913 h 594360"/>
              <a:gd name="connsiteX14" fmla="*/ 2706748 w 3505200"/>
              <a:gd name="connsiteY14" fmla="*/ 317913 h 594360"/>
              <a:gd name="connsiteX15" fmla="*/ 2911684 w 3505200"/>
              <a:gd name="connsiteY15" fmla="*/ 158957 h 594360"/>
              <a:gd name="connsiteX16" fmla="*/ 2706748 w 3505200"/>
              <a:gd name="connsiteY16" fmla="*/ 0 h 594360"/>
              <a:gd name="connsiteX17" fmla="*/ 1265256 w 3505200"/>
              <a:gd name="connsiteY17" fmla="*/ 0 h 594360"/>
              <a:gd name="connsiteX18" fmla="*/ 1193974 w 3505200"/>
              <a:gd name="connsiteY18" fmla="*/ 0 h 594360"/>
              <a:gd name="connsiteX19" fmla="*/ 0 w 3505200"/>
              <a:gd name="connsiteY19" fmla="*/ 0 h 594360"/>
              <a:gd name="connsiteX20" fmla="*/ 0 w 3505200"/>
              <a:gd name="connsiteY20" fmla="*/ 40944 h 594360"/>
              <a:gd name="connsiteX21" fmla="*/ 1265256 w 3505200"/>
              <a:gd name="connsiteY21" fmla="*/ 40944 h 594360"/>
              <a:gd name="connsiteX22" fmla="*/ 1265256 w 3505200"/>
              <a:gd name="connsiteY22" fmla="*/ 40944 h 594360"/>
              <a:gd name="connsiteX23" fmla="*/ 2572420 w 3505200"/>
              <a:gd name="connsiteY23" fmla="*/ 40944 h 594360"/>
              <a:gd name="connsiteX24" fmla="*/ 2712612 w 3505200"/>
              <a:gd name="connsiteY24" fmla="*/ 113021 h 594360"/>
              <a:gd name="connsiteX25" fmla="*/ 2724569 w 3505200"/>
              <a:gd name="connsiteY25" fmla="*/ 158957 h 594360"/>
              <a:gd name="connsiteX26" fmla="*/ 2712612 w 3505200"/>
              <a:gd name="connsiteY26" fmla="*/ 204893 h 594360"/>
              <a:gd name="connsiteX27" fmla="*/ 2572420 w 3505200"/>
              <a:gd name="connsiteY27" fmla="*/ 276970 h 594360"/>
              <a:gd name="connsiteX28" fmla="*/ 2350338 w 3505200"/>
              <a:gd name="connsiteY28" fmla="*/ 276970 h 594360"/>
              <a:gd name="connsiteX29" fmla="*/ 2350338 w 3505200"/>
              <a:gd name="connsiteY29" fmla="*/ 276447 h 594360"/>
              <a:gd name="connsiteX30" fmla="*/ 837564 w 3505200"/>
              <a:gd name="connsiteY30" fmla="*/ 276447 h 594360"/>
              <a:gd name="connsiteX31" fmla="*/ 632628 w 3505200"/>
              <a:gd name="connsiteY31" fmla="*/ 435404 h 594360"/>
              <a:gd name="connsiteX32" fmla="*/ 837564 w 3505200"/>
              <a:gd name="connsiteY32" fmla="*/ 59436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05200" h="594360">
                <a:moveTo>
                  <a:pt x="837564" y="594360"/>
                </a:moveTo>
                <a:lnTo>
                  <a:pt x="2239944" y="594360"/>
                </a:lnTo>
                <a:lnTo>
                  <a:pt x="2350338" y="594360"/>
                </a:lnTo>
                <a:lnTo>
                  <a:pt x="3505200" y="594360"/>
                </a:lnTo>
                <a:lnTo>
                  <a:pt x="3505200" y="553416"/>
                </a:lnTo>
                <a:lnTo>
                  <a:pt x="2239944" y="553416"/>
                </a:lnTo>
                <a:lnTo>
                  <a:pt x="2239944" y="553416"/>
                </a:lnTo>
                <a:lnTo>
                  <a:pt x="971893" y="553416"/>
                </a:lnTo>
                <a:cubicBezTo>
                  <a:pt x="908871" y="553416"/>
                  <a:pt x="854798" y="523696"/>
                  <a:pt x="831701" y="481340"/>
                </a:cubicBezTo>
                <a:lnTo>
                  <a:pt x="819744" y="435404"/>
                </a:lnTo>
                <a:lnTo>
                  <a:pt x="831701" y="389468"/>
                </a:lnTo>
                <a:cubicBezTo>
                  <a:pt x="854798" y="347111"/>
                  <a:pt x="908871" y="317391"/>
                  <a:pt x="971893" y="317391"/>
                </a:cubicBezTo>
                <a:lnTo>
                  <a:pt x="1193974" y="317391"/>
                </a:lnTo>
                <a:lnTo>
                  <a:pt x="1193974" y="317913"/>
                </a:lnTo>
                <a:lnTo>
                  <a:pt x="2706748" y="317913"/>
                </a:lnTo>
                <a:cubicBezTo>
                  <a:pt x="2819931" y="317913"/>
                  <a:pt x="2911684" y="246746"/>
                  <a:pt x="2911684" y="158957"/>
                </a:cubicBezTo>
                <a:cubicBezTo>
                  <a:pt x="2911684" y="71167"/>
                  <a:pt x="2819931" y="0"/>
                  <a:pt x="2706748" y="0"/>
                </a:cubicBezTo>
                <a:lnTo>
                  <a:pt x="1265256" y="0"/>
                </a:lnTo>
                <a:lnTo>
                  <a:pt x="1193974" y="0"/>
                </a:lnTo>
                <a:lnTo>
                  <a:pt x="0" y="0"/>
                </a:lnTo>
                <a:lnTo>
                  <a:pt x="0" y="40944"/>
                </a:lnTo>
                <a:lnTo>
                  <a:pt x="1265256" y="40944"/>
                </a:lnTo>
                <a:lnTo>
                  <a:pt x="1265256" y="40944"/>
                </a:lnTo>
                <a:lnTo>
                  <a:pt x="2572420" y="40944"/>
                </a:lnTo>
                <a:cubicBezTo>
                  <a:pt x="2635442" y="40944"/>
                  <a:pt x="2689515" y="70664"/>
                  <a:pt x="2712612" y="113021"/>
                </a:cubicBezTo>
                <a:lnTo>
                  <a:pt x="2724569" y="158957"/>
                </a:lnTo>
                <a:lnTo>
                  <a:pt x="2712612" y="204893"/>
                </a:lnTo>
                <a:cubicBezTo>
                  <a:pt x="2689515" y="247249"/>
                  <a:pt x="2635442" y="276970"/>
                  <a:pt x="2572420" y="276970"/>
                </a:cubicBezTo>
                <a:lnTo>
                  <a:pt x="2350338" y="276970"/>
                </a:lnTo>
                <a:lnTo>
                  <a:pt x="2350338" y="276447"/>
                </a:lnTo>
                <a:lnTo>
                  <a:pt x="837564" y="276447"/>
                </a:lnTo>
                <a:cubicBezTo>
                  <a:pt x="724381" y="276447"/>
                  <a:pt x="632628" y="347614"/>
                  <a:pt x="632628" y="435404"/>
                </a:cubicBezTo>
                <a:cubicBezTo>
                  <a:pt x="632628" y="523193"/>
                  <a:pt x="724381" y="594360"/>
                  <a:pt x="837564" y="59436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51584" y="2361731"/>
            <a:ext cx="567508" cy="408614"/>
            <a:chOff x="2591395" y="1560012"/>
            <a:chExt cx="6273282" cy="4516858"/>
          </a:xfrm>
          <a:solidFill>
            <a:sysClr val="window" lastClr="FFFFFF"/>
          </a:solidFill>
        </p:grpSpPr>
        <p:sp>
          <p:nvSpPr>
            <p:cNvPr id="6" name="弦形 4"/>
            <p:cNvSpPr/>
            <p:nvPr/>
          </p:nvSpPr>
          <p:spPr>
            <a:xfrm rot="6965211">
              <a:off x="7310687" y="3643171"/>
              <a:ext cx="1387147" cy="1720833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" fmla="*/ 2917440 w 2917440"/>
                <a:gd name="connsiteY0" fmla="*/ 1681062 h 1909286"/>
                <a:gd name="connsiteX1" fmla="*/ 1546723 w 2917440"/>
                <a:gd name="connsiteY1" fmla="*/ 1902984 h 1909286"/>
                <a:gd name="connsiteX2" fmla="*/ 348665 w 2917440"/>
                <a:gd name="connsiteY2" fmla="*/ 402167 h 1909286"/>
                <a:gd name="connsiteX3" fmla="*/ 2110672 w 2917440"/>
                <a:gd name="connsiteY3" fmla="*/ 0 h 1909286"/>
                <a:gd name="connsiteX4" fmla="*/ 2917440 w 2917440"/>
                <a:gd name="connsiteY4" fmla="*/ 1681062 h 1909286"/>
                <a:gd name="connsiteX0" fmla="*/ 2688210 w 2688210"/>
                <a:gd name="connsiteY0" fmla="*/ 1681062 h 1947908"/>
                <a:gd name="connsiteX1" fmla="*/ 1317493 w 2688210"/>
                <a:gd name="connsiteY1" fmla="*/ 1902984 h 1947908"/>
                <a:gd name="connsiteX2" fmla="*/ 224350 w 2688210"/>
                <a:gd name="connsiteY2" fmla="*/ 725895 h 1947908"/>
                <a:gd name="connsiteX3" fmla="*/ 1881442 w 2688210"/>
                <a:gd name="connsiteY3" fmla="*/ 0 h 1947908"/>
                <a:gd name="connsiteX4" fmla="*/ 2688210 w 2688210"/>
                <a:gd name="connsiteY4" fmla="*/ 1681062 h 1947908"/>
                <a:gd name="connsiteX0" fmla="*/ 2601313 w 2601313"/>
                <a:gd name="connsiteY0" fmla="*/ 1681062 h 1947908"/>
                <a:gd name="connsiteX1" fmla="*/ 1230596 w 2601313"/>
                <a:gd name="connsiteY1" fmla="*/ 1902984 h 1947908"/>
                <a:gd name="connsiteX2" fmla="*/ 137453 w 2601313"/>
                <a:gd name="connsiteY2" fmla="*/ 725895 h 1947908"/>
                <a:gd name="connsiteX3" fmla="*/ 1794545 w 2601313"/>
                <a:gd name="connsiteY3" fmla="*/ 0 h 1947908"/>
                <a:gd name="connsiteX4" fmla="*/ 2601313 w 2601313"/>
                <a:gd name="connsiteY4" fmla="*/ 1681062 h 1947908"/>
                <a:gd name="connsiteX0" fmla="*/ 2606235 w 2606235"/>
                <a:gd name="connsiteY0" fmla="*/ 1681062 h 1973367"/>
                <a:gd name="connsiteX1" fmla="*/ 1177887 w 2606235"/>
                <a:gd name="connsiteY1" fmla="*/ 1931201 h 1973367"/>
                <a:gd name="connsiteX2" fmla="*/ 142375 w 2606235"/>
                <a:gd name="connsiteY2" fmla="*/ 725895 h 1973367"/>
                <a:gd name="connsiteX3" fmla="*/ 1799467 w 2606235"/>
                <a:gd name="connsiteY3" fmla="*/ 0 h 1973367"/>
                <a:gd name="connsiteX4" fmla="*/ 2606235 w 2606235"/>
                <a:gd name="connsiteY4" fmla="*/ 1681062 h 1973367"/>
                <a:gd name="connsiteX0" fmla="*/ 2621805 w 2621805"/>
                <a:gd name="connsiteY0" fmla="*/ 1681062 h 1939707"/>
                <a:gd name="connsiteX1" fmla="*/ 1193457 w 2621805"/>
                <a:gd name="connsiteY1" fmla="*/ 1931201 h 1939707"/>
                <a:gd name="connsiteX2" fmla="*/ 157945 w 2621805"/>
                <a:gd name="connsiteY2" fmla="*/ 725895 h 1939707"/>
                <a:gd name="connsiteX3" fmla="*/ 1815037 w 2621805"/>
                <a:gd name="connsiteY3" fmla="*/ 0 h 1939707"/>
                <a:gd name="connsiteX4" fmla="*/ 2621805 w 2621805"/>
                <a:gd name="connsiteY4" fmla="*/ 1681062 h 1939707"/>
                <a:gd name="connsiteX0" fmla="*/ 2622069 w 2622069"/>
                <a:gd name="connsiteY0" fmla="*/ 1681062 h 1938274"/>
                <a:gd name="connsiteX1" fmla="*/ 1193721 w 2622069"/>
                <a:gd name="connsiteY1" fmla="*/ 1931201 h 1938274"/>
                <a:gd name="connsiteX2" fmla="*/ 158209 w 2622069"/>
                <a:gd name="connsiteY2" fmla="*/ 725895 h 1938274"/>
                <a:gd name="connsiteX3" fmla="*/ 1815301 w 2622069"/>
                <a:gd name="connsiteY3" fmla="*/ 0 h 1938274"/>
                <a:gd name="connsiteX4" fmla="*/ 2622069 w 2622069"/>
                <a:gd name="connsiteY4" fmla="*/ 1681062 h 1938274"/>
                <a:gd name="connsiteX0" fmla="*/ 2622069 w 2622069"/>
                <a:gd name="connsiteY0" fmla="*/ 2170930 h 2428142"/>
                <a:gd name="connsiteX1" fmla="*/ 1193721 w 2622069"/>
                <a:gd name="connsiteY1" fmla="*/ 2421069 h 2428142"/>
                <a:gd name="connsiteX2" fmla="*/ 158209 w 2622069"/>
                <a:gd name="connsiteY2" fmla="*/ 1215763 h 2428142"/>
                <a:gd name="connsiteX3" fmla="*/ 1575456 w 2622069"/>
                <a:gd name="connsiteY3" fmla="*/ 0 h 2428142"/>
                <a:gd name="connsiteX4" fmla="*/ 2622069 w 2622069"/>
                <a:gd name="connsiteY4" fmla="*/ 2170930 h 2428142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5300 w 2615300"/>
                <a:gd name="connsiteY0" fmla="*/ 2228561 h 2478743"/>
                <a:gd name="connsiteX1" fmla="*/ 1186952 w 2615300"/>
                <a:gd name="connsiteY1" fmla="*/ 2478700 h 2478743"/>
                <a:gd name="connsiteX2" fmla="*/ 144386 w 2615300"/>
                <a:gd name="connsiteY2" fmla="*/ 1258986 h 2478743"/>
                <a:gd name="connsiteX3" fmla="*/ 1540471 w 2615300"/>
                <a:gd name="connsiteY3" fmla="*/ 0 h 2478743"/>
                <a:gd name="connsiteX4" fmla="*/ 2615300 w 2615300"/>
                <a:gd name="connsiteY4" fmla="*/ 2228561 h 2478743"/>
                <a:gd name="connsiteX0" fmla="*/ 2615300 w 2615300"/>
                <a:gd name="connsiteY0" fmla="*/ 2372638 h 2622820"/>
                <a:gd name="connsiteX1" fmla="*/ 1186952 w 2615300"/>
                <a:gd name="connsiteY1" fmla="*/ 2622777 h 2622820"/>
                <a:gd name="connsiteX2" fmla="*/ 144386 w 2615300"/>
                <a:gd name="connsiteY2" fmla="*/ 1403063 h 2622820"/>
                <a:gd name="connsiteX3" fmla="*/ 1469928 w 2615300"/>
                <a:gd name="connsiteY3" fmla="*/ 0 h 2622820"/>
                <a:gd name="connsiteX4" fmla="*/ 2615300 w 2615300"/>
                <a:gd name="connsiteY4" fmla="*/ 2372638 h 2622820"/>
                <a:gd name="connsiteX0" fmla="*/ 2615300 w 2615300"/>
                <a:gd name="connsiteY0" fmla="*/ 2500640 h 2750822"/>
                <a:gd name="connsiteX1" fmla="*/ 1186952 w 2615300"/>
                <a:gd name="connsiteY1" fmla="*/ 2750779 h 2750822"/>
                <a:gd name="connsiteX2" fmla="*/ 144386 w 2615300"/>
                <a:gd name="connsiteY2" fmla="*/ 1531065 h 2750822"/>
                <a:gd name="connsiteX3" fmla="*/ 990324 w 2615300"/>
                <a:gd name="connsiteY3" fmla="*/ 442268 h 2750822"/>
                <a:gd name="connsiteX4" fmla="*/ 1469928 w 2615300"/>
                <a:gd name="connsiteY4" fmla="*/ 128002 h 2750822"/>
                <a:gd name="connsiteX5" fmla="*/ 2615300 w 2615300"/>
                <a:gd name="connsiteY5" fmla="*/ 2500640 h 2750822"/>
                <a:gd name="connsiteX0" fmla="*/ 2615300 w 2615300"/>
                <a:gd name="connsiteY0" fmla="*/ 3019141 h 3269323"/>
                <a:gd name="connsiteX1" fmla="*/ 1186952 w 2615300"/>
                <a:gd name="connsiteY1" fmla="*/ 3269280 h 3269323"/>
                <a:gd name="connsiteX2" fmla="*/ 144386 w 2615300"/>
                <a:gd name="connsiteY2" fmla="*/ 2049566 h 3269323"/>
                <a:gd name="connsiteX3" fmla="*/ 990324 w 2615300"/>
                <a:gd name="connsiteY3" fmla="*/ 960769 h 3269323"/>
                <a:gd name="connsiteX4" fmla="*/ 1187758 w 2615300"/>
                <a:gd name="connsiteY4" fmla="*/ 70188 h 3269323"/>
                <a:gd name="connsiteX5" fmla="*/ 2615300 w 2615300"/>
                <a:gd name="connsiteY5" fmla="*/ 3019141 h 3269323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25938 w 2615300"/>
                <a:gd name="connsiteY3" fmla="*/ 868520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9637 w 2699637"/>
                <a:gd name="connsiteY0" fmla="*/ 2948953 h 3204162"/>
                <a:gd name="connsiteX1" fmla="*/ 1271289 w 2699637"/>
                <a:gd name="connsiteY1" fmla="*/ 3199092 h 3204162"/>
                <a:gd name="connsiteX2" fmla="*/ 142574 w 2699637"/>
                <a:gd name="connsiteY2" fmla="*/ 1985833 h 3204162"/>
                <a:gd name="connsiteX3" fmla="*/ 1010275 w 2699637"/>
                <a:gd name="connsiteY3" fmla="*/ 868520 h 3204162"/>
                <a:gd name="connsiteX4" fmla="*/ 1272095 w 2699637"/>
                <a:gd name="connsiteY4" fmla="*/ 0 h 3204162"/>
                <a:gd name="connsiteX5" fmla="*/ 2699637 w 2699637"/>
                <a:gd name="connsiteY5" fmla="*/ 2948953 h 3204162"/>
                <a:gd name="connsiteX0" fmla="*/ 2641454 w 2641454"/>
                <a:gd name="connsiteY0" fmla="*/ 2948953 h 3243390"/>
                <a:gd name="connsiteX1" fmla="*/ 1213106 w 2641454"/>
                <a:gd name="connsiteY1" fmla="*/ 3199092 h 3243390"/>
                <a:gd name="connsiteX2" fmla="*/ 139592 w 2641454"/>
                <a:gd name="connsiteY2" fmla="*/ 1959450 h 3243390"/>
                <a:gd name="connsiteX3" fmla="*/ 952092 w 2641454"/>
                <a:gd name="connsiteY3" fmla="*/ 868520 h 3243390"/>
                <a:gd name="connsiteX4" fmla="*/ 1213912 w 2641454"/>
                <a:gd name="connsiteY4" fmla="*/ 0 h 3243390"/>
                <a:gd name="connsiteX5" fmla="*/ 2641454 w 2641454"/>
                <a:gd name="connsiteY5" fmla="*/ 2948953 h 3243390"/>
                <a:gd name="connsiteX0" fmla="*/ 2643841 w 2643841"/>
                <a:gd name="connsiteY0" fmla="*/ 2948953 h 3255368"/>
                <a:gd name="connsiteX1" fmla="*/ 1187893 w 2643841"/>
                <a:gd name="connsiteY1" fmla="*/ 3212284 h 3255368"/>
                <a:gd name="connsiteX2" fmla="*/ 141979 w 2643841"/>
                <a:gd name="connsiteY2" fmla="*/ 1959450 h 3255368"/>
                <a:gd name="connsiteX3" fmla="*/ 954479 w 2643841"/>
                <a:gd name="connsiteY3" fmla="*/ 868520 h 3255368"/>
                <a:gd name="connsiteX4" fmla="*/ 1216299 w 2643841"/>
                <a:gd name="connsiteY4" fmla="*/ 0 h 3255368"/>
                <a:gd name="connsiteX5" fmla="*/ 2643841 w 2643841"/>
                <a:gd name="connsiteY5" fmla="*/ 2948953 h 3255368"/>
                <a:gd name="connsiteX0" fmla="*/ 2657306 w 2657306"/>
                <a:gd name="connsiteY0" fmla="*/ 2948953 h 3218166"/>
                <a:gd name="connsiteX1" fmla="*/ 1201358 w 2657306"/>
                <a:gd name="connsiteY1" fmla="*/ 3212284 h 3218166"/>
                <a:gd name="connsiteX2" fmla="*/ 155444 w 2657306"/>
                <a:gd name="connsiteY2" fmla="*/ 1959450 h 3218166"/>
                <a:gd name="connsiteX3" fmla="*/ 967944 w 2657306"/>
                <a:gd name="connsiteY3" fmla="*/ 868520 h 3218166"/>
                <a:gd name="connsiteX4" fmla="*/ 1229764 w 2657306"/>
                <a:gd name="connsiteY4" fmla="*/ 0 h 3218166"/>
                <a:gd name="connsiteX5" fmla="*/ 2657306 w 2657306"/>
                <a:gd name="connsiteY5" fmla="*/ 2948953 h 321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57306" h="3218166">
                  <a:moveTo>
                    <a:pt x="2657306" y="2948953"/>
                  </a:moveTo>
                  <a:cubicBezTo>
                    <a:pt x="2246783" y="3020552"/>
                    <a:pt x="1647387" y="3258386"/>
                    <a:pt x="1201358" y="3212284"/>
                  </a:cubicBezTo>
                  <a:cubicBezTo>
                    <a:pt x="632292" y="3153465"/>
                    <a:pt x="-390364" y="3084406"/>
                    <a:pt x="155444" y="1959450"/>
                  </a:cubicBezTo>
                  <a:cubicBezTo>
                    <a:pt x="396523" y="1428710"/>
                    <a:pt x="747020" y="1102364"/>
                    <a:pt x="967944" y="868520"/>
                  </a:cubicBezTo>
                  <a:cubicBezTo>
                    <a:pt x="1125081" y="540875"/>
                    <a:pt x="987121" y="577901"/>
                    <a:pt x="1229764" y="0"/>
                  </a:cubicBezTo>
                  <a:lnTo>
                    <a:pt x="2657306" y="294895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任意多边形 10"/>
            <p:cNvSpPr/>
            <p:nvPr/>
          </p:nvSpPr>
          <p:spPr>
            <a:xfrm rot="6965211">
              <a:off x="4260915" y="1512920"/>
              <a:ext cx="2500470" cy="2594654"/>
            </a:xfrm>
            <a:custGeom>
              <a:avLst/>
              <a:gdLst>
                <a:gd name="connsiteX0" fmla="*/ 28580 w 2500470"/>
                <a:gd name="connsiteY0" fmla="*/ 2487259 h 2594654"/>
                <a:gd name="connsiteX1" fmla="*/ 355545 w 2500470"/>
                <a:gd name="connsiteY1" fmla="*/ 1645002 h 2594654"/>
                <a:gd name="connsiteX2" fmla="*/ 1919866 w 2500470"/>
                <a:gd name="connsiteY2" fmla="*/ 0 h 2594654"/>
                <a:gd name="connsiteX3" fmla="*/ 2500470 w 2500470"/>
                <a:gd name="connsiteY3" fmla="*/ 1183921 h 2594654"/>
                <a:gd name="connsiteX4" fmla="*/ 2397389 w 2500470"/>
                <a:gd name="connsiteY4" fmla="*/ 1309248 h 2594654"/>
                <a:gd name="connsiteX5" fmla="*/ 2075151 w 2500470"/>
                <a:gd name="connsiteY5" fmla="*/ 1834351 h 2594654"/>
                <a:gd name="connsiteX6" fmla="*/ 1945894 w 2500470"/>
                <a:gd name="connsiteY6" fmla="*/ 2207563 h 2594654"/>
                <a:gd name="connsiteX7" fmla="*/ 1941435 w 2500470"/>
                <a:gd name="connsiteY7" fmla="*/ 2240950 h 2594654"/>
                <a:gd name="connsiteX8" fmla="*/ 1835071 w 2500470"/>
                <a:gd name="connsiteY8" fmla="*/ 2276247 h 2594654"/>
                <a:gd name="connsiteX9" fmla="*/ 1193539 w 2500470"/>
                <a:gd name="connsiteY9" fmla="*/ 2446889 h 2594654"/>
                <a:gd name="connsiteX10" fmla="*/ 28580 w 2500470"/>
                <a:gd name="connsiteY10" fmla="*/ 2487259 h 259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0470" h="2594654">
                  <a:moveTo>
                    <a:pt x="28580" y="2487259"/>
                  </a:moveTo>
                  <a:cubicBezTo>
                    <a:pt x="-49579" y="2361557"/>
                    <a:pt x="24066" y="2108849"/>
                    <a:pt x="355545" y="1645002"/>
                  </a:cubicBezTo>
                  <a:cubicBezTo>
                    <a:pt x="1139734" y="724964"/>
                    <a:pt x="1199350" y="1007664"/>
                    <a:pt x="1919866" y="0"/>
                  </a:cubicBezTo>
                  <a:lnTo>
                    <a:pt x="2500470" y="1183921"/>
                  </a:lnTo>
                  <a:lnTo>
                    <a:pt x="2397389" y="1309248"/>
                  </a:lnTo>
                  <a:cubicBezTo>
                    <a:pt x="2279110" y="1461329"/>
                    <a:pt x="2165556" y="1635323"/>
                    <a:pt x="2075151" y="1834351"/>
                  </a:cubicBezTo>
                  <a:cubicBezTo>
                    <a:pt x="2006925" y="1974970"/>
                    <a:pt x="1965373" y="2098666"/>
                    <a:pt x="1945894" y="2207563"/>
                  </a:cubicBezTo>
                  <a:lnTo>
                    <a:pt x="1941435" y="2240950"/>
                  </a:lnTo>
                  <a:lnTo>
                    <a:pt x="1835071" y="2276247"/>
                  </a:lnTo>
                  <a:cubicBezTo>
                    <a:pt x="1670696" y="2329221"/>
                    <a:pt x="1485535" y="2382423"/>
                    <a:pt x="1193539" y="2446889"/>
                  </a:cubicBezTo>
                  <a:cubicBezTo>
                    <a:pt x="710791" y="2553470"/>
                    <a:pt x="158846" y="2696761"/>
                    <a:pt x="28580" y="2487259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弦形 4"/>
            <p:cNvSpPr/>
            <p:nvPr/>
          </p:nvSpPr>
          <p:spPr>
            <a:xfrm rot="6965211">
              <a:off x="2843659" y="3124969"/>
              <a:ext cx="2699637" cy="3204165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" fmla="*/ 2917440 w 2917440"/>
                <a:gd name="connsiteY0" fmla="*/ 1681062 h 1909286"/>
                <a:gd name="connsiteX1" fmla="*/ 1546723 w 2917440"/>
                <a:gd name="connsiteY1" fmla="*/ 1902984 h 1909286"/>
                <a:gd name="connsiteX2" fmla="*/ 348665 w 2917440"/>
                <a:gd name="connsiteY2" fmla="*/ 402167 h 1909286"/>
                <a:gd name="connsiteX3" fmla="*/ 2110672 w 2917440"/>
                <a:gd name="connsiteY3" fmla="*/ 0 h 1909286"/>
                <a:gd name="connsiteX4" fmla="*/ 2917440 w 2917440"/>
                <a:gd name="connsiteY4" fmla="*/ 1681062 h 1909286"/>
                <a:gd name="connsiteX0" fmla="*/ 2688210 w 2688210"/>
                <a:gd name="connsiteY0" fmla="*/ 1681062 h 1947908"/>
                <a:gd name="connsiteX1" fmla="*/ 1317493 w 2688210"/>
                <a:gd name="connsiteY1" fmla="*/ 1902984 h 1947908"/>
                <a:gd name="connsiteX2" fmla="*/ 224350 w 2688210"/>
                <a:gd name="connsiteY2" fmla="*/ 725895 h 1947908"/>
                <a:gd name="connsiteX3" fmla="*/ 1881442 w 2688210"/>
                <a:gd name="connsiteY3" fmla="*/ 0 h 1947908"/>
                <a:gd name="connsiteX4" fmla="*/ 2688210 w 2688210"/>
                <a:gd name="connsiteY4" fmla="*/ 1681062 h 1947908"/>
                <a:gd name="connsiteX0" fmla="*/ 2601313 w 2601313"/>
                <a:gd name="connsiteY0" fmla="*/ 1681062 h 1947908"/>
                <a:gd name="connsiteX1" fmla="*/ 1230596 w 2601313"/>
                <a:gd name="connsiteY1" fmla="*/ 1902984 h 1947908"/>
                <a:gd name="connsiteX2" fmla="*/ 137453 w 2601313"/>
                <a:gd name="connsiteY2" fmla="*/ 725895 h 1947908"/>
                <a:gd name="connsiteX3" fmla="*/ 1794545 w 2601313"/>
                <a:gd name="connsiteY3" fmla="*/ 0 h 1947908"/>
                <a:gd name="connsiteX4" fmla="*/ 2601313 w 2601313"/>
                <a:gd name="connsiteY4" fmla="*/ 1681062 h 1947908"/>
                <a:gd name="connsiteX0" fmla="*/ 2606235 w 2606235"/>
                <a:gd name="connsiteY0" fmla="*/ 1681062 h 1973367"/>
                <a:gd name="connsiteX1" fmla="*/ 1177887 w 2606235"/>
                <a:gd name="connsiteY1" fmla="*/ 1931201 h 1973367"/>
                <a:gd name="connsiteX2" fmla="*/ 142375 w 2606235"/>
                <a:gd name="connsiteY2" fmla="*/ 725895 h 1973367"/>
                <a:gd name="connsiteX3" fmla="*/ 1799467 w 2606235"/>
                <a:gd name="connsiteY3" fmla="*/ 0 h 1973367"/>
                <a:gd name="connsiteX4" fmla="*/ 2606235 w 2606235"/>
                <a:gd name="connsiteY4" fmla="*/ 1681062 h 1973367"/>
                <a:gd name="connsiteX0" fmla="*/ 2621805 w 2621805"/>
                <a:gd name="connsiteY0" fmla="*/ 1681062 h 1939707"/>
                <a:gd name="connsiteX1" fmla="*/ 1193457 w 2621805"/>
                <a:gd name="connsiteY1" fmla="*/ 1931201 h 1939707"/>
                <a:gd name="connsiteX2" fmla="*/ 157945 w 2621805"/>
                <a:gd name="connsiteY2" fmla="*/ 725895 h 1939707"/>
                <a:gd name="connsiteX3" fmla="*/ 1815037 w 2621805"/>
                <a:gd name="connsiteY3" fmla="*/ 0 h 1939707"/>
                <a:gd name="connsiteX4" fmla="*/ 2621805 w 2621805"/>
                <a:gd name="connsiteY4" fmla="*/ 1681062 h 1939707"/>
                <a:gd name="connsiteX0" fmla="*/ 2622069 w 2622069"/>
                <a:gd name="connsiteY0" fmla="*/ 1681062 h 1938274"/>
                <a:gd name="connsiteX1" fmla="*/ 1193721 w 2622069"/>
                <a:gd name="connsiteY1" fmla="*/ 1931201 h 1938274"/>
                <a:gd name="connsiteX2" fmla="*/ 158209 w 2622069"/>
                <a:gd name="connsiteY2" fmla="*/ 725895 h 1938274"/>
                <a:gd name="connsiteX3" fmla="*/ 1815301 w 2622069"/>
                <a:gd name="connsiteY3" fmla="*/ 0 h 1938274"/>
                <a:gd name="connsiteX4" fmla="*/ 2622069 w 2622069"/>
                <a:gd name="connsiteY4" fmla="*/ 1681062 h 1938274"/>
                <a:gd name="connsiteX0" fmla="*/ 2622069 w 2622069"/>
                <a:gd name="connsiteY0" fmla="*/ 2170930 h 2428142"/>
                <a:gd name="connsiteX1" fmla="*/ 1193721 w 2622069"/>
                <a:gd name="connsiteY1" fmla="*/ 2421069 h 2428142"/>
                <a:gd name="connsiteX2" fmla="*/ 158209 w 2622069"/>
                <a:gd name="connsiteY2" fmla="*/ 1215763 h 2428142"/>
                <a:gd name="connsiteX3" fmla="*/ 1575456 w 2622069"/>
                <a:gd name="connsiteY3" fmla="*/ 0 h 2428142"/>
                <a:gd name="connsiteX4" fmla="*/ 2622069 w 2622069"/>
                <a:gd name="connsiteY4" fmla="*/ 2170930 h 2428142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5300 w 2615300"/>
                <a:gd name="connsiteY0" fmla="*/ 2228561 h 2478743"/>
                <a:gd name="connsiteX1" fmla="*/ 1186952 w 2615300"/>
                <a:gd name="connsiteY1" fmla="*/ 2478700 h 2478743"/>
                <a:gd name="connsiteX2" fmla="*/ 144386 w 2615300"/>
                <a:gd name="connsiteY2" fmla="*/ 1258986 h 2478743"/>
                <a:gd name="connsiteX3" fmla="*/ 1540471 w 2615300"/>
                <a:gd name="connsiteY3" fmla="*/ 0 h 2478743"/>
                <a:gd name="connsiteX4" fmla="*/ 2615300 w 2615300"/>
                <a:gd name="connsiteY4" fmla="*/ 2228561 h 2478743"/>
                <a:gd name="connsiteX0" fmla="*/ 2615300 w 2615300"/>
                <a:gd name="connsiteY0" fmla="*/ 2372638 h 2622820"/>
                <a:gd name="connsiteX1" fmla="*/ 1186952 w 2615300"/>
                <a:gd name="connsiteY1" fmla="*/ 2622777 h 2622820"/>
                <a:gd name="connsiteX2" fmla="*/ 144386 w 2615300"/>
                <a:gd name="connsiteY2" fmla="*/ 1403063 h 2622820"/>
                <a:gd name="connsiteX3" fmla="*/ 1469928 w 2615300"/>
                <a:gd name="connsiteY3" fmla="*/ 0 h 2622820"/>
                <a:gd name="connsiteX4" fmla="*/ 2615300 w 2615300"/>
                <a:gd name="connsiteY4" fmla="*/ 2372638 h 2622820"/>
                <a:gd name="connsiteX0" fmla="*/ 2615300 w 2615300"/>
                <a:gd name="connsiteY0" fmla="*/ 2500640 h 2750822"/>
                <a:gd name="connsiteX1" fmla="*/ 1186952 w 2615300"/>
                <a:gd name="connsiteY1" fmla="*/ 2750779 h 2750822"/>
                <a:gd name="connsiteX2" fmla="*/ 144386 w 2615300"/>
                <a:gd name="connsiteY2" fmla="*/ 1531065 h 2750822"/>
                <a:gd name="connsiteX3" fmla="*/ 990324 w 2615300"/>
                <a:gd name="connsiteY3" fmla="*/ 442268 h 2750822"/>
                <a:gd name="connsiteX4" fmla="*/ 1469928 w 2615300"/>
                <a:gd name="connsiteY4" fmla="*/ 128002 h 2750822"/>
                <a:gd name="connsiteX5" fmla="*/ 2615300 w 2615300"/>
                <a:gd name="connsiteY5" fmla="*/ 2500640 h 2750822"/>
                <a:gd name="connsiteX0" fmla="*/ 2615300 w 2615300"/>
                <a:gd name="connsiteY0" fmla="*/ 3019141 h 3269323"/>
                <a:gd name="connsiteX1" fmla="*/ 1186952 w 2615300"/>
                <a:gd name="connsiteY1" fmla="*/ 3269280 h 3269323"/>
                <a:gd name="connsiteX2" fmla="*/ 144386 w 2615300"/>
                <a:gd name="connsiteY2" fmla="*/ 2049566 h 3269323"/>
                <a:gd name="connsiteX3" fmla="*/ 990324 w 2615300"/>
                <a:gd name="connsiteY3" fmla="*/ 960769 h 3269323"/>
                <a:gd name="connsiteX4" fmla="*/ 1187758 w 2615300"/>
                <a:gd name="connsiteY4" fmla="*/ 70188 h 3269323"/>
                <a:gd name="connsiteX5" fmla="*/ 2615300 w 2615300"/>
                <a:gd name="connsiteY5" fmla="*/ 3019141 h 3269323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25938 w 2615300"/>
                <a:gd name="connsiteY3" fmla="*/ 868520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9637 w 2699637"/>
                <a:gd name="connsiteY0" fmla="*/ 2948953 h 3204162"/>
                <a:gd name="connsiteX1" fmla="*/ 1271289 w 2699637"/>
                <a:gd name="connsiteY1" fmla="*/ 3199092 h 3204162"/>
                <a:gd name="connsiteX2" fmla="*/ 142574 w 2699637"/>
                <a:gd name="connsiteY2" fmla="*/ 1985833 h 3204162"/>
                <a:gd name="connsiteX3" fmla="*/ 1010275 w 2699637"/>
                <a:gd name="connsiteY3" fmla="*/ 868520 h 3204162"/>
                <a:gd name="connsiteX4" fmla="*/ 1272095 w 2699637"/>
                <a:gd name="connsiteY4" fmla="*/ 0 h 3204162"/>
                <a:gd name="connsiteX5" fmla="*/ 2699637 w 2699637"/>
                <a:gd name="connsiteY5" fmla="*/ 2948953 h 320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9637" h="3204162">
                  <a:moveTo>
                    <a:pt x="2699637" y="2948953"/>
                  </a:moveTo>
                  <a:cubicBezTo>
                    <a:pt x="2289114" y="3020552"/>
                    <a:pt x="1724840" y="3240146"/>
                    <a:pt x="1271289" y="3199092"/>
                  </a:cubicBezTo>
                  <a:cubicBezTo>
                    <a:pt x="758066" y="3152637"/>
                    <a:pt x="-403234" y="3110789"/>
                    <a:pt x="142574" y="1985833"/>
                  </a:cubicBezTo>
                  <a:cubicBezTo>
                    <a:pt x="383653" y="1455093"/>
                    <a:pt x="789351" y="1102364"/>
                    <a:pt x="1010275" y="868520"/>
                  </a:cubicBezTo>
                  <a:cubicBezTo>
                    <a:pt x="1167412" y="540875"/>
                    <a:pt x="1029452" y="577901"/>
                    <a:pt x="1272095" y="0"/>
                  </a:cubicBezTo>
                  <a:lnTo>
                    <a:pt x="2699637" y="294895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87771" y="273746"/>
            <a:ext cx="53898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6938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3616" y="0"/>
            <a:ext cx="7536769" cy="5143500"/>
          </a:xfrm>
          <a:prstGeom prst="rect">
            <a:avLst/>
          </a:prstGeom>
        </p:spPr>
      </p:pic>
      <p:sp>
        <p:nvSpPr>
          <p:cNvPr id="4" name="任意多边形 38"/>
          <p:cNvSpPr/>
          <p:nvPr/>
        </p:nvSpPr>
        <p:spPr>
          <a:xfrm>
            <a:off x="-1574964" y="389537"/>
            <a:ext cx="4418597" cy="534965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903636" y="3251584"/>
            <a:ext cx="1240364" cy="723959"/>
            <a:chOff x="648793" y="1560012"/>
            <a:chExt cx="7570069" cy="4418391"/>
          </a:xfrm>
        </p:grpSpPr>
        <p:grpSp>
          <p:nvGrpSpPr>
            <p:cNvPr id="6" name="组合 5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9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任意多边形 45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" name="任意多边形 42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任意多边形 43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27268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9483" y="436862"/>
            <a:ext cx="3511303" cy="35113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437733" y="1738665"/>
            <a:ext cx="2631490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时维九月，序属三秋。潦水尽而寒潭清，烟光凝而暮山紫。</a:t>
            </a: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俨骖騑于上路，访风景于崇阿。</a:t>
            </a: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临帝子之长洲，得仙人之旧馆。</a:t>
            </a: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2782" y="3816803"/>
            <a:ext cx="1240364" cy="723959"/>
            <a:chOff x="648793" y="1560012"/>
            <a:chExt cx="7570069" cy="4418391"/>
          </a:xfrm>
        </p:grpSpPr>
        <p:grpSp>
          <p:nvGrpSpPr>
            <p:cNvPr id="6" name="组合 5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9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任意多边形 21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" name="任意多边形 18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7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任意多边形 19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7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 cstate="screen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222519" y="183047"/>
            <a:ext cx="764551" cy="9910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0" cstate="screen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729201">
            <a:off x="7722859" y="578597"/>
            <a:ext cx="569564" cy="738324"/>
          </a:xfrm>
          <a:prstGeom prst="rect">
            <a:avLst/>
          </a:prstGeom>
        </p:spPr>
      </p:pic>
      <p:sp>
        <p:nvSpPr>
          <p:cNvPr id="14" name="任意多边形 31"/>
          <p:cNvSpPr/>
          <p:nvPr/>
        </p:nvSpPr>
        <p:spPr>
          <a:xfrm>
            <a:off x="-1470273" y="457200"/>
            <a:ext cx="4418597" cy="534965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341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17822" y="1264645"/>
            <a:ext cx="5019047" cy="322857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52" y="0"/>
            <a:ext cx="4370423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59128" y="178096"/>
            <a:ext cx="1901120" cy="23938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03235" y="2993066"/>
            <a:ext cx="2908489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时维九月，序属三秋。潦水尽而寒潭清，烟光凝而暮山紫。</a:t>
            </a:r>
            <a:endParaRPr lang="en-US" altLang="zh-CN" sz="12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俨骖騑于上路，访风景于崇阿。</a:t>
            </a:r>
            <a:endParaRPr lang="en-US" altLang="zh-CN" sz="12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临帝子之长洲，得仙人之旧馆。</a:t>
            </a:r>
            <a:endParaRPr lang="en-US" altLang="zh-CN" sz="12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-112875" y="4240177"/>
            <a:ext cx="1240364" cy="723959"/>
            <a:chOff x="648793" y="1560012"/>
            <a:chExt cx="7570069" cy="4418391"/>
          </a:xfrm>
        </p:grpSpPr>
        <p:grpSp>
          <p:nvGrpSpPr>
            <p:cNvPr id="15" name="组合 14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18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任意多边形 21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6" name="任意多边形 18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9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任意多边形 19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9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1" name="任意多边形 31"/>
          <p:cNvSpPr/>
          <p:nvPr/>
        </p:nvSpPr>
        <p:spPr>
          <a:xfrm>
            <a:off x="4973389" y="-170124"/>
            <a:ext cx="4418597" cy="534965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773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85823" y="-187238"/>
            <a:ext cx="2457452" cy="46783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33602" y="1256097"/>
            <a:ext cx="3576531" cy="274319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33841" y="2151950"/>
            <a:ext cx="3185487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豫章故郡，洪都新府。星分翼轸，地接衡庐。襟三江而带五湖，控蛮荆而引瓯越。</a:t>
            </a:r>
            <a:endParaRPr lang="en-US" altLang="zh-CN" sz="1200" spc="225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spc="225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物华天宝，龙光射牛斗之墟；人杰地灵，徐孺下陈蕃之榻。雄州雾列，俊采星驰。</a:t>
            </a:r>
            <a:endParaRPr lang="en-US" altLang="zh-CN" sz="1200" spc="225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4335" y="4242184"/>
            <a:ext cx="1240364" cy="723959"/>
            <a:chOff x="648793" y="1560012"/>
            <a:chExt cx="7570069" cy="4418391"/>
          </a:xfrm>
        </p:grpSpPr>
        <p:grpSp>
          <p:nvGrpSpPr>
            <p:cNvPr id="11" name="组合 10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14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任意多边形 45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" name="任意多边形 42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任意多边形 43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048116" y="304603"/>
            <a:ext cx="3185487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豫章故郡，洪都新府。星分翼轸，地接衡庐。襟三江而带五湖，控蛮荆而引瓯越。</a:t>
            </a:r>
            <a:endParaRPr lang="en-US" altLang="zh-CN" sz="1200" spc="225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spc="225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物华天宝，龙光射牛斗之墟；人杰地灵，徐孺下陈蕃之榻。雄州雾列，俊采星驰。</a:t>
            </a:r>
            <a:endParaRPr lang="en-US" altLang="zh-CN" sz="1200" spc="225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334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771884" y="1455938"/>
            <a:ext cx="1471641" cy="1471641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6710" y="1614590"/>
            <a:ext cx="811853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贰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71883" y="2062813"/>
            <a:ext cx="567508" cy="408614"/>
            <a:chOff x="2591395" y="1560012"/>
            <a:chExt cx="6273282" cy="4516858"/>
          </a:xfrm>
          <a:solidFill>
            <a:sysClr val="window" lastClr="FFFFFF"/>
          </a:solidFill>
        </p:grpSpPr>
        <p:sp>
          <p:nvSpPr>
            <p:cNvPr id="5" name="弦形 4"/>
            <p:cNvSpPr/>
            <p:nvPr/>
          </p:nvSpPr>
          <p:spPr>
            <a:xfrm rot="6965211">
              <a:off x="7310687" y="3643171"/>
              <a:ext cx="1387147" cy="1720833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" fmla="*/ 2917440 w 2917440"/>
                <a:gd name="connsiteY0" fmla="*/ 1681062 h 1909286"/>
                <a:gd name="connsiteX1" fmla="*/ 1546723 w 2917440"/>
                <a:gd name="connsiteY1" fmla="*/ 1902984 h 1909286"/>
                <a:gd name="connsiteX2" fmla="*/ 348665 w 2917440"/>
                <a:gd name="connsiteY2" fmla="*/ 402167 h 1909286"/>
                <a:gd name="connsiteX3" fmla="*/ 2110672 w 2917440"/>
                <a:gd name="connsiteY3" fmla="*/ 0 h 1909286"/>
                <a:gd name="connsiteX4" fmla="*/ 2917440 w 2917440"/>
                <a:gd name="connsiteY4" fmla="*/ 1681062 h 1909286"/>
                <a:gd name="connsiteX0" fmla="*/ 2688210 w 2688210"/>
                <a:gd name="connsiteY0" fmla="*/ 1681062 h 1947908"/>
                <a:gd name="connsiteX1" fmla="*/ 1317493 w 2688210"/>
                <a:gd name="connsiteY1" fmla="*/ 1902984 h 1947908"/>
                <a:gd name="connsiteX2" fmla="*/ 224350 w 2688210"/>
                <a:gd name="connsiteY2" fmla="*/ 725895 h 1947908"/>
                <a:gd name="connsiteX3" fmla="*/ 1881442 w 2688210"/>
                <a:gd name="connsiteY3" fmla="*/ 0 h 1947908"/>
                <a:gd name="connsiteX4" fmla="*/ 2688210 w 2688210"/>
                <a:gd name="connsiteY4" fmla="*/ 1681062 h 1947908"/>
                <a:gd name="connsiteX0" fmla="*/ 2601313 w 2601313"/>
                <a:gd name="connsiteY0" fmla="*/ 1681062 h 1947908"/>
                <a:gd name="connsiteX1" fmla="*/ 1230596 w 2601313"/>
                <a:gd name="connsiteY1" fmla="*/ 1902984 h 1947908"/>
                <a:gd name="connsiteX2" fmla="*/ 137453 w 2601313"/>
                <a:gd name="connsiteY2" fmla="*/ 725895 h 1947908"/>
                <a:gd name="connsiteX3" fmla="*/ 1794545 w 2601313"/>
                <a:gd name="connsiteY3" fmla="*/ 0 h 1947908"/>
                <a:gd name="connsiteX4" fmla="*/ 2601313 w 2601313"/>
                <a:gd name="connsiteY4" fmla="*/ 1681062 h 1947908"/>
                <a:gd name="connsiteX0" fmla="*/ 2606235 w 2606235"/>
                <a:gd name="connsiteY0" fmla="*/ 1681062 h 1973367"/>
                <a:gd name="connsiteX1" fmla="*/ 1177887 w 2606235"/>
                <a:gd name="connsiteY1" fmla="*/ 1931201 h 1973367"/>
                <a:gd name="connsiteX2" fmla="*/ 142375 w 2606235"/>
                <a:gd name="connsiteY2" fmla="*/ 725895 h 1973367"/>
                <a:gd name="connsiteX3" fmla="*/ 1799467 w 2606235"/>
                <a:gd name="connsiteY3" fmla="*/ 0 h 1973367"/>
                <a:gd name="connsiteX4" fmla="*/ 2606235 w 2606235"/>
                <a:gd name="connsiteY4" fmla="*/ 1681062 h 1973367"/>
                <a:gd name="connsiteX0" fmla="*/ 2621805 w 2621805"/>
                <a:gd name="connsiteY0" fmla="*/ 1681062 h 1939707"/>
                <a:gd name="connsiteX1" fmla="*/ 1193457 w 2621805"/>
                <a:gd name="connsiteY1" fmla="*/ 1931201 h 1939707"/>
                <a:gd name="connsiteX2" fmla="*/ 157945 w 2621805"/>
                <a:gd name="connsiteY2" fmla="*/ 725895 h 1939707"/>
                <a:gd name="connsiteX3" fmla="*/ 1815037 w 2621805"/>
                <a:gd name="connsiteY3" fmla="*/ 0 h 1939707"/>
                <a:gd name="connsiteX4" fmla="*/ 2621805 w 2621805"/>
                <a:gd name="connsiteY4" fmla="*/ 1681062 h 1939707"/>
                <a:gd name="connsiteX0" fmla="*/ 2622069 w 2622069"/>
                <a:gd name="connsiteY0" fmla="*/ 1681062 h 1938274"/>
                <a:gd name="connsiteX1" fmla="*/ 1193721 w 2622069"/>
                <a:gd name="connsiteY1" fmla="*/ 1931201 h 1938274"/>
                <a:gd name="connsiteX2" fmla="*/ 158209 w 2622069"/>
                <a:gd name="connsiteY2" fmla="*/ 725895 h 1938274"/>
                <a:gd name="connsiteX3" fmla="*/ 1815301 w 2622069"/>
                <a:gd name="connsiteY3" fmla="*/ 0 h 1938274"/>
                <a:gd name="connsiteX4" fmla="*/ 2622069 w 2622069"/>
                <a:gd name="connsiteY4" fmla="*/ 1681062 h 1938274"/>
                <a:gd name="connsiteX0" fmla="*/ 2622069 w 2622069"/>
                <a:gd name="connsiteY0" fmla="*/ 2170930 h 2428142"/>
                <a:gd name="connsiteX1" fmla="*/ 1193721 w 2622069"/>
                <a:gd name="connsiteY1" fmla="*/ 2421069 h 2428142"/>
                <a:gd name="connsiteX2" fmla="*/ 158209 w 2622069"/>
                <a:gd name="connsiteY2" fmla="*/ 1215763 h 2428142"/>
                <a:gd name="connsiteX3" fmla="*/ 1575456 w 2622069"/>
                <a:gd name="connsiteY3" fmla="*/ 0 h 2428142"/>
                <a:gd name="connsiteX4" fmla="*/ 2622069 w 2622069"/>
                <a:gd name="connsiteY4" fmla="*/ 2170930 h 2428142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5300 w 2615300"/>
                <a:gd name="connsiteY0" fmla="*/ 2228561 h 2478743"/>
                <a:gd name="connsiteX1" fmla="*/ 1186952 w 2615300"/>
                <a:gd name="connsiteY1" fmla="*/ 2478700 h 2478743"/>
                <a:gd name="connsiteX2" fmla="*/ 144386 w 2615300"/>
                <a:gd name="connsiteY2" fmla="*/ 1258986 h 2478743"/>
                <a:gd name="connsiteX3" fmla="*/ 1540471 w 2615300"/>
                <a:gd name="connsiteY3" fmla="*/ 0 h 2478743"/>
                <a:gd name="connsiteX4" fmla="*/ 2615300 w 2615300"/>
                <a:gd name="connsiteY4" fmla="*/ 2228561 h 2478743"/>
                <a:gd name="connsiteX0" fmla="*/ 2615300 w 2615300"/>
                <a:gd name="connsiteY0" fmla="*/ 2372638 h 2622820"/>
                <a:gd name="connsiteX1" fmla="*/ 1186952 w 2615300"/>
                <a:gd name="connsiteY1" fmla="*/ 2622777 h 2622820"/>
                <a:gd name="connsiteX2" fmla="*/ 144386 w 2615300"/>
                <a:gd name="connsiteY2" fmla="*/ 1403063 h 2622820"/>
                <a:gd name="connsiteX3" fmla="*/ 1469928 w 2615300"/>
                <a:gd name="connsiteY3" fmla="*/ 0 h 2622820"/>
                <a:gd name="connsiteX4" fmla="*/ 2615300 w 2615300"/>
                <a:gd name="connsiteY4" fmla="*/ 2372638 h 2622820"/>
                <a:gd name="connsiteX0" fmla="*/ 2615300 w 2615300"/>
                <a:gd name="connsiteY0" fmla="*/ 2500640 h 2750822"/>
                <a:gd name="connsiteX1" fmla="*/ 1186952 w 2615300"/>
                <a:gd name="connsiteY1" fmla="*/ 2750779 h 2750822"/>
                <a:gd name="connsiteX2" fmla="*/ 144386 w 2615300"/>
                <a:gd name="connsiteY2" fmla="*/ 1531065 h 2750822"/>
                <a:gd name="connsiteX3" fmla="*/ 990324 w 2615300"/>
                <a:gd name="connsiteY3" fmla="*/ 442268 h 2750822"/>
                <a:gd name="connsiteX4" fmla="*/ 1469928 w 2615300"/>
                <a:gd name="connsiteY4" fmla="*/ 128002 h 2750822"/>
                <a:gd name="connsiteX5" fmla="*/ 2615300 w 2615300"/>
                <a:gd name="connsiteY5" fmla="*/ 2500640 h 2750822"/>
                <a:gd name="connsiteX0" fmla="*/ 2615300 w 2615300"/>
                <a:gd name="connsiteY0" fmla="*/ 3019141 h 3269323"/>
                <a:gd name="connsiteX1" fmla="*/ 1186952 w 2615300"/>
                <a:gd name="connsiteY1" fmla="*/ 3269280 h 3269323"/>
                <a:gd name="connsiteX2" fmla="*/ 144386 w 2615300"/>
                <a:gd name="connsiteY2" fmla="*/ 2049566 h 3269323"/>
                <a:gd name="connsiteX3" fmla="*/ 990324 w 2615300"/>
                <a:gd name="connsiteY3" fmla="*/ 960769 h 3269323"/>
                <a:gd name="connsiteX4" fmla="*/ 1187758 w 2615300"/>
                <a:gd name="connsiteY4" fmla="*/ 70188 h 3269323"/>
                <a:gd name="connsiteX5" fmla="*/ 2615300 w 2615300"/>
                <a:gd name="connsiteY5" fmla="*/ 3019141 h 3269323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25938 w 2615300"/>
                <a:gd name="connsiteY3" fmla="*/ 868520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9637 w 2699637"/>
                <a:gd name="connsiteY0" fmla="*/ 2948953 h 3204162"/>
                <a:gd name="connsiteX1" fmla="*/ 1271289 w 2699637"/>
                <a:gd name="connsiteY1" fmla="*/ 3199092 h 3204162"/>
                <a:gd name="connsiteX2" fmla="*/ 142574 w 2699637"/>
                <a:gd name="connsiteY2" fmla="*/ 1985833 h 3204162"/>
                <a:gd name="connsiteX3" fmla="*/ 1010275 w 2699637"/>
                <a:gd name="connsiteY3" fmla="*/ 868520 h 3204162"/>
                <a:gd name="connsiteX4" fmla="*/ 1272095 w 2699637"/>
                <a:gd name="connsiteY4" fmla="*/ 0 h 3204162"/>
                <a:gd name="connsiteX5" fmla="*/ 2699637 w 2699637"/>
                <a:gd name="connsiteY5" fmla="*/ 2948953 h 3204162"/>
                <a:gd name="connsiteX0" fmla="*/ 2641454 w 2641454"/>
                <a:gd name="connsiteY0" fmla="*/ 2948953 h 3243390"/>
                <a:gd name="connsiteX1" fmla="*/ 1213106 w 2641454"/>
                <a:gd name="connsiteY1" fmla="*/ 3199092 h 3243390"/>
                <a:gd name="connsiteX2" fmla="*/ 139592 w 2641454"/>
                <a:gd name="connsiteY2" fmla="*/ 1959450 h 3243390"/>
                <a:gd name="connsiteX3" fmla="*/ 952092 w 2641454"/>
                <a:gd name="connsiteY3" fmla="*/ 868520 h 3243390"/>
                <a:gd name="connsiteX4" fmla="*/ 1213912 w 2641454"/>
                <a:gd name="connsiteY4" fmla="*/ 0 h 3243390"/>
                <a:gd name="connsiteX5" fmla="*/ 2641454 w 2641454"/>
                <a:gd name="connsiteY5" fmla="*/ 2948953 h 3243390"/>
                <a:gd name="connsiteX0" fmla="*/ 2643841 w 2643841"/>
                <a:gd name="connsiteY0" fmla="*/ 2948953 h 3255368"/>
                <a:gd name="connsiteX1" fmla="*/ 1187893 w 2643841"/>
                <a:gd name="connsiteY1" fmla="*/ 3212284 h 3255368"/>
                <a:gd name="connsiteX2" fmla="*/ 141979 w 2643841"/>
                <a:gd name="connsiteY2" fmla="*/ 1959450 h 3255368"/>
                <a:gd name="connsiteX3" fmla="*/ 954479 w 2643841"/>
                <a:gd name="connsiteY3" fmla="*/ 868520 h 3255368"/>
                <a:gd name="connsiteX4" fmla="*/ 1216299 w 2643841"/>
                <a:gd name="connsiteY4" fmla="*/ 0 h 3255368"/>
                <a:gd name="connsiteX5" fmla="*/ 2643841 w 2643841"/>
                <a:gd name="connsiteY5" fmla="*/ 2948953 h 3255368"/>
                <a:gd name="connsiteX0" fmla="*/ 2657306 w 2657306"/>
                <a:gd name="connsiteY0" fmla="*/ 2948953 h 3218166"/>
                <a:gd name="connsiteX1" fmla="*/ 1201358 w 2657306"/>
                <a:gd name="connsiteY1" fmla="*/ 3212284 h 3218166"/>
                <a:gd name="connsiteX2" fmla="*/ 155444 w 2657306"/>
                <a:gd name="connsiteY2" fmla="*/ 1959450 h 3218166"/>
                <a:gd name="connsiteX3" fmla="*/ 967944 w 2657306"/>
                <a:gd name="connsiteY3" fmla="*/ 868520 h 3218166"/>
                <a:gd name="connsiteX4" fmla="*/ 1229764 w 2657306"/>
                <a:gd name="connsiteY4" fmla="*/ 0 h 3218166"/>
                <a:gd name="connsiteX5" fmla="*/ 2657306 w 2657306"/>
                <a:gd name="connsiteY5" fmla="*/ 2948953 h 321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57306" h="3218166">
                  <a:moveTo>
                    <a:pt x="2657306" y="2948953"/>
                  </a:moveTo>
                  <a:cubicBezTo>
                    <a:pt x="2246783" y="3020552"/>
                    <a:pt x="1647387" y="3258386"/>
                    <a:pt x="1201358" y="3212284"/>
                  </a:cubicBezTo>
                  <a:cubicBezTo>
                    <a:pt x="632292" y="3153465"/>
                    <a:pt x="-390364" y="3084406"/>
                    <a:pt x="155444" y="1959450"/>
                  </a:cubicBezTo>
                  <a:cubicBezTo>
                    <a:pt x="396523" y="1428710"/>
                    <a:pt x="747020" y="1102364"/>
                    <a:pt x="967944" y="868520"/>
                  </a:cubicBezTo>
                  <a:cubicBezTo>
                    <a:pt x="1125081" y="540875"/>
                    <a:pt x="987121" y="577901"/>
                    <a:pt x="1229764" y="0"/>
                  </a:cubicBezTo>
                  <a:lnTo>
                    <a:pt x="2657306" y="294895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任意多边形 10"/>
            <p:cNvSpPr/>
            <p:nvPr/>
          </p:nvSpPr>
          <p:spPr>
            <a:xfrm rot="6965211">
              <a:off x="4260915" y="1512920"/>
              <a:ext cx="2500470" cy="2594654"/>
            </a:xfrm>
            <a:custGeom>
              <a:avLst/>
              <a:gdLst>
                <a:gd name="connsiteX0" fmla="*/ 28580 w 2500470"/>
                <a:gd name="connsiteY0" fmla="*/ 2487259 h 2594654"/>
                <a:gd name="connsiteX1" fmla="*/ 355545 w 2500470"/>
                <a:gd name="connsiteY1" fmla="*/ 1645002 h 2594654"/>
                <a:gd name="connsiteX2" fmla="*/ 1919866 w 2500470"/>
                <a:gd name="connsiteY2" fmla="*/ 0 h 2594654"/>
                <a:gd name="connsiteX3" fmla="*/ 2500470 w 2500470"/>
                <a:gd name="connsiteY3" fmla="*/ 1183921 h 2594654"/>
                <a:gd name="connsiteX4" fmla="*/ 2397389 w 2500470"/>
                <a:gd name="connsiteY4" fmla="*/ 1309248 h 2594654"/>
                <a:gd name="connsiteX5" fmla="*/ 2075151 w 2500470"/>
                <a:gd name="connsiteY5" fmla="*/ 1834351 h 2594654"/>
                <a:gd name="connsiteX6" fmla="*/ 1945894 w 2500470"/>
                <a:gd name="connsiteY6" fmla="*/ 2207563 h 2594654"/>
                <a:gd name="connsiteX7" fmla="*/ 1941435 w 2500470"/>
                <a:gd name="connsiteY7" fmla="*/ 2240950 h 2594654"/>
                <a:gd name="connsiteX8" fmla="*/ 1835071 w 2500470"/>
                <a:gd name="connsiteY8" fmla="*/ 2276247 h 2594654"/>
                <a:gd name="connsiteX9" fmla="*/ 1193539 w 2500470"/>
                <a:gd name="connsiteY9" fmla="*/ 2446889 h 2594654"/>
                <a:gd name="connsiteX10" fmla="*/ 28580 w 2500470"/>
                <a:gd name="connsiteY10" fmla="*/ 2487259 h 259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0470" h="2594654">
                  <a:moveTo>
                    <a:pt x="28580" y="2487259"/>
                  </a:moveTo>
                  <a:cubicBezTo>
                    <a:pt x="-49579" y="2361557"/>
                    <a:pt x="24066" y="2108849"/>
                    <a:pt x="355545" y="1645002"/>
                  </a:cubicBezTo>
                  <a:cubicBezTo>
                    <a:pt x="1139734" y="724964"/>
                    <a:pt x="1199350" y="1007664"/>
                    <a:pt x="1919866" y="0"/>
                  </a:cubicBezTo>
                  <a:lnTo>
                    <a:pt x="2500470" y="1183921"/>
                  </a:lnTo>
                  <a:lnTo>
                    <a:pt x="2397389" y="1309248"/>
                  </a:lnTo>
                  <a:cubicBezTo>
                    <a:pt x="2279110" y="1461329"/>
                    <a:pt x="2165556" y="1635323"/>
                    <a:pt x="2075151" y="1834351"/>
                  </a:cubicBezTo>
                  <a:cubicBezTo>
                    <a:pt x="2006925" y="1974970"/>
                    <a:pt x="1965373" y="2098666"/>
                    <a:pt x="1945894" y="2207563"/>
                  </a:cubicBezTo>
                  <a:lnTo>
                    <a:pt x="1941435" y="2240950"/>
                  </a:lnTo>
                  <a:lnTo>
                    <a:pt x="1835071" y="2276247"/>
                  </a:lnTo>
                  <a:cubicBezTo>
                    <a:pt x="1670696" y="2329221"/>
                    <a:pt x="1485535" y="2382423"/>
                    <a:pt x="1193539" y="2446889"/>
                  </a:cubicBezTo>
                  <a:cubicBezTo>
                    <a:pt x="710791" y="2553470"/>
                    <a:pt x="158846" y="2696761"/>
                    <a:pt x="28580" y="2487259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弦形 4"/>
            <p:cNvSpPr/>
            <p:nvPr/>
          </p:nvSpPr>
          <p:spPr>
            <a:xfrm rot="6965211">
              <a:off x="2843659" y="3124969"/>
              <a:ext cx="2699637" cy="3204165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" fmla="*/ 2917440 w 2917440"/>
                <a:gd name="connsiteY0" fmla="*/ 1681062 h 1909286"/>
                <a:gd name="connsiteX1" fmla="*/ 1546723 w 2917440"/>
                <a:gd name="connsiteY1" fmla="*/ 1902984 h 1909286"/>
                <a:gd name="connsiteX2" fmla="*/ 348665 w 2917440"/>
                <a:gd name="connsiteY2" fmla="*/ 402167 h 1909286"/>
                <a:gd name="connsiteX3" fmla="*/ 2110672 w 2917440"/>
                <a:gd name="connsiteY3" fmla="*/ 0 h 1909286"/>
                <a:gd name="connsiteX4" fmla="*/ 2917440 w 2917440"/>
                <a:gd name="connsiteY4" fmla="*/ 1681062 h 1909286"/>
                <a:gd name="connsiteX0" fmla="*/ 2688210 w 2688210"/>
                <a:gd name="connsiteY0" fmla="*/ 1681062 h 1947908"/>
                <a:gd name="connsiteX1" fmla="*/ 1317493 w 2688210"/>
                <a:gd name="connsiteY1" fmla="*/ 1902984 h 1947908"/>
                <a:gd name="connsiteX2" fmla="*/ 224350 w 2688210"/>
                <a:gd name="connsiteY2" fmla="*/ 725895 h 1947908"/>
                <a:gd name="connsiteX3" fmla="*/ 1881442 w 2688210"/>
                <a:gd name="connsiteY3" fmla="*/ 0 h 1947908"/>
                <a:gd name="connsiteX4" fmla="*/ 2688210 w 2688210"/>
                <a:gd name="connsiteY4" fmla="*/ 1681062 h 1947908"/>
                <a:gd name="connsiteX0" fmla="*/ 2601313 w 2601313"/>
                <a:gd name="connsiteY0" fmla="*/ 1681062 h 1947908"/>
                <a:gd name="connsiteX1" fmla="*/ 1230596 w 2601313"/>
                <a:gd name="connsiteY1" fmla="*/ 1902984 h 1947908"/>
                <a:gd name="connsiteX2" fmla="*/ 137453 w 2601313"/>
                <a:gd name="connsiteY2" fmla="*/ 725895 h 1947908"/>
                <a:gd name="connsiteX3" fmla="*/ 1794545 w 2601313"/>
                <a:gd name="connsiteY3" fmla="*/ 0 h 1947908"/>
                <a:gd name="connsiteX4" fmla="*/ 2601313 w 2601313"/>
                <a:gd name="connsiteY4" fmla="*/ 1681062 h 1947908"/>
                <a:gd name="connsiteX0" fmla="*/ 2606235 w 2606235"/>
                <a:gd name="connsiteY0" fmla="*/ 1681062 h 1973367"/>
                <a:gd name="connsiteX1" fmla="*/ 1177887 w 2606235"/>
                <a:gd name="connsiteY1" fmla="*/ 1931201 h 1973367"/>
                <a:gd name="connsiteX2" fmla="*/ 142375 w 2606235"/>
                <a:gd name="connsiteY2" fmla="*/ 725895 h 1973367"/>
                <a:gd name="connsiteX3" fmla="*/ 1799467 w 2606235"/>
                <a:gd name="connsiteY3" fmla="*/ 0 h 1973367"/>
                <a:gd name="connsiteX4" fmla="*/ 2606235 w 2606235"/>
                <a:gd name="connsiteY4" fmla="*/ 1681062 h 1973367"/>
                <a:gd name="connsiteX0" fmla="*/ 2621805 w 2621805"/>
                <a:gd name="connsiteY0" fmla="*/ 1681062 h 1939707"/>
                <a:gd name="connsiteX1" fmla="*/ 1193457 w 2621805"/>
                <a:gd name="connsiteY1" fmla="*/ 1931201 h 1939707"/>
                <a:gd name="connsiteX2" fmla="*/ 157945 w 2621805"/>
                <a:gd name="connsiteY2" fmla="*/ 725895 h 1939707"/>
                <a:gd name="connsiteX3" fmla="*/ 1815037 w 2621805"/>
                <a:gd name="connsiteY3" fmla="*/ 0 h 1939707"/>
                <a:gd name="connsiteX4" fmla="*/ 2621805 w 2621805"/>
                <a:gd name="connsiteY4" fmla="*/ 1681062 h 1939707"/>
                <a:gd name="connsiteX0" fmla="*/ 2622069 w 2622069"/>
                <a:gd name="connsiteY0" fmla="*/ 1681062 h 1938274"/>
                <a:gd name="connsiteX1" fmla="*/ 1193721 w 2622069"/>
                <a:gd name="connsiteY1" fmla="*/ 1931201 h 1938274"/>
                <a:gd name="connsiteX2" fmla="*/ 158209 w 2622069"/>
                <a:gd name="connsiteY2" fmla="*/ 725895 h 1938274"/>
                <a:gd name="connsiteX3" fmla="*/ 1815301 w 2622069"/>
                <a:gd name="connsiteY3" fmla="*/ 0 h 1938274"/>
                <a:gd name="connsiteX4" fmla="*/ 2622069 w 2622069"/>
                <a:gd name="connsiteY4" fmla="*/ 1681062 h 1938274"/>
                <a:gd name="connsiteX0" fmla="*/ 2622069 w 2622069"/>
                <a:gd name="connsiteY0" fmla="*/ 2170930 h 2428142"/>
                <a:gd name="connsiteX1" fmla="*/ 1193721 w 2622069"/>
                <a:gd name="connsiteY1" fmla="*/ 2421069 h 2428142"/>
                <a:gd name="connsiteX2" fmla="*/ 158209 w 2622069"/>
                <a:gd name="connsiteY2" fmla="*/ 1215763 h 2428142"/>
                <a:gd name="connsiteX3" fmla="*/ 1575456 w 2622069"/>
                <a:gd name="connsiteY3" fmla="*/ 0 h 2428142"/>
                <a:gd name="connsiteX4" fmla="*/ 2622069 w 2622069"/>
                <a:gd name="connsiteY4" fmla="*/ 2170930 h 2428142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5300 w 2615300"/>
                <a:gd name="connsiteY0" fmla="*/ 2228561 h 2478743"/>
                <a:gd name="connsiteX1" fmla="*/ 1186952 w 2615300"/>
                <a:gd name="connsiteY1" fmla="*/ 2478700 h 2478743"/>
                <a:gd name="connsiteX2" fmla="*/ 144386 w 2615300"/>
                <a:gd name="connsiteY2" fmla="*/ 1258986 h 2478743"/>
                <a:gd name="connsiteX3" fmla="*/ 1540471 w 2615300"/>
                <a:gd name="connsiteY3" fmla="*/ 0 h 2478743"/>
                <a:gd name="connsiteX4" fmla="*/ 2615300 w 2615300"/>
                <a:gd name="connsiteY4" fmla="*/ 2228561 h 2478743"/>
                <a:gd name="connsiteX0" fmla="*/ 2615300 w 2615300"/>
                <a:gd name="connsiteY0" fmla="*/ 2372638 h 2622820"/>
                <a:gd name="connsiteX1" fmla="*/ 1186952 w 2615300"/>
                <a:gd name="connsiteY1" fmla="*/ 2622777 h 2622820"/>
                <a:gd name="connsiteX2" fmla="*/ 144386 w 2615300"/>
                <a:gd name="connsiteY2" fmla="*/ 1403063 h 2622820"/>
                <a:gd name="connsiteX3" fmla="*/ 1469928 w 2615300"/>
                <a:gd name="connsiteY3" fmla="*/ 0 h 2622820"/>
                <a:gd name="connsiteX4" fmla="*/ 2615300 w 2615300"/>
                <a:gd name="connsiteY4" fmla="*/ 2372638 h 2622820"/>
                <a:gd name="connsiteX0" fmla="*/ 2615300 w 2615300"/>
                <a:gd name="connsiteY0" fmla="*/ 2500640 h 2750822"/>
                <a:gd name="connsiteX1" fmla="*/ 1186952 w 2615300"/>
                <a:gd name="connsiteY1" fmla="*/ 2750779 h 2750822"/>
                <a:gd name="connsiteX2" fmla="*/ 144386 w 2615300"/>
                <a:gd name="connsiteY2" fmla="*/ 1531065 h 2750822"/>
                <a:gd name="connsiteX3" fmla="*/ 990324 w 2615300"/>
                <a:gd name="connsiteY3" fmla="*/ 442268 h 2750822"/>
                <a:gd name="connsiteX4" fmla="*/ 1469928 w 2615300"/>
                <a:gd name="connsiteY4" fmla="*/ 128002 h 2750822"/>
                <a:gd name="connsiteX5" fmla="*/ 2615300 w 2615300"/>
                <a:gd name="connsiteY5" fmla="*/ 2500640 h 2750822"/>
                <a:gd name="connsiteX0" fmla="*/ 2615300 w 2615300"/>
                <a:gd name="connsiteY0" fmla="*/ 3019141 h 3269323"/>
                <a:gd name="connsiteX1" fmla="*/ 1186952 w 2615300"/>
                <a:gd name="connsiteY1" fmla="*/ 3269280 h 3269323"/>
                <a:gd name="connsiteX2" fmla="*/ 144386 w 2615300"/>
                <a:gd name="connsiteY2" fmla="*/ 2049566 h 3269323"/>
                <a:gd name="connsiteX3" fmla="*/ 990324 w 2615300"/>
                <a:gd name="connsiteY3" fmla="*/ 960769 h 3269323"/>
                <a:gd name="connsiteX4" fmla="*/ 1187758 w 2615300"/>
                <a:gd name="connsiteY4" fmla="*/ 70188 h 3269323"/>
                <a:gd name="connsiteX5" fmla="*/ 2615300 w 2615300"/>
                <a:gd name="connsiteY5" fmla="*/ 3019141 h 3269323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25938 w 2615300"/>
                <a:gd name="connsiteY3" fmla="*/ 868520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9637 w 2699637"/>
                <a:gd name="connsiteY0" fmla="*/ 2948953 h 3204162"/>
                <a:gd name="connsiteX1" fmla="*/ 1271289 w 2699637"/>
                <a:gd name="connsiteY1" fmla="*/ 3199092 h 3204162"/>
                <a:gd name="connsiteX2" fmla="*/ 142574 w 2699637"/>
                <a:gd name="connsiteY2" fmla="*/ 1985833 h 3204162"/>
                <a:gd name="connsiteX3" fmla="*/ 1010275 w 2699637"/>
                <a:gd name="connsiteY3" fmla="*/ 868520 h 3204162"/>
                <a:gd name="connsiteX4" fmla="*/ 1272095 w 2699637"/>
                <a:gd name="connsiteY4" fmla="*/ 0 h 3204162"/>
                <a:gd name="connsiteX5" fmla="*/ 2699637 w 2699637"/>
                <a:gd name="connsiteY5" fmla="*/ 2948953 h 320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9637" h="3204162">
                  <a:moveTo>
                    <a:pt x="2699637" y="2948953"/>
                  </a:moveTo>
                  <a:cubicBezTo>
                    <a:pt x="2289114" y="3020552"/>
                    <a:pt x="1724840" y="3240146"/>
                    <a:pt x="1271289" y="3199092"/>
                  </a:cubicBezTo>
                  <a:cubicBezTo>
                    <a:pt x="758066" y="3152637"/>
                    <a:pt x="-403234" y="3110789"/>
                    <a:pt x="142574" y="1985833"/>
                  </a:cubicBezTo>
                  <a:cubicBezTo>
                    <a:pt x="383653" y="1455093"/>
                    <a:pt x="789351" y="1102364"/>
                    <a:pt x="1010275" y="868520"/>
                  </a:cubicBezTo>
                  <a:cubicBezTo>
                    <a:pt x="1167412" y="540875"/>
                    <a:pt x="1029452" y="577901"/>
                    <a:pt x="1272095" y="0"/>
                  </a:cubicBezTo>
                  <a:lnTo>
                    <a:pt x="2699637" y="294895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" name="任意多边形 27"/>
          <p:cNvSpPr/>
          <p:nvPr/>
        </p:nvSpPr>
        <p:spPr>
          <a:xfrm flipV="1">
            <a:off x="388746" y="2699509"/>
            <a:ext cx="1207301" cy="228588"/>
          </a:xfrm>
          <a:custGeom>
            <a:avLst/>
            <a:gdLst>
              <a:gd name="connsiteX0" fmla="*/ 837564 w 3505200"/>
              <a:gd name="connsiteY0" fmla="*/ 594360 h 594360"/>
              <a:gd name="connsiteX1" fmla="*/ 2239944 w 3505200"/>
              <a:gd name="connsiteY1" fmla="*/ 594360 h 594360"/>
              <a:gd name="connsiteX2" fmla="*/ 2350338 w 3505200"/>
              <a:gd name="connsiteY2" fmla="*/ 594360 h 594360"/>
              <a:gd name="connsiteX3" fmla="*/ 3505200 w 3505200"/>
              <a:gd name="connsiteY3" fmla="*/ 594360 h 594360"/>
              <a:gd name="connsiteX4" fmla="*/ 3505200 w 3505200"/>
              <a:gd name="connsiteY4" fmla="*/ 553416 h 594360"/>
              <a:gd name="connsiteX5" fmla="*/ 2239944 w 3505200"/>
              <a:gd name="connsiteY5" fmla="*/ 553416 h 594360"/>
              <a:gd name="connsiteX6" fmla="*/ 2239944 w 3505200"/>
              <a:gd name="connsiteY6" fmla="*/ 553416 h 594360"/>
              <a:gd name="connsiteX7" fmla="*/ 971893 w 3505200"/>
              <a:gd name="connsiteY7" fmla="*/ 553416 h 594360"/>
              <a:gd name="connsiteX8" fmla="*/ 831701 w 3505200"/>
              <a:gd name="connsiteY8" fmla="*/ 481340 h 594360"/>
              <a:gd name="connsiteX9" fmla="*/ 819744 w 3505200"/>
              <a:gd name="connsiteY9" fmla="*/ 435404 h 594360"/>
              <a:gd name="connsiteX10" fmla="*/ 831701 w 3505200"/>
              <a:gd name="connsiteY10" fmla="*/ 389468 h 594360"/>
              <a:gd name="connsiteX11" fmla="*/ 971893 w 3505200"/>
              <a:gd name="connsiteY11" fmla="*/ 317391 h 594360"/>
              <a:gd name="connsiteX12" fmla="*/ 1193974 w 3505200"/>
              <a:gd name="connsiteY12" fmla="*/ 317391 h 594360"/>
              <a:gd name="connsiteX13" fmla="*/ 1193974 w 3505200"/>
              <a:gd name="connsiteY13" fmla="*/ 317913 h 594360"/>
              <a:gd name="connsiteX14" fmla="*/ 2706748 w 3505200"/>
              <a:gd name="connsiteY14" fmla="*/ 317913 h 594360"/>
              <a:gd name="connsiteX15" fmla="*/ 2911684 w 3505200"/>
              <a:gd name="connsiteY15" fmla="*/ 158957 h 594360"/>
              <a:gd name="connsiteX16" fmla="*/ 2706748 w 3505200"/>
              <a:gd name="connsiteY16" fmla="*/ 0 h 594360"/>
              <a:gd name="connsiteX17" fmla="*/ 1265256 w 3505200"/>
              <a:gd name="connsiteY17" fmla="*/ 0 h 594360"/>
              <a:gd name="connsiteX18" fmla="*/ 1193974 w 3505200"/>
              <a:gd name="connsiteY18" fmla="*/ 0 h 594360"/>
              <a:gd name="connsiteX19" fmla="*/ 0 w 3505200"/>
              <a:gd name="connsiteY19" fmla="*/ 0 h 594360"/>
              <a:gd name="connsiteX20" fmla="*/ 0 w 3505200"/>
              <a:gd name="connsiteY20" fmla="*/ 40944 h 594360"/>
              <a:gd name="connsiteX21" fmla="*/ 1265256 w 3505200"/>
              <a:gd name="connsiteY21" fmla="*/ 40944 h 594360"/>
              <a:gd name="connsiteX22" fmla="*/ 1265256 w 3505200"/>
              <a:gd name="connsiteY22" fmla="*/ 40944 h 594360"/>
              <a:gd name="connsiteX23" fmla="*/ 2572420 w 3505200"/>
              <a:gd name="connsiteY23" fmla="*/ 40944 h 594360"/>
              <a:gd name="connsiteX24" fmla="*/ 2712612 w 3505200"/>
              <a:gd name="connsiteY24" fmla="*/ 113021 h 594360"/>
              <a:gd name="connsiteX25" fmla="*/ 2724569 w 3505200"/>
              <a:gd name="connsiteY25" fmla="*/ 158957 h 594360"/>
              <a:gd name="connsiteX26" fmla="*/ 2712612 w 3505200"/>
              <a:gd name="connsiteY26" fmla="*/ 204893 h 594360"/>
              <a:gd name="connsiteX27" fmla="*/ 2572420 w 3505200"/>
              <a:gd name="connsiteY27" fmla="*/ 276970 h 594360"/>
              <a:gd name="connsiteX28" fmla="*/ 2350338 w 3505200"/>
              <a:gd name="connsiteY28" fmla="*/ 276970 h 594360"/>
              <a:gd name="connsiteX29" fmla="*/ 2350338 w 3505200"/>
              <a:gd name="connsiteY29" fmla="*/ 276447 h 594360"/>
              <a:gd name="connsiteX30" fmla="*/ 837564 w 3505200"/>
              <a:gd name="connsiteY30" fmla="*/ 276447 h 594360"/>
              <a:gd name="connsiteX31" fmla="*/ 632628 w 3505200"/>
              <a:gd name="connsiteY31" fmla="*/ 435404 h 594360"/>
              <a:gd name="connsiteX32" fmla="*/ 837564 w 3505200"/>
              <a:gd name="connsiteY32" fmla="*/ 59436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05200" h="594360">
                <a:moveTo>
                  <a:pt x="837564" y="594360"/>
                </a:moveTo>
                <a:lnTo>
                  <a:pt x="2239944" y="594360"/>
                </a:lnTo>
                <a:lnTo>
                  <a:pt x="2350338" y="594360"/>
                </a:lnTo>
                <a:lnTo>
                  <a:pt x="3505200" y="594360"/>
                </a:lnTo>
                <a:lnTo>
                  <a:pt x="3505200" y="553416"/>
                </a:lnTo>
                <a:lnTo>
                  <a:pt x="2239944" y="553416"/>
                </a:lnTo>
                <a:lnTo>
                  <a:pt x="2239944" y="553416"/>
                </a:lnTo>
                <a:lnTo>
                  <a:pt x="971893" y="553416"/>
                </a:lnTo>
                <a:cubicBezTo>
                  <a:pt x="908871" y="553416"/>
                  <a:pt x="854798" y="523696"/>
                  <a:pt x="831701" y="481340"/>
                </a:cubicBezTo>
                <a:lnTo>
                  <a:pt x="819744" y="435404"/>
                </a:lnTo>
                <a:lnTo>
                  <a:pt x="831701" y="389468"/>
                </a:lnTo>
                <a:cubicBezTo>
                  <a:pt x="854798" y="347111"/>
                  <a:pt x="908871" y="317391"/>
                  <a:pt x="971893" y="317391"/>
                </a:cubicBezTo>
                <a:lnTo>
                  <a:pt x="1193974" y="317391"/>
                </a:lnTo>
                <a:lnTo>
                  <a:pt x="1193974" y="317913"/>
                </a:lnTo>
                <a:lnTo>
                  <a:pt x="2706748" y="317913"/>
                </a:lnTo>
                <a:cubicBezTo>
                  <a:pt x="2819931" y="317913"/>
                  <a:pt x="2911684" y="246746"/>
                  <a:pt x="2911684" y="158957"/>
                </a:cubicBezTo>
                <a:cubicBezTo>
                  <a:pt x="2911684" y="71167"/>
                  <a:pt x="2819931" y="0"/>
                  <a:pt x="2706748" y="0"/>
                </a:cubicBezTo>
                <a:lnTo>
                  <a:pt x="1265256" y="0"/>
                </a:lnTo>
                <a:lnTo>
                  <a:pt x="1193974" y="0"/>
                </a:lnTo>
                <a:lnTo>
                  <a:pt x="0" y="0"/>
                </a:lnTo>
                <a:lnTo>
                  <a:pt x="0" y="40944"/>
                </a:lnTo>
                <a:lnTo>
                  <a:pt x="1265256" y="40944"/>
                </a:lnTo>
                <a:lnTo>
                  <a:pt x="1265256" y="40944"/>
                </a:lnTo>
                <a:lnTo>
                  <a:pt x="2572420" y="40944"/>
                </a:lnTo>
                <a:cubicBezTo>
                  <a:pt x="2635442" y="40944"/>
                  <a:pt x="2689515" y="70664"/>
                  <a:pt x="2712612" y="113021"/>
                </a:cubicBezTo>
                <a:lnTo>
                  <a:pt x="2724569" y="158957"/>
                </a:lnTo>
                <a:lnTo>
                  <a:pt x="2712612" y="204893"/>
                </a:lnTo>
                <a:cubicBezTo>
                  <a:pt x="2689515" y="247249"/>
                  <a:pt x="2635442" y="276970"/>
                  <a:pt x="2572420" y="276970"/>
                </a:cubicBezTo>
                <a:lnTo>
                  <a:pt x="2350338" y="276970"/>
                </a:lnTo>
                <a:lnTo>
                  <a:pt x="2350338" y="276447"/>
                </a:lnTo>
                <a:lnTo>
                  <a:pt x="837564" y="276447"/>
                </a:lnTo>
                <a:cubicBezTo>
                  <a:pt x="724381" y="276447"/>
                  <a:pt x="632628" y="347614"/>
                  <a:pt x="632628" y="435404"/>
                </a:cubicBezTo>
                <a:cubicBezTo>
                  <a:pt x="632628" y="523193"/>
                  <a:pt x="724381" y="594360"/>
                  <a:pt x="837564" y="59436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70874" y="0"/>
            <a:ext cx="543115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3661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00687" y="-407194"/>
            <a:ext cx="3643313" cy="2857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884805"/>
            <a:ext cx="4059944" cy="2574041"/>
          </a:xfrm>
          <a:prstGeom prst="rect">
            <a:avLst/>
          </a:prstGeom>
        </p:spPr>
      </p:pic>
      <p:sp>
        <p:nvSpPr>
          <p:cNvPr id="6" name="任意多边形 38"/>
          <p:cNvSpPr/>
          <p:nvPr/>
        </p:nvSpPr>
        <p:spPr>
          <a:xfrm>
            <a:off x="0" y="486592"/>
            <a:ext cx="4418597" cy="534965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64709" y="2489596"/>
            <a:ext cx="4447371" cy="1364457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曲阑深处重相见，匀泪偎人颤。</a:t>
            </a:r>
            <a:endParaRPr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dist">
              <a:lnSpc>
                <a:spcPct val="2000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凄凉别后两应同，最是不胜清怨月明中。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半生已分孤眠过，山枕檀痕涴。</a:t>
            </a:r>
            <a:endParaRPr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dist">
              <a:lnSpc>
                <a:spcPct val="2000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忆来何事最销魂，第一折枝花样画罗裙。</a:t>
            </a:r>
          </a:p>
        </p:txBody>
      </p:sp>
    </p:spTree>
    <p:extLst>
      <p:ext uri="{BB962C8B-B14F-4D97-AF65-F5344CB8AC3E}">
        <p14:creationId xmlns:p14="http://schemas.microsoft.com/office/powerpoint/2010/main" xmlns="" val="2211731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680489" y="1249139"/>
            <a:ext cx="4421088" cy="2580438"/>
            <a:chOff x="648793" y="1560012"/>
            <a:chExt cx="7570069" cy="4418391"/>
          </a:xfrm>
        </p:grpSpPr>
        <p:grpSp>
          <p:nvGrpSpPr>
            <p:cNvPr id="7" name="组合 6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10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任意多边形 17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" name="任意多边形 14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15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286000"/>
            <a:ext cx="9144000" cy="2857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4237" y="450977"/>
            <a:ext cx="7248138" cy="137160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长相思，在长安。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络纬秋啼金井阑，微霜凄凄簟色寒。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孤灯不明思欲绝，卷帷望月空长叹。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美人如花隔云端！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上有青冥之长天，下有渌水之波澜。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天长路远魂飞苦，梦魂不到关山难。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长相思，摧心肝！</a:t>
            </a:r>
          </a:p>
        </p:txBody>
      </p:sp>
    </p:spTree>
    <p:extLst>
      <p:ext uri="{BB962C8B-B14F-4D97-AF65-F5344CB8AC3E}">
        <p14:creationId xmlns:p14="http://schemas.microsoft.com/office/powerpoint/2010/main" xmlns="" val="2075083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575340"/>
            <a:ext cx="9144000" cy="456816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0177" y="1167165"/>
            <a:ext cx="2908489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时维九月，序属三秋。潦水尽而寒潭清，烟光凝而暮山紫。</a:t>
            </a: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俨骖騑于上路，访风景于崇阿。</a:t>
            </a: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临帝子之长洲，得仙人之旧馆。</a:t>
            </a:r>
            <a:endParaRPr lang="en-US" altLang="zh-CN" sz="1200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143391" y="2550319"/>
            <a:ext cx="2130567" cy="1243539"/>
            <a:chOff x="648793" y="1560012"/>
            <a:chExt cx="7570069" cy="4418391"/>
          </a:xfrm>
        </p:grpSpPr>
        <p:grpSp>
          <p:nvGrpSpPr>
            <p:cNvPr id="6" name="组合 5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9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任意多边形 17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任意多边形 14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任意多边形 15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任意多边形 38"/>
          <p:cNvSpPr/>
          <p:nvPr/>
        </p:nvSpPr>
        <p:spPr>
          <a:xfrm>
            <a:off x="225101" y="331553"/>
            <a:ext cx="2971800" cy="359800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5063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564356"/>
            <a:ext cx="9144000" cy="457293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0497" y="766062"/>
            <a:ext cx="3185487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豫章故郡，洪都新府。星分翼轸，地接衡庐。襟三江而带五湖，控蛮荆而引瓯越。</a:t>
            </a:r>
            <a:endParaRPr lang="en-US" altLang="zh-CN" sz="1200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物华天宝，龙光射牛斗之墟；人杰地灵，徐孺下陈蕃之榻。雄州雾列，俊采星驰。</a:t>
            </a:r>
            <a:endParaRPr lang="en-US" altLang="zh-CN" sz="1200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5497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2183616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960384" y="0"/>
            <a:ext cx="2183616" cy="5143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-3755280" y="2308352"/>
            <a:ext cx="11772454" cy="137160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长相思，在长安。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络纬秋啼金井阑，微霜凄凄簟色寒。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孤灯不明思欲绝，卷帷望月空长叹。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美人如花隔云端！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上有青冥之长天，下有渌水之波澜。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天长路远魂飞苦，梦魂不到关山难。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长相思，摧心肝！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60152" y="1101851"/>
            <a:ext cx="3647780" cy="4912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36278" y="1208954"/>
            <a:ext cx="34955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为爱守候 只为佳人 不为厮守，只愿见面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573151" y="1313172"/>
            <a:ext cx="1521550" cy="888077"/>
            <a:chOff x="-345817" y="1592096"/>
            <a:chExt cx="7570069" cy="4418391"/>
          </a:xfrm>
        </p:grpSpPr>
        <p:grpSp>
          <p:nvGrpSpPr>
            <p:cNvPr id="10" name="组合 9"/>
            <p:cNvGrpSpPr/>
            <p:nvPr/>
          </p:nvGrpSpPr>
          <p:grpSpPr>
            <a:xfrm>
              <a:off x="1837137" y="1592096"/>
              <a:ext cx="5366015" cy="4418391"/>
              <a:chOff x="2831747" y="1560012"/>
              <a:chExt cx="5366015" cy="4418391"/>
            </a:xfrm>
          </p:grpSpPr>
          <p:sp>
            <p:nvSpPr>
              <p:cNvPr id="13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6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任意多边形 12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8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9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1" name="任意多边形 14"/>
            <p:cNvSpPr/>
            <p:nvPr/>
          </p:nvSpPr>
          <p:spPr>
            <a:xfrm flipV="1">
              <a:off x="-345817" y="4660669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10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11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任意多边形 15"/>
            <p:cNvSpPr/>
            <p:nvPr/>
          </p:nvSpPr>
          <p:spPr>
            <a:xfrm flipV="1">
              <a:off x="3719052" y="2656977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10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11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23461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60208" y="1583469"/>
            <a:ext cx="1471641" cy="1471641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45035" y="1742122"/>
            <a:ext cx="811853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叁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60208" y="2190345"/>
            <a:ext cx="567508" cy="408614"/>
            <a:chOff x="2591395" y="1560012"/>
            <a:chExt cx="6273282" cy="4516858"/>
          </a:xfrm>
          <a:solidFill>
            <a:sysClr val="window" lastClr="FFFFFF"/>
          </a:solidFill>
        </p:grpSpPr>
        <p:sp>
          <p:nvSpPr>
            <p:cNvPr id="5" name="弦形 4"/>
            <p:cNvSpPr/>
            <p:nvPr/>
          </p:nvSpPr>
          <p:spPr>
            <a:xfrm rot="6965211">
              <a:off x="7310687" y="3643171"/>
              <a:ext cx="1387147" cy="1720833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" fmla="*/ 2917440 w 2917440"/>
                <a:gd name="connsiteY0" fmla="*/ 1681062 h 1909286"/>
                <a:gd name="connsiteX1" fmla="*/ 1546723 w 2917440"/>
                <a:gd name="connsiteY1" fmla="*/ 1902984 h 1909286"/>
                <a:gd name="connsiteX2" fmla="*/ 348665 w 2917440"/>
                <a:gd name="connsiteY2" fmla="*/ 402167 h 1909286"/>
                <a:gd name="connsiteX3" fmla="*/ 2110672 w 2917440"/>
                <a:gd name="connsiteY3" fmla="*/ 0 h 1909286"/>
                <a:gd name="connsiteX4" fmla="*/ 2917440 w 2917440"/>
                <a:gd name="connsiteY4" fmla="*/ 1681062 h 1909286"/>
                <a:gd name="connsiteX0" fmla="*/ 2688210 w 2688210"/>
                <a:gd name="connsiteY0" fmla="*/ 1681062 h 1947908"/>
                <a:gd name="connsiteX1" fmla="*/ 1317493 w 2688210"/>
                <a:gd name="connsiteY1" fmla="*/ 1902984 h 1947908"/>
                <a:gd name="connsiteX2" fmla="*/ 224350 w 2688210"/>
                <a:gd name="connsiteY2" fmla="*/ 725895 h 1947908"/>
                <a:gd name="connsiteX3" fmla="*/ 1881442 w 2688210"/>
                <a:gd name="connsiteY3" fmla="*/ 0 h 1947908"/>
                <a:gd name="connsiteX4" fmla="*/ 2688210 w 2688210"/>
                <a:gd name="connsiteY4" fmla="*/ 1681062 h 1947908"/>
                <a:gd name="connsiteX0" fmla="*/ 2601313 w 2601313"/>
                <a:gd name="connsiteY0" fmla="*/ 1681062 h 1947908"/>
                <a:gd name="connsiteX1" fmla="*/ 1230596 w 2601313"/>
                <a:gd name="connsiteY1" fmla="*/ 1902984 h 1947908"/>
                <a:gd name="connsiteX2" fmla="*/ 137453 w 2601313"/>
                <a:gd name="connsiteY2" fmla="*/ 725895 h 1947908"/>
                <a:gd name="connsiteX3" fmla="*/ 1794545 w 2601313"/>
                <a:gd name="connsiteY3" fmla="*/ 0 h 1947908"/>
                <a:gd name="connsiteX4" fmla="*/ 2601313 w 2601313"/>
                <a:gd name="connsiteY4" fmla="*/ 1681062 h 1947908"/>
                <a:gd name="connsiteX0" fmla="*/ 2606235 w 2606235"/>
                <a:gd name="connsiteY0" fmla="*/ 1681062 h 1973367"/>
                <a:gd name="connsiteX1" fmla="*/ 1177887 w 2606235"/>
                <a:gd name="connsiteY1" fmla="*/ 1931201 h 1973367"/>
                <a:gd name="connsiteX2" fmla="*/ 142375 w 2606235"/>
                <a:gd name="connsiteY2" fmla="*/ 725895 h 1973367"/>
                <a:gd name="connsiteX3" fmla="*/ 1799467 w 2606235"/>
                <a:gd name="connsiteY3" fmla="*/ 0 h 1973367"/>
                <a:gd name="connsiteX4" fmla="*/ 2606235 w 2606235"/>
                <a:gd name="connsiteY4" fmla="*/ 1681062 h 1973367"/>
                <a:gd name="connsiteX0" fmla="*/ 2621805 w 2621805"/>
                <a:gd name="connsiteY0" fmla="*/ 1681062 h 1939707"/>
                <a:gd name="connsiteX1" fmla="*/ 1193457 w 2621805"/>
                <a:gd name="connsiteY1" fmla="*/ 1931201 h 1939707"/>
                <a:gd name="connsiteX2" fmla="*/ 157945 w 2621805"/>
                <a:gd name="connsiteY2" fmla="*/ 725895 h 1939707"/>
                <a:gd name="connsiteX3" fmla="*/ 1815037 w 2621805"/>
                <a:gd name="connsiteY3" fmla="*/ 0 h 1939707"/>
                <a:gd name="connsiteX4" fmla="*/ 2621805 w 2621805"/>
                <a:gd name="connsiteY4" fmla="*/ 1681062 h 1939707"/>
                <a:gd name="connsiteX0" fmla="*/ 2622069 w 2622069"/>
                <a:gd name="connsiteY0" fmla="*/ 1681062 h 1938274"/>
                <a:gd name="connsiteX1" fmla="*/ 1193721 w 2622069"/>
                <a:gd name="connsiteY1" fmla="*/ 1931201 h 1938274"/>
                <a:gd name="connsiteX2" fmla="*/ 158209 w 2622069"/>
                <a:gd name="connsiteY2" fmla="*/ 725895 h 1938274"/>
                <a:gd name="connsiteX3" fmla="*/ 1815301 w 2622069"/>
                <a:gd name="connsiteY3" fmla="*/ 0 h 1938274"/>
                <a:gd name="connsiteX4" fmla="*/ 2622069 w 2622069"/>
                <a:gd name="connsiteY4" fmla="*/ 1681062 h 1938274"/>
                <a:gd name="connsiteX0" fmla="*/ 2622069 w 2622069"/>
                <a:gd name="connsiteY0" fmla="*/ 2170930 h 2428142"/>
                <a:gd name="connsiteX1" fmla="*/ 1193721 w 2622069"/>
                <a:gd name="connsiteY1" fmla="*/ 2421069 h 2428142"/>
                <a:gd name="connsiteX2" fmla="*/ 158209 w 2622069"/>
                <a:gd name="connsiteY2" fmla="*/ 1215763 h 2428142"/>
                <a:gd name="connsiteX3" fmla="*/ 1575456 w 2622069"/>
                <a:gd name="connsiteY3" fmla="*/ 0 h 2428142"/>
                <a:gd name="connsiteX4" fmla="*/ 2622069 w 2622069"/>
                <a:gd name="connsiteY4" fmla="*/ 2170930 h 2428142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5300 w 2615300"/>
                <a:gd name="connsiteY0" fmla="*/ 2228561 h 2478743"/>
                <a:gd name="connsiteX1" fmla="*/ 1186952 w 2615300"/>
                <a:gd name="connsiteY1" fmla="*/ 2478700 h 2478743"/>
                <a:gd name="connsiteX2" fmla="*/ 144386 w 2615300"/>
                <a:gd name="connsiteY2" fmla="*/ 1258986 h 2478743"/>
                <a:gd name="connsiteX3" fmla="*/ 1540471 w 2615300"/>
                <a:gd name="connsiteY3" fmla="*/ 0 h 2478743"/>
                <a:gd name="connsiteX4" fmla="*/ 2615300 w 2615300"/>
                <a:gd name="connsiteY4" fmla="*/ 2228561 h 2478743"/>
                <a:gd name="connsiteX0" fmla="*/ 2615300 w 2615300"/>
                <a:gd name="connsiteY0" fmla="*/ 2372638 h 2622820"/>
                <a:gd name="connsiteX1" fmla="*/ 1186952 w 2615300"/>
                <a:gd name="connsiteY1" fmla="*/ 2622777 h 2622820"/>
                <a:gd name="connsiteX2" fmla="*/ 144386 w 2615300"/>
                <a:gd name="connsiteY2" fmla="*/ 1403063 h 2622820"/>
                <a:gd name="connsiteX3" fmla="*/ 1469928 w 2615300"/>
                <a:gd name="connsiteY3" fmla="*/ 0 h 2622820"/>
                <a:gd name="connsiteX4" fmla="*/ 2615300 w 2615300"/>
                <a:gd name="connsiteY4" fmla="*/ 2372638 h 2622820"/>
                <a:gd name="connsiteX0" fmla="*/ 2615300 w 2615300"/>
                <a:gd name="connsiteY0" fmla="*/ 2500640 h 2750822"/>
                <a:gd name="connsiteX1" fmla="*/ 1186952 w 2615300"/>
                <a:gd name="connsiteY1" fmla="*/ 2750779 h 2750822"/>
                <a:gd name="connsiteX2" fmla="*/ 144386 w 2615300"/>
                <a:gd name="connsiteY2" fmla="*/ 1531065 h 2750822"/>
                <a:gd name="connsiteX3" fmla="*/ 990324 w 2615300"/>
                <a:gd name="connsiteY3" fmla="*/ 442268 h 2750822"/>
                <a:gd name="connsiteX4" fmla="*/ 1469928 w 2615300"/>
                <a:gd name="connsiteY4" fmla="*/ 128002 h 2750822"/>
                <a:gd name="connsiteX5" fmla="*/ 2615300 w 2615300"/>
                <a:gd name="connsiteY5" fmla="*/ 2500640 h 2750822"/>
                <a:gd name="connsiteX0" fmla="*/ 2615300 w 2615300"/>
                <a:gd name="connsiteY0" fmla="*/ 3019141 h 3269323"/>
                <a:gd name="connsiteX1" fmla="*/ 1186952 w 2615300"/>
                <a:gd name="connsiteY1" fmla="*/ 3269280 h 3269323"/>
                <a:gd name="connsiteX2" fmla="*/ 144386 w 2615300"/>
                <a:gd name="connsiteY2" fmla="*/ 2049566 h 3269323"/>
                <a:gd name="connsiteX3" fmla="*/ 990324 w 2615300"/>
                <a:gd name="connsiteY3" fmla="*/ 960769 h 3269323"/>
                <a:gd name="connsiteX4" fmla="*/ 1187758 w 2615300"/>
                <a:gd name="connsiteY4" fmla="*/ 70188 h 3269323"/>
                <a:gd name="connsiteX5" fmla="*/ 2615300 w 2615300"/>
                <a:gd name="connsiteY5" fmla="*/ 3019141 h 3269323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25938 w 2615300"/>
                <a:gd name="connsiteY3" fmla="*/ 868520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9637 w 2699637"/>
                <a:gd name="connsiteY0" fmla="*/ 2948953 h 3204162"/>
                <a:gd name="connsiteX1" fmla="*/ 1271289 w 2699637"/>
                <a:gd name="connsiteY1" fmla="*/ 3199092 h 3204162"/>
                <a:gd name="connsiteX2" fmla="*/ 142574 w 2699637"/>
                <a:gd name="connsiteY2" fmla="*/ 1985833 h 3204162"/>
                <a:gd name="connsiteX3" fmla="*/ 1010275 w 2699637"/>
                <a:gd name="connsiteY3" fmla="*/ 868520 h 3204162"/>
                <a:gd name="connsiteX4" fmla="*/ 1272095 w 2699637"/>
                <a:gd name="connsiteY4" fmla="*/ 0 h 3204162"/>
                <a:gd name="connsiteX5" fmla="*/ 2699637 w 2699637"/>
                <a:gd name="connsiteY5" fmla="*/ 2948953 h 3204162"/>
                <a:gd name="connsiteX0" fmla="*/ 2641454 w 2641454"/>
                <a:gd name="connsiteY0" fmla="*/ 2948953 h 3243390"/>
                <a:gd name="connsiteX1" fmla="*/ 1213106 w 2641454"/>
                <a:gd name="connsiteY1" fmla="*/ 3199092 h 3243390"/>
                <a:gd name="connsiteX2" fmla="*/ 139592 w 2641454"/>
                <a:gd name="connsiteY2" fmla="*/ 1959450 h 3243390"/>
                <a:gd name="connsiteX3" fmla="*/ 952092 w 2641454"/>
                <a:gd name="connsiteY3" fmla="*/ 868520 h 3243390"/>
                <a:gd name="connsiteX4" fmla="*/ 1213912 w 2641454"/>
                <a:gd name="connsiteY4" fmla="*/ 0 h 3243390"/>
                <a:gd name="connsiteX5" fmla="*/ 2641454 w 2641454"/>
                <a:gd name="connsiteY5" fmla="*/ 2948953 h 3243390"/>
                <a:gd name="connsiteX0" fmla="*/ 2643841 w 2643841"/>
                <a:gd name="connsiteY0" fmla="*/ 2948953 h 3255368"/>
                <a:gd name="connsiteX1" fmla="*/ 1187893 w 2643841"/>
                <a:gd name="connsiteY1" fmla="*/ 3212284 h 3255368"/>
                <a:gd name="connsiteX2" fmla="*/ 141979 w 2643841"/>
                <a:gd name="connsiteY2" fmla="*/ 1959450 h 3255368"/>
                <a:gd name="connsiteX3" fmla="*/ 954479 w 2643841"/>
                <a:gd name="connsiteY3" fmla="*/ 868520 h 3255368"/>
                <a:gd name="connsiteX4" fmla="*/ 1216299 w 2643841"/>
                <a:gd name="connsiteY4" fmla="*/ 0 h 3255368"/>
                <a:gd name="connsiteX5" fmla="*/ 2643841 w 2643841"/>
                <a:gd name="connsiteY5" fmla="*/ 2948953 h 3255368"/>
                <a:gd name="connsiteX0" fmla="*/ 2657306 w 2657306"/>
                <a:gd name="connsiteY0" fmla="*/ 2948953 h 3218166"/>
                <a:gd name="connsiteX1" fmla="*/ 1201358 w 2657306"/>
                <a:gd name="connsiteY1" fmla="*/ 3212284 h 3218166"/>
                <a:gd name="connsiteX2" fmla="*/ 155444 w 2657306"/>
                <a:gd name="connsiteY2" fmla="*/ 1959450 h 3218166"/>
                <a:gd name="connsiteX3" fmla="*/ 967944 w 2657306"/>
                <a:gd name="connsiteY3" fmla="*/ 868520 h 3218166"/>
                <a:gd name="connsiteX4" fmla="*/ 1229764 w 2657306"/>
                <a:gd name="connsiteY4" fmla="*/ 0 h 3218166"/>
                <a:gd name="connsiteX5" fmla="*/ 2657306 w 2657306"/>
                <a:gd name="connsiteY5" fmla="*/ 2948953 h 321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57306" h="3218166">
                  <a:moveTo>
                    <a:pt x="2657306" y="2948953"/>
                  </a:moveTo>
                  <a:cubicBezTo>
                    <a:pt x="2246783" y="3020552"/>
                    <a:pt x="1647387" y="3258386"/>
                    <a:pt x="1201358" y="3212284"/>
                  </a:cubicBezTo>
                  <a:cubicBezTo>
                    <a:pt x="632292" y="3153465"/>
                    <a:pt x="-390364" y="3084406"/>
                    <a:pt x="155444" y="1959450"/>
                  </a:cubicBezTo>
                  <a:cubicBezTo>
                    <a:pt x="396523" y="1428710"/>
                    <a:pt x="747020" y="1102364"/>
                    <a:pt x="967944" y="868520"/>
                  </a:cubicBezTo>
                  <a:cubicBezTo>
                    <a:pt x="1125081" y="540875"/>
                    <a:pt x="987121" y="577901"/>
                    <a:pt x="1229764" y="0"/>
                  </a:cubicBezTo>
                  <a:lnTo>
                    <a:pt x="2657306" y="294895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任意多边形 32"/>
            <p:cNvSpPr/>
            <p:nvPr/>
          </p:nvSpPr>
          <p:spPr>
            <a:xfrm rot="6965211">
              <a:off x="4260915" y="1512920"/>
              <a:ext cx="2500470" cy="2594654"/>
            </a:xfrm>
            <a:custGeom>
              <a:avLst/>
              <a:gdLst>
                <a:gd name="connsiteX0" fmla="*/ 28580 w 2500470"/>
                <a:gd name="connsiteY0" fmla="*/ 2487259 h 2594654"/>
                <a:gd name="connsiteX1" fmla="*/ 355545 w 2500470"/>
                <a:gd name="connsiteY1" fmla="*/ 1645002 h 2594654"/>
                <a:gd name="connsiteX2" fmla="*/ 1919866 w 2500470"/>
                <a:gd name="connsiteY2" fmla="*/ 0 h 2594654"/>
                <a:gd name="connsiteX3" fmla="*/ 2500470 w 2500470"/>
                <a:gd name="connsiteY3" fmla="*/ 1183921 h 2594654"/>
                <a:gd name="connsiteX4" fmla="*/ 2397389 w 2500470"/>
                <a:gd name="connsiteY4" fmla="*/ 1309248 h 2594654"/>
                <a:gd name="connsiteX5" fmla="*/ 2075151 w 2500470"/>
                <a:gd name="connsiteY5" fmla="*/ 1834351 h 2594654"/>
                <a:gd name="connsiteX6" fmla="*/ 1945894 w 2500470"/>
                <a:gd name="connsiteY6" fmla="*/ 2207563 h 2594654"/>
                <a:gd name="connsiteX7" fmla="*/ 1941435 w 2500470"/>
                <a:gd name="connsiteY7" fmla="*/ 2240950 h 2594654"/>
                <a:gd name="connsiteX8" fmla="*/ 1835071 w 2500470"/>
                <a:gd name="connsiteY8" fmla="*/ 2276247 h 2594654"/>
                <a:gd name="connsiteX9" fmla="*/ 1193539 w 2500470"/>
                <a:gd name="connsiteY9" fmla="*/ 2446889 h 2594654"/>
                <a:gd name="connsiteX10" fmla="*/ 28580 w 2500470"/>
                <a:gd name="connsiteY10" fmla="*/ 2487259 h 259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0470" h="2594654">
                  <a:moveTo>
                    <a:pt x="28580" y="2487259"/>
                  </a:moveTo>
                  <a:cubicBezTo>
                    <a:pt x="-49579" y="2361557"/>
                    <a:pt x="24066" y="2108849"/>
                    <a:pt x="355545" y="1645002"/>
                  </a:cubicBezTo>
                  <a:cubicBezTo>
                    <a:pt x="1139734" y="724964"/>
                    <a:pt x="1199350" y="1007664"/>
                    <a:pt x="1919866" y="0"/>
                  </a:cubicBezTo>
                  <a:lnTo>
                    <a:pt x="2500470" y="1183921"/>
                  </a:lnTo>
                  <a:lnTo>
                    <a:pt x="2397389" y="1309248"/>
                  </a:lnTo>
                  <a:cubicBezTo>
                    <a:pt x="2279110" y="1461329"/>
                    <a:pt x="2165556" y="1635323"/>
                    <a:pt x="2075151" y="1834351"/>
                  </a:cubicBezTo>
                  <a:cubicBezTo>
                    <a:pt x="2006925" y="1974970"/>
                    <a:pt x="1965373" y="2098666"/>
                    <a:pt x="1945894" y="2207563"/>
                  </a:cubicBezTo>
                  <a:lnTo>
                    <a:pt x="1941435" y="2240950"/>
                  </a:lnTo>
                  <a:lnTo>
                    <a:pt x="1835071" y="2276247"/>
                  </a:lnTo>
                  <a:cubicBezTo>
                    <a:pt x="1670696" y="2329221"/>
                    <a:pt x="1485535" y="2382423"/>
                    <a:pt x="1193539" y="2446889"/>
                  </a:cubicBezTo>
                  <a:cubicBezTo>
                    <a:pt x="710791" y="2553470"/>
                    <a:pt x="158846" y="2696761"/>
                    <a:pt x="28580" y="2487259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弦形 4"/>
            <p:cNvSpPr/>
            <p:nvPr/>
          </p:nvSpPr>
          <p:spPr>
            <a:xfrm rot="6965211">
              <a:off x="2843659" y="3124969"/>
              <a:ext cx="2699637" cy="3204165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" fmla="*/ 2917440 w 2917440"/>
                <a:gd name="connsiteY0" fmla="*/ 1681062 h 1909286"/>
                <a:gd name="connsiteX1" fmla="*/ 1546723 w 2917440"/>
                <a:gd name="connsiteY1" fmla="*/ 1902984 h 1909286"/>
                <a:gd name="connsiteX2" fmla="*/ 348665 w 2917440"/>
                <a:gd name="connsiteY2" fmla="*/ 402167 h 1909286"/>
                <a:gd name="connsiteX3" fmla="*/ 2110672 w 2917440"/>
                <a:gd name="connsiteY3" fmla="*/ 0 h 1909286"/>
                <a:gd name="connsiteX4" fmla="*/ 2917440 w 2917440"/>
                <a:gd name="connsiteY4" fmla="*/ 1681062 h 1909286"/>
                <a:gd name="connsiteX0" fmla="*/ 2688210 w 2688210"/>
                <a:gd name="connsiteY0" fmla="*/ 1681062 h 1947908"/>
                <a:gd name="connsiteX1" fmla="*/ 1317493 w 2688210"/>
                <a:gd name="connsiteY1" fmla="*/ 1902984 h 1947908"/>
                <a:gd name="connsiteX2" fmla="*/ 224350 w 2688210"/>
                <a:gd name="connsiteY2" fmla="*/ 725895 h 1947908"/>
                <a:gd name="connsiteX3" fmla="*/ 1881442 w 2688210"/>
                <a:gd name="connsiteY3" fmla="*/ 0 h 1947908"/>
                <a:gd name="connsiteX4" fmla="*/ 2688210 w 2688210"/>
                <a:gd name="connsiteY4" fmla="*/ 1681062 h 1947908"/>
                <a:gd name="connsiteX0" fmla="*/ 2601313 w 2601313"/>
                <a:gd name="connsiteY0" fmla="*/ 1681062 h 1947908"/>
                <a:gd name="connsiteX1" fmla="*/ 1230596 w 2601313"/>
                <a:gd name="connsiteY1" fmla="*/ 1902984 h 1947908"/>
                <a:gd name="connsiteX2" fmla="*/ 137453 w 2601313"/>
                <a:gd name="connsiteY2" fmla="*/ 725895 h 1947908"/>
                <a:gd name="connsiteX3" fmla="*/ 1794545 w 2601313"/>
                <a:gd name="connsiteY3" fmla="*/ 0 h 1947908"/>
                <a:gd name="connsiteX4" fmla="*/ 2601313 w 2601313"/>
                <a:gd name="connsiteY4" fmla="*/ 1681062 h 1947908"/>
                <a:gd name="connsiteX0" fmla="*/ 2606235 w 2606235"/>
                <a:gd name="connsiteY0" fmla="*/ 1681062 h 1973367"/>
                <a:gd name="connsiteX1" fmla="*/ 1177887 w 2606235"/>
                <a:gd name="connsiteY1" fmla="*/ 1931201 h 1973367"/>
                <a:gd name="connsiteX2" fmla="*/ 142375 w 2606235"/>
                <a:gd name="connsiteY2" fmla="*/ 725895 h 1973367"/>
                <a:gd name="connsiteX3" fmla="*/ 1799467 w 2606235"/>
                <a:gd name="connsiteY3" fmla="*/ 0 h 1973367"/>
                <a:gd name="connsiteX4" fmla="*/ 2606235 w 2606235"/>
                <a:gd name="connsiteY4" fmla="*/ 1681062 h 1973367"/>
                <a:gd name="connsiteX0" fmla="*/ 2621805 w 2621805"/>
                <a:gd name="connsiteY0" fmla="*/ 1681062 h 1939707"/>
                <a:gd name="connsiteX1" fmla="*/ 1193457 w 2621805"/>
                <a:gd name="connsiteY1" fmla="*/ 1931201 h 1939707"/>
                <a:gd name="connsiteX2" fmla="*/ 157945 w 2621805"/>
                <a:gd name="connsiteY2" fmla="*/ 725895 h 1939707"/>
                <a:gd name="connsiteX3" fmla="*/ 1815037 w 2621805"/>
                <a:gd name="connsiteY3" fmla="*/ 0 h 1939707"/>
                <a:gd name="connsiteX4" fmla="*/ 2621805 w 2621805"/>
                <a:gd name="connsiteY4" fmla="*/ 1681062 h 1939707"/>
                <a:gd name="connsiteX0" fmla="*/ 2622069 w 2622069"/>
                <a:gd name="connsiteY0" fmla="*/ 1681062 h 1938274"/>
                <a:gd name="connsiteX1" fmla="*/ 1193721 w 2622069"/>
                <a:gd name="connsiteY1" fmla="*/ 1931201 h 1938274"/>
                <a:gd name="connsiteX2" fmla="*/ 158209 w 2622069"/>
                <a:gd name="connsiteY2" fmla="*/ 725895 h 1938274"/>
                <a:gd name="connsiteX3" fmla="*/ 1815301 w 2622069"/>
                <a:gd name="connsiteY3" fmla="*/ 0 h 1938274"/>
                <a:gd name="connsiteX4" fmla="*/ 2622069 w 2622069"/>
                <a:gd name="connsiteY4" fmla="*/ 1681062 h 1938274"/>
                <a:gd name="connsiteX0" fmla="*/ 2622069 w 2622069"/>
                <a:gd name="connsiteY0" fmla="*/ 2170930 h 2428142"/>
                <a:gd name="connsiteX1" fmla="*/ 1193721 w 2622069"/>
                <a:gd name="connsiteY1" fmla="*/ 2421069 h 2428142"/>
                <a:gd name="connsiteX2" fmla="*/ 158209 w 2622069"/>
                <a:gd name="connsiteY2" fmla="*/ 1215763 h 2428142"/>
                <a:gd name="connsiteX3" fmla="*/ 1575456 w 2622069"/>
                <a:gd name="connsiteY3" fmla="*/ 0 h 2428142"/>
                <a:gd name="connsiteX4" fmla="*/ 2622069 w 2622069"/>
                <a:gd name="connsiteY4" fmla="*/ 2170930 h 2428142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5300 w 2615300"/>
                <a:gd name="connsiteY0" fmla="*/ 2228561 h 2478743"/>
                <a:gd name="connsiteX1" fmla="*/ 1186952 w 2615300"/>
                <a:gd name="connsiteY1" fmla="*/ 2478700 h 2478743"/>
                <a:gd name="connsiteX2" fmla="*/ 144386 w 2615300"/>
                <a:gd name="connsiteY2" fmla="*/ 1258986 h 2478743"/>
                <a:gd name="connsiteX3" fmla="*/ 1540471 w 2615300"/>
                <a:gd name="connsiteY3" fmla="*/ 0 h 2478743"/>
                <a:gd name="connsiteX4" fmla="*/ 2615300 w 2615300"/>
                <a:gd name="connsiteY4" fmla="*/ 2228561 h 2478743"/>
                <a:gd name="connsiteX0" fmla="*/ 2615300 w 2615300"/>
                <a:gd name="connsiteY0" fmla="*/ 2372638 h 2622820"/>
                <a:gd name="connsiteX1" fmla="*/ 1186952 w 2615300"/>
                <a:gd name="connsiteY1" fmla="*/ 2622777 h 2622820"/>
                <a:gd name="connsiteX2" fmla="*/ 144386 w 2615300"/>
                <a:gd name="connsiteY2" fmla="*/ 1403063 h 2622820"/>
                <a:gd name="connsiteX3" fmla="*/ 1469928 w 2615300"/>
                <a:gd name="connsiteY3" fmla="*/ 0 h 2622820"/>
                <a:gd name="connsiteX4" fmla="*/ 2615300 w 2615300"/>
                <a:gd name="connsiteY4" fmla="*/ 2372638 h 2622820"/>
                <a:gd name="connsiteX0" fmla="*/ 2615300 w 2615300"/>
                <a:gd name="connsiteY0" fmla="*/ 2500640 h 2750822"/>
                <a:gd name="connsiteX1" fmla="*/ 1186952 w 2615300"/>
                <a:gd name="connsiteY1" fmla="*/ 2750779 h 2750822"/>
                <a:gd name="connsiteX2" fmla="*/ 144386 w 2615300"/>
                <a:gd name="connsiteY2" fmla="*/ 1531065 h 2750822"/>
                <a:gd name="connsiteX3" fmla="*/ 990324 w 2615300"/>
                <a:gd name="connsiteY3" fmla="*/ 442268 h 2750822"/>
                <a:gd name="connsiteX4" fmla="*/ 1469928 w 2615300"/>
                <a:gd name="connsiteY4" fmla="*/ 128002 h 2750822"/>
                <a:gd name="connsiteX5" fmla="*/ 2615300 w 2615300"/>
                <a:gd name="connsiteY5" fmla="*/ 2500640 h 2750822"/>
                <a:gd name="connsiteX0" fmla="*/ 2615300 w 2615300"/>
                <a:gd name="connsiteY0" fmla="*/ 3019141 h 3269323"/>
                <a:gd name="connsiteX1" fmla="*/ 1186952 w 2615300"/>
                <a:gd name="connsiteY1" fmla="*/ 3269280 h 3269323"/>
                <a:gd name="connsiteX2" fmla="*/ 144386 w 2615300"/>
                <a:gd name="connsiteY2" fmla="*/ 2049566 h 3269323"/>
                <a:gd name="connsiteX3" fmla="*/ 990324 w 2615300"/>
                <a:gd name="connsiteY3" fmla="*/ 960769 h 3269323"/>
                <a:gd name="connsiteX4" fmla="*/ 1187758 w 2615300"/>
                <a:gd name="connsiteY4" fmla="*/ 70188 h 3269323"/>
                <a:gd name="connsiteX5" fmla="*/ 2615300 w 2615300"/>
                <a:gd name="connsiteY5" fmla="*/ 3019141 h 3269323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25938 w 2615300"/>
                <a:gd name="connsiteY3" fmla="*/ 868520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9637 w 2699637"/>
                <a:gd name="connsiteY0" fmla="*/ 2948953 h 3204162"/>
                <a:gd name="connsiteX1" fmla="*/ 1271289 w 2699637"/>
                <a:gd name="connsiteY1" fmla="*/ 3199092 h 3204162"/>
                <a:gd name="connsiteX2" fmla="*/ 142574 w 2699637"/>
                <a:gd name="connsiteY2" fmla="*/ 1985833 h 3204162"/>
                <a:gd name="connsiteX3" fmla="*/ 1010275 w 2699637"/>
                <a:gd name="connsiteY3" fmla="*/ 868520 h 3204162"/>
                <a:gd name="connsiteX4" fmla="*/ 1272095 w 2699637"/>
                <a:gd name="connsiteY4" fmla="*/ 0 h 3204162"/>
                <a:gd name="connsiteX5" fmla="*/ 2699637 w 2699637"/>
                <a:gd name="connsiteY5" fmla="*/ 2948953 h 320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9637" h="3204162">
                  <a:moveTo>
                    <a:pt x="2699637" y="2948953"/>
                  </a:moveTo>
                  <a:cubicBezTo>
                    <a:pt x="2289114" y="3020552"/>
                    <a:pt x="1724840" y="3240146"/>
                    <a:pt x="1271289" y="3199092"/>
                  </a:cubicBezTo>
                  <a:cubicBezTo>
                    <a:pt x="758066" y="3152637"/>
                    <a:pt x="-403234" y="3110789"/>
                    <a:pt x="142574" y="1985833"/>
                  </a:cubicBezTo>
                  <a:cubicBezTo>
                    <a:pt x="383653" y="1455093"/>
                    <a:pt x="789351" y="1102364"/>
                    <a:pt x="1010275" y="868520"/>
                  </a:cubicBezTo>
                  <a:cubicBezTo>
                    <a:pt x="1167412" y="540875"/>
                    <a:pt x="1029452" y="577901"/>
                    <a:pt x="1272095" y="0"/>
                  </a:cubicBezTo>
                  <a:lnTo>
                    <a:pt x="2699637" y="294895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" name="任意多边形 34"/>
          <p:cNvSpPr/>
          <p:nvPr/>
        </p:nvSpPr>
        <p:spPr>
          <a:xfrm flipV="1">
            <a:off x="677071" y="2827040"/>
            <a:ext cx="1207301" cy="228588"/>
          </a:xfrm>
          <a:custGeom>
            <a:avLst/>
            <a:gdLst>
              <a:gd name="connsiteX0" fmla="*/ 837564 w 3505200"/>
              <a:gd name="connsiteY0" fmla="*/ 594360 h 594360"/>
              <a:gd name="connsiteX1" fmla="*/ 2239944 w 3505200"/>
              <a:gd name="connsiteY1" fmla="*/ 594360 h 594360"/>
              <a:gd name="connsiteX2" fmla="*/ 2350338 w 3505200"/>
              <a:gd name="connsiteY2" fmla="*/ 594360 h 594360"/>
              <a:gd name="connsiteX3" fmla="*/ 3505200 w 3505200"/>
              <a:gd name="connsiteY3" fmla="*/ 594360 h 594360"/>
              <a:gd name="connsiteX4" fmla="*/ 3505200 w 3505200"/>
              <a:gd name="connsiteY4" fmla="*/ 553416 h 594360"/>
              <a:gd name="connsiteX5" fmla="*/ 2239944 w 3505200"/>
              <a:gd name="connsiteY5" fmla="*/ 553416 h 594360"/>
              <a:gd name="connsiteX6" fmla="*/ 2239944 w 3505200"/>
              <a:gd name="connsiteY6" fmla="*/ 553416 h 594360"/>
              <a:gd name="connsiteX7" fmla="*/ 971893 w 3505200"/>
              <a:gd name="connsiteY7" fmla="*/ 553416 h 594360"/>
              <a:gd name="connsiteX8" fmla="*/ 831701 w 3505200"/>
              <a:gd name="connsiteY8" fmla="*/ 481340 h 594360"/>
              <a:gd name="connsiteX9" fmla="*/ 819744 w 3505200"/>
              <a:gd name="connsiteY9" fmla="*/ 435404 h 594360"/>
              <a:gd name="connsiteX10" fmla="*/ 831701 w 3505200"/>
              <a:gd name="connsiteY10" fmla="*/ 389468 h 594360"/>
              <a:gd name="connsiteX11" fmla="*/ 971893 w 3505200"/>
              <a:gd name="connsiteY11" fmla="*/ 317391 h 594360"/>
              <a:gd name="connsiteX12" fmla="*/ 1193974 w 3505200"/>
              <a:gd name="connsiteY12" fmla="*/ 317391 h 594360"/>
              <a:gd name="connsiteX13" fmla="*/ 1193974 w 3505200"/>
              <a:gd name="connsiteY13" fmla="*/ 317913 h 594360"/>
              <a:gd name="connsiteX14" fmla="*/ 2706748 w 3505200"/>
              <a:gd name="connsiteY14" fmla="*/ 317913 h 594360"/>
              <a:gd name="connsiteX15" fmla="*/ 2911684 w 3505200"/>
              <a:gd name="connsiteY15" fmla="*/ 158957 h 594360"/>
              <a:gd name="connsiteX16" fmla="*/ 2706748 w 3505200"/>
              <a:gd name="connsiteY16" fmla="*/ 0 h 594360"/>
              <a:gd name="connsiteX17" fmla="*/ 1265256 w 3505200"/>
              <a:gd name="connsiteY17" fmla="*/ 0 h 594360"/>
              <a:gd name="connsiteX18" fmla="*/ 1193974 w 3505200"/>
              <a:gd name="connsiteY18" fmla="*/ 0 h 594360"/>
              <a:gd name="connsiteX19" fmla="*/ 0 w 3505200"/>
              <a:gd name="connsiteY19" fmla="*/ 0 h 594360"/>
              <a:gd name="connsiteX20" fmla="*/ 0 w 3505200"/>
              <a:gd name="connsiteY20" fmla="*/ 40944 h 594360"/>
              <a:gd name="connsiteX21" fmla="*/ 1265256 w 3505200"/>
              <a:gd name="connsiteY21" fmla="*/ 40944 h 594360"/>
              <a:gd name="connsiteX22" fmla="*/ 1265256 w 3505200"/>
              <a:gd name="connsiteY22" fmla="*/ 40944 h 594360"/>
              <a:gd name="connsiteX23" fmla="*/ 2572420 w 3505200"/>
              <a:gd name="connsiteY23" fmla="*/ 40944 h 594360"/>
              <a:gd name="connsiteX24" fmla="*/ 2712612 w 3505200"/>
              <a:gd name="connsiteY24" fmla="*/ 113021 h 594360"/>
              <a:gd name="connsiteX25" fmla="*/ 2724569 w 3505200"/>
              <a:gd name="connsiteY25" fmla="*/ 158957 h 594360"/>
              <a:gd name="connsiteX26" fmla="*/ 2712612 w 3505200"/>
              <a:gd name="connsiteY26" fmla="*/ 204893 h 594360"/>
              <a:gd name="connsiteX27" fmla="*/ 2572420 w 3505200"/>
              <a:gd name="connsiteY27" fmla="*/ 276970 h 594360"/>
              <a:gd name="connsiteX28" fmla="*/ 2350338 w 3505200"/>
              <a:gd name="connsiteY28" fmla="*/ 276970 h 594360"/>
              <a:gd name="connsiteX29" fmla="*/ 2350338 w 3505200"/>
              <a:gd name="connsiteY29" fmla="*/ 276447 h 594360"/>
              <a:gd name="connsiteX30" fmla="*/ 837564 w 3505200"/>
              <a:gd name="connsiteY30" fmla="*/ 276447 h 594360"/>
              <a:gd name="connsiteX31" fmla="*/ 632628 w 3505200"/>
              <a:gd name="connsiteY31" fmla="*/ 435404 h 594360"/>
              <a:gd name="connsiteX32" fmla="*/ 837564 w 3505200"/>
              <a:gd name="connsiteY32" fmla="*/ 59436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05200" h="594360">
                <a:moveTo>
                  <a:pt x="837564" y="594360"/>
                </a:moveTo>
                <a:lnTo>
                  <a:pt x="2239944" y="594360"/>
                </a:lnTo>
                <a:lnTo>
                  <a:pt x="2350338" y="594360"/>
                </a:lnTo>
                <a:lnTo>
                  <a:pt x="3505200" y="594360"/>
                </a:lnTo>
                <a:lnTo>
                  <a:pt x="3505200" y="553416"/>
                </a:lnTo>
                <a:lnTo>
                  <a:pt x="2239944" y="553416"/>
                </a:lnTo>
                <a:lnTo>
                  <a:pt x="2239944" y="553416"/>
                </a:lnTo>
                <a:lnTo>
                  <a:pt x="971893" y="553416"/>
                </a:lnTo>
                <a:cubicBezTo>
                  <a:pt x="908871" y="553416"/>
                  <a:pt x="854798" y="523696"/>
                  <a:pt x="831701" y="481340"/>
                </a:cubicBezTo>
                <a:lnTo>
                  <a:pt x="819744" y="435404"/>
                </a:lnTo>
                <a:lnTo>
                  <a:pt x="831701" y="389468"/>
                </a:lnTo>
                <a:cubicBezTo>
                  <a:pt x="854798" y="347111"/>
                  <a:pt x="908871" y="317391"/>
                  <a:pt x="971893" y="317391"/>
                </a:cubicBezTo>
                <a:lnTo>
                  <a:pt x="1193974" y="317391"/>
                </a:lnTo>
                <a:lnTo>
                  <a:pt x="1193974" y="317913"/>
                </a:lnTo>
                <a:lnTo>
                  <a:pt x="2706748" y="317913"/>
                </a:lnTo>
                <a:cubicBezTo>
                  <a:pt x="2819931" y="317913"/>
                  <a:pt x="2911684" y="246746"/>
                  <a:pt x="2911684" y="158957"/>
                </a:cubicBezTo>
                <a:cubicBezTo>
                  <a:pt x="2911684" y="71167"/>
                  <a:pt x="2819931" y="0"/>
                  <a:pt x="2706748" y="0"/>
                </a:cubicBezTo>
                <a:lnTo>
                  <a:pt x="1265256" y="0"/>
                </a:lnTo>
                <a:lnTo>
                  <a:pt x="1193974" y="0"/>
                </a:lnTo>
                <a:lnTo>
                  <a:pt x="0" y="0"/>
                </a:lnTo>
                <a:lnTo>
                  <a:pt x="0" y="40944"/>
                </a:lnTo>
                <a:lnTo>
                  <a:pt x="1265256" y="40944"/>
                </a:lnTo>
                <a:lnTo>
                  <a:pt x="1265256" y="40944"/>
                </a:lnTo>
                <a:lnTo>
                  <a:pt x="2572420" y="40944"/>
                </a:lnTo>
                <a:cubicBezTo>
                  <a:pt x="2635442" y="40944"/>
                  <a:pt x="2689515" y="70664"/>
                  <a:pt x="2712612" y="113021"/>
                </a:cubicBezTo>
                <a:lnTo>
                  <a:pt x="2724569" y="158957"/>
                </a:lnTo>
                <a:lnTo>
                  <a:pt x="2712612" y="204893"/>
                </a:lnTo>
                <a:cubicBezTo>
                  <a:pt x="2689515" y="247249"/>
                  <a:pt x="2635442" y="276970"/>
                  <a:pt x="2572420" y="276970"/>
                </a:cubicBezTo>
                <a:lnTo>
                  <a:pt x="2350338" y="276970"/>
                </a:lnTo>
                <a:lnTo>
                  <a:pt x="2350338" y="276447"/>
                </a:lnTo>
                <a:lnTo>
                  <a:pt x="837564" y="276447"/>
                </a:lnTo>
                <a:cubicBezTo>
                  <a:pt x="724381" y="276447"/>
                  <a:pt x="632628" y="347614"/>
                  <a:pt x="632628" y="435404"/>
                </a:cubicBezTo>
                <a:cubicBezTo>
                  <a:pt x="632628" y="523193"/>
                  <a:pt x="724381" y="594360"/>
                  <a:pt x="837564" y="59436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71894" y="33750"/>
            <a:ext cx="3019812" cy="502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4246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7027604" cy="51435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515226" y="442912"/>
            <a:ext cx="1278731" cy="437812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>
              <a:lnSpc>
                <a:spcPct val="250000"/>
              </a:lnSpc>
            </a:pPr>
            <a:r>
              <a:rPr lang="zh-CN" altLang="en-US" spc="225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豫章故郡，洪都新府。星分翼轸，地接衡庐。襟三江而带五湖，控蛮荆而引瓯越。</a:t>
            </a:r>
            <a:endParaRPr lang="en-US" altLang="zh-CN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dist">
              <a:lnSpc>
                <a:spcPct val="250000"/>
              </a:lnSpc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257363" y="269322"/>
            <a:ext cx="764551" cy="9910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729201">
            <a:off x="757702" y="664871"/>
            <a:ext cx="569564" cy="738324"/>
          </a:xfrm>
          <a:prstGeom prst="rect">
            <a:avLst/>
          </a:prstGeom>
        </p:spPr>
      </p:pic>
      <p:sp>
        <p:nvSpPr>
          <p:cNvPr id="7" name="任意多边形 31"/>
          <p:cNvSpPr/>
          <p:nvPr/>
        </p:nvSpPr>
        <p:spPr>
          <a:xfrm>
            <a:off x="-2120355" y="1"/>
            <a:ext cx="4418597" cy="534965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620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64294" y="-57150"/>
            <a:ext cx="5357813" cy="535781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819766" y="1673318"/>
            <a:ext cx="3185487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豫章故郡，洪都新府。星分翼轸，地接衡庐。襟三江而带五湖，控蛮荆而引瓯越。</a:t>
            </a:r>
            <a:endParaRPr lang="en-US" altLang="zh-CN" sz="1200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物华天宝，龙光射牛斗之墟；人杰地灵，徐孺下陈蕃之榻。雄州雾列，俊采星驰。</a:t>
            </a:r>
            <a:endParaRPr lang="en-US" altLang="zh-CN" sz="1200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96220" y="758951"/>
            <a:ext cx="3647780" cy="4912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572347" y="866054"/>
            <a:ext cx="34955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为爱守候 只为佳人 不为厮守，只愿见面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572347" y="3542051"/>
            <a:ext cx="1240364" cy="723959"/>
            <a:chOff x="648793" y="1560012"/>
            <a:chExt cx="7570069" cy="4418391"/>
          </a:xfrm>
        </p:grpSpPr>
        <p:grpSp>
          <p:nvGrpSpPr>
            <p:cNvPr id="8" name="组合 7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11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任意多边形 21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" name="任意多边形 18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任意多边形 19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0" cstate="screen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622977" y="-407778"/>
            <a:ext cx="764551" cy="9910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 cstate="screen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729201">
            <a:off x="8123317" y="-12229"/>
            <a:ext cx="569564" cy="738324"/>
          </a:xfrm>
          <a:prstGeom prst="rect">
            <a:avLst/>
          </a:prstGeom>
        </p:spPr>
      </p:pic>
      <p:sp>
        <p:nvSpPr>
          <p:cNvPr id="16" name="任意多边形 31"/>
          <p:cNvSpPr/>
          <p:nvPr/>
        </p:nvSpPr>
        <p:spPr>
          <a:xfrm>
            <a:off x="6866823" y="3731045"/>
            <a:ext cx="4418597" cy="534965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6088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723900"/>
            <a:ext cx="7315200" cy="73152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418369" y="457200"/>
            <a:ext cx="6601807" cy="158115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长相思，在长安。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络纬秋啼金井阑，微霜凄凄簟色寒。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孤灯不明思欲绝，卷帷望月空长叹。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美人如花隔云端！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长相思，在长安。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络纬秋啼金井阑，微霜凄凄簟色寒。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302606" y="256690"/>
            <a:ext cx="764551" cy="9910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rgbClr val="4454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729201">
            <a:off x="802946" y="652240"/>
            <a:ext cx="569564" cy="73832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524500" y="2409825"/>
            <a:ext cx="3101564" cy="1810277"/>
            <a:chOff x="648793" y="1560012"/>
            <a:chExt cx="7570069" cy="4418391"/>
          </a:xfrm>
        </p:grpSpPr>
        <p:grpSp>
          <p:nvGrpSpPr>
            <p:cNvPr id="12" name="组合 11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15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任意多边形 17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" name="任意多边形 14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5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2614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026"/>
            <a:ext cx="9148004" cy="4528262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587917" y="328210"/>
            <a:ext cx="1471641" cy="1471641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72743" y="486863"/>
            <a:ext cx="811853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6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肆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587916" y="935086"/>
            <a:ext cx="567508" cy="408614"/>
            <a:chOff x="2591395" y="1560012"/>
            <a:chExt cx="6273282" cy="4516858"/>
          </a:xfrm>
          <a:solidFill>
            <a:sysClr val="window" lastClr="FFFFFF"/>
          </a:solidFill>
        </p:grpSpPr>
        <p:sp>
          <p:nvSpPr>
            <p:cNvPr id="5" name="弦形 4"/>
            <p:cNvSpPr/>
            <p:nvPr/>
          </p:nvSpPr>
          <p:spPr>
            <a:xfrm rot="6965211">
              <a:off x="7310687" y="3643171"/>
              <a:ext cx="1387147" cy="1720833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" fmla="*/ 2917440 w 2917440"/>
                <a:gd name="connsiteY0" fmla="*/ 1681062 h 1909286"/>
                <a:gd name="connsiteX1" fmla="*/ 1546723 w 2917440"/>
                <a:gd name="connsiteY1" fmla="*/ 1902984 h 1909286"/>
                <a:gd name="connsiteX2" fmla="*/ 348665 w 2917440"/>
                <a:gd name="connsiteY2" fmla="*/ 402167 h 1909286"/>
                <a:gd name="connsiteX3" fmla="*/ 2110672 w 2917440"/>
                <a:gd name="connsiteY3" fmla="*/ 0 h 1909286"/>
                <a:gd name="connsiteX4" fmla="*/ 2917440 w 2917440"/>
                <a:gd name="connsiteY4" fmla="*/ 1681062 h 1909286"/>
                <a:gd name="connsiteX0" fmla="*/ 2688210 w 2688210"/>
                <a:gd name="connsiteY0" fmla="*/ 1681062 h 1947908"/>
                <a:gd name="connsiteX1" fmla="*/ 1317493 w 2688210"/>
                <a:gd name="connsiteY1" fmla="*/ 1902984 h 1947908"/>
                <a:gd name="connsiteX2" fmla="*/ 224350 w 2688210"/>
                <a:gd name="connsiteY2" fmla="*/ 725895 h 1947908"/>
                <a:gd name="connsiteX3" fmla="*/ 1881442 w 2688210"/>
                <a:gd name="connsiteY3" fmla="*/ 0 h 1947908"/>
                <a:gd name="connsiteX4" fmla="*/ 2688210 w 2688210"/>
                <a:gd name="connsiteY4" fmla="*/ 1681062 h 1947908"/>
                <a:gd name="connsiteX0" fmla="*/ 2601313 w 2601313"/>
                <a:gd name="connsiteY0" fmla="*/ 1681062 h 1947908"/>
                <a:gd name="connsiteX1" fmla="*/ 1230596 w 2601313"/>
                <a:gd name="connsiteY1" fmla="*/ 1902984 h 1947908"/>
                <a:gd name="connsiteX2" fmla="*/ 137453 w 2601313"/>
                <a:gd name="connsiteY2" fmla="*/ 725895 h 1947908"/>
                <a:gd name="connsiteX3" fmla="*/ 1794545 w 2601313"/>
                <a:gd name="connsiteY3" fmla="*/ 0 h 1947908"/>
                <a:gd name="connsiteX4" fmla="*/ 2601313 w 2601313"/>
                <a:gd name="connsiteY4" fmla="*/ 1681062 h 1947908"/>
                <a:gd name="connsiteX0" fmla="*/ 2606235 w 2606235"/>
                <a:gd name="connsiteY0" fmla="*/ 1681062 h 1973367"/>
                <a:gd name="connsiteX1" fmla="*/ 1177887 w 2606235"/>
                <a:gd name="connsiteY1" fmla="*/ 1931201 h 1973367"/>
                <a:gd name="connsiteX2" fmla="*/ 142375 w 2606235"/>
                <a:gd name="connsiteY2" fmla="*/ 725895 h 1973367"/>
                <a:gd name="connsiteX3" fmla="*/ 1799467 w 2606235"/>
                <a:gd name="connsiteY3" fmla="*/ 0 h 1973367"/>
                <a:gd name="connsiteX4" fmla="*/ 2606235 w 2606235"/>
                <a:gd name="connsiteY4" fmla="*/ 1681062 h 1973367"/>
                <a:gd name="connsiteX0" fmla="*/ 2621805 w 2621805"/>
                <a:gd name="connsiteY0" fmla="*/ 1681062 h 1939707"/>
                <a:gd name="connsiteX1" fmla="*/ 1193457 w 2621805"/>
                <a:gd name="connsiteY1" fmla="*/ 1931201 h 1939707"/>
                <a:gd name="connsiteX2" fmla="*/ 157945 w 2621805"/>
                <a:gd name="connsiteY2" fmla="*/ 725895 h 1939707"/>
                <a:gd name="connsiteX3" fmla="*/ 1815037 w 2621805"/>
                <a:gd name="connsiteY3" fmla="*/ 0 h 1939707"/>
                <a:gd name="connsiteX4" fmla="*/ 2621805 w 2621805"/>
                <a:gd name="connsiteY4" fmla="*/ 1681062 h 1939707"/>
                <a:gd name="connsiteX0" fmla="*/ 2622069 w 2622069"/>
                <a:gd name="connsiteY0" fmla="*/ 1681062 h 1938274"/>
                <a:gd name="connsiteX1" fmla="*/ 1193721 w 2622069"/>
                <a:gd name="connsiteY1" fmla="*/ 1931201 h 1938274"/>
                <a:gd name="connsiteX2" fmla="*/ 158209 w 2622069"/>
                <a:gd name="connsiteY2" fmla="*/ 725895 h 1938274"/>
                <a:gd name="connsiteX3" fmla="*/ 1815301 w 2622069"/>
                <a:gd name="connsiteY3" fmla="*/ 0 h 1938274"/>
                <a:gd name="connsiteX4" fmla="*/ 2622069 w 2622069"/>
                <a:gd name="connsiteY4" fmla="*/ 1681062 h 1938274"/>
                <a:gd name="connsiteX0" fmla="*/ 2622069 w 2622069"/>
                <a:gd name="connsiteY0" fmla="*/ 2170930 h 2428142"/>
                <a:gd name="connsiteX1" fmla="*/ 1193721 w 2622069"/>
                <a:gd name="connsiteY1" fmla="*/ 2421069 h 2428142"/>
                <a:gd name="connsiteX2" fmla="*/ 158209 w 2622069"/>
                <a:gd name="connsiteY2" fmla="*/ 1215763 h 2428142"/>
                <a:gd name="connsiteX3" fmla="*/ 1575456 w 2622069"/>
                <a:gd name="connsiteY3" fmla="*/ 0 h 2428142"/>
                <a:gd name="connsiteX4" fmla="*/ 2622069 w 2622069"/>
                <a:gd name="connsiteY4" fmla="*/ 2170930 h 2428142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5300 w 2615300"/>
                <a:gd name="connsiteY0" fmla="*/ 2228561 h 2478743"/>
                <a:gd name="connsiteX1" fmla="*/ 1186952 w 2615300"/>
                <a:gd name="connsiteY1" fmla="*/ 2478700 h 2478743"/>
                <a:gd name="connsiteX2" fmla="*/ 144386 w 2615300"/>
                <a:gd name="connsiteY2" fmla="*/ 1258986 h 2478743"/>
                <a:gd name="connsiteX3" fmla="*/ 1540471 w 2615300"/>
                <a:gd name="connsiteY3" fmla="*/ 0 h 2478743"/>
                <a:gd name="connsiteX4" fmla="*/ 2615300 w 2615300"/>
                <a:gd name="connsiteY4" fmla="*/ 2228561 h 2478743"/>
                <a:gd name="connsiteX0" fmla="*/ 2615300 w 2615300"/>
                <a:gd name="connsiteY0" fmla="*/ 2372638 h 2622820"/>
                <a:gd name="connsiteX1" fmla="*/ 1186952 w 2615300"/>
                <a:gd name="connsiteY1" fmla="*/ 2622777 h 2622820"/>
                <a:gd name="connsiteX2" fmla="*/ 144386 w 2615300"/>
                <a:gd name="connsiteY2" fmla="*/ 1403063 h 2622820"/>
                <a:gd name="connsiteX3" fmla="*/ 1469928 w 2615300"/>
                <a:gd name="connsiteY3" fmla="*/ 0 h 2622820"/>
                <a:gd name="connsiteX4" fmla="*/ 2615300 w 2615300"/>
                <a:gd name="connsiteY4" fmla="*/ 2372638 h 2622820"/>
                <a:gd name="connsiteX0" fmla="*/ 2615300 w 2615300"/>
                <a:gd name="connsiteY0" fmla="*/ 2500640 h 2750822"/>
                <a:gd name="connsiteX1" fmla="*/ 1186952 w 2615300"/>
                <a:gd name="connsiteY1" fmla="*/ 2750779 h 2750822"/>
                <a:gd name="connsiteX2" fmla="*/ 144386 w 2615300"/>
                <a:gd name="connsiteY2" fmla="*/ 1531065 h 2750822"/>
                <a:gd name="connsiteX3" fmla="*/ 990324 w 2615300"/>
                <a:gd name="connsiteY3" fmla="*/ 442268 h 2750822"/>
                <a:gd name="connsiteX4" fmla="*/ 1469928 w 2615300"/>
                <a:gd name="connsiteY4" fmla="*/ 128002 h 2750822"/>
                <a:gd name="connsiteX5" fmla="*/ 2615300 w 2615300"/>
                <a:gd name="connsiteY5" fmla="*/ 2500640 h 2750822"/>
                <a:gd name="connsiteX0" fmla="*/ 2615300 w 2615300"/>
                <a:gd name="connsiteY0" fmla="*/ 3019141 h 3269323"/>
                <a:gd name="connsiteX1" fmla="*/ 1186952 w 2615300"/>
                <a:gd name="connsiteY1" fmla="*/ 3269280 h 3269323"/>
                <a:gd name="connsiteX2" fmla="*/ 144386 w 2615300"/>
                <a:gd name="connsiteY2" fmla="*/ 2049566 h 3269323"/>
                <a:gd name="connsiteX3" fmla="*/ 990324 w 2615300"/>
                <a:gd name="connsiteY3" fmla="*/ 960769 h 3269323"/>
                <a:gd name="connsiteX4" fmla="*/ 1187758 w 2615300"/>
                <a:gd name="connsiteY4" fmla="*/ 70188 h 3269323"/>
                <a:gd name="connsiteX5" fmla="*/ 2615300 w 2615300"/>
                <a:gd name="connsiteY5" fmla="*/ 3019141 h 3269323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25938 w 2615300"/>
                <a:gd name="connsiteY3" fmla="*/ 868520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9637 w 2699637"/>
                <a:gd name="connsiteY0" fmla="*/ 2948953 h 3204162"/>
                <a:gd name="connsiteX1" fmla="*/ 1271289 w 2699637"/>
                <a:gd name="connsiteY1" fmla="*/ 3199092 h 3204162"/>
                <a:gd name="connsiteX2" fmla="*/ 142574 w 2699637"/>
                <a:gd name="connsiteY2" fmla="*/ 1985833 h 3204162"/>
                <a:gd name="connsiteX3" fmla="*/ 1010275 w 2699637"/>
                <a:gd name="connsiteY3" fmla="*/ 868520 h 3204162"/>
                <a:gd name="connsiteX4" fmla="*/ 1272095 w 2699637"/>
                <a:gd name="connsiteY4" fmla="*/ 0 h 3204162"/>
                <a:gd name="connsiteX5" fmla="*/ 2699637 w 2699637"/>
                <a:gd name="connsiteY5" fmla="*/ 2948953 h 3204162"/>
                <a:gd name="connsiteX0" fmla="*/ 2641454 w 2641454"/>
                <a:gd name="connsiteY0" fmla="*/ 2948953 h 3243390"/>
                <a:gd name="connsiteX1" fmla="*/ 1213106 w 2641454"/>
                <a:gd name="connsiteY1" fmla="*/ 3199092 h 3243390"/>
                <a:gd name="connsiteX2" fmla="*/ 139592 w 2641454"/>
                <a:gd name="connsiteY2" fmla="*/ 1959450 h 3243390"/>
                <a:gd name="connsiteX3" fmla="*/ 952092 w 2641454"/>
                <a:gd name="connsiteY3" fmla="*/ 868520 h 3243390"/>
                <a:gd name="connsiteX4" fmla="*/ 1213912 w 2641454"/>
                <a:gd name="connsiteY4" fmla="*/ 0 h 3243390"/>
                <a:gd name="connsiteX5" fmla="*/ 2641454 w 2641454"/>
                <a:gd name="connsiteY5" fmla="*/ 2948953 h 3243390"/>
                <a:gd name="connsiteX0" fmla="*/ 2643841 w 2643841"/>
                <a:gd name="connsiteY0" fmla="*/ 2948953 h 3255368"/>
                <a:gd name="connsiteX1" fmla="*/ 1187893 w 2643841"/>
                <a:gd name="connsiteY1" fmla="*/ 3212284 h 3255368"/>
                <a:gd name="connsiteX2" fmla="*/ 141979 w 2643841"/>
                <a:gd name="connsiteY2" fmla="*/ 1959450 h 3255368"/>
                <a:gd name="connsiteX3" fmla="*/ 954479 w 2643841"/>
                <a:gd name="connsiteY3" fmla="*/ 868520 h 3255368"/>
                <a:gd name="connsiteX4" fmla="*/ 1216299 w 2643841"/>
                <a:gd name="connsiteY4" fmla="*/ 0 h 3255368"/>
                <a:gd name="connsiteX5" fmla="*/ 2643841 w 2643841"/>
                <a:gd name="connsiteY5" fmla="*/ 2948953 h 3255368"/>
                <a:gd name="connsiteX0" fmla="*/ 2657306 w 2657306"/>
                <a:gd name="connsiteY0" fmla="*/ 2948953 h 3218166"/>
                <a:gd name="connsiteX1" fmla="*/ 1201358 w 2657306"/>
                <a:gd name="connsiteY1" fmla="*/ 3212284 h 3218166"/>
                <a:gd name="connsiteX2" fmla="*/ 155444 w 2657306"/>
                <a:gd name="connsiteY2" fmla="*/ 1959450 h 3218166"/>
                <a:gd name="connsiteX3" fmla="*/ 967944 w 2657306"/>
                <a:gd name="connsiteY3" fmla="*/ 868520 h 3218166"/>
                <a:gd name="connsiteX4" fmla="*/ 1229764 w 2657306"/>
                <a:gd name="connsiteY4" fmla="*/ 0 h 3218166"/>
                <a:gd name="connsiteX5" fmla="*/ 2657306 w 2657306"/>
                <a:gd name="connsiteY5" fmla="*/ 2948953 h 321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57306" h="3218166">
                  <a:moveTo>
                    <a:pt x="2657306" y="2948953"/>
                  </a:moveTo>
                  <a:cubicBezTo>
                    <a:pt x="2246783" y="3020552"/>
                    <a:pt x="1647387" y="3258386"/>
                    <a:pt x="1201358" y="3212284"/>
                  </a:cubicBezTo>
                  <a:cubicBezTo>
                    <a:pt x="632292" y="3153465"/>
                    <a:pt x="-390364" y="3084406"/>
                    <a:pt x="155444" y="1959450"/>
                  </a:cubicBezTo>
                  <a:cubicBezTo>
                    <a:pt x="396523" y="1428710"/>
                    <a:pt x="747020" y="1102364"/>
                    <a:pt x="967944" y="868520"/>
                  </a:cubicBezTo>
                  <a:cubicBezTo>
                    <a:pt x="1125081" y="540875"/>
                    <a:pt x="987121" y="577901"/>
                    <a:pt x="1229764" y="0"/>
                  </a:cubicBezTo>
                  <a:lnTo>
                    <a:pt x="2657306" y="294895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任意多边形 32"/>
            <p:cNvSpPr/>
            <p:nvPr/>
          </p:nvSpPr>
          <p:spPr>
            <a:xfrm rot="6965211">
              <a:off x="4260915" y="1512920"/>
              <a:ext cx="2500470" cy="2594654"/>
            </a:xfrm>
            <a:custGeom>
              <a:avLst/>
              <a:gdLst>
                <a:gd name="connsiteX0" fmla="*/ 28580 w 2500470"/>
                <a:gd name="connsiteY0" fmla="*/ 2487259 h 2594654"/>
                <a:gd name="connsiteX1" fmla="*/ 355545 w 2500470"/>
                <a:gd name="connsiteY1" fmla="*/ 1645002 h 2594654"/>
                <a:gd name="connsiteX2" fmla="*/ 1919866 w 2500470"/>
                <a:gd name="connsiteY2" fmla="*/ 0 h 2594654"/>
                <a:gd name="connsiteX3" fmla="*/ 2500470 w 2500470"/>
                <a:gd name="connsiteY3" fmla="*/ 1183921 h 2594654"/>
                <a:gd name="connsiteX4" fmla="*/ 2397389 w 2500470"/>
                <a:gd name="connsiteY4" fmla="*/ 1309248 h 2594654"/>
                <a:gd name="connsiteX5" fmla="*/ 2075151 w 2500470"/>
                <a:gd name="connsiteY5" fmla="*/ 1834351 h 2594654"/>
                <a:gd name="connsiteX6" fmla="*/ 1945894 w 2500470"/>
                <a:gd name="connsiteY6" fmla="*/ 2207563 h 2594654"/>
                <a:gd name="connsiteX7" fmla="*/ 1941435 w 2500470"/>
                <a:gd name="connsiteY7" fmla="*/ 2240950 h 2594654"/>
                <a:gd name="connsiteX8" fmla="*/ 1835071 w 2500470"/>
                <a:gd name="connsiteY8" fmla="*/ 2276247 h 2594654"/>
                <a:gd name="connsiteX9" fmla="*/ 1193539 w 2500470"/>
                <a:gd name="connsiteY9" fmla="*/ 2446889 h 2594654"/>
                <a:gd name="connsiteX10" fmla="*/ 28580 w 2500470"/>
                <a:gd name="connsiteY10" fmla="*/ 2487259 h 259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0470" h="2594654">
                  <a:moveTo>
                    <a:pt x="28580" y="2487259"/>
                  </a:moveTo>
                  <a:cubicBezTo>
                    <a:pt x="-49579" y="2361557"/>
                    <a:pt x="24066" y="2108849"/>
                    <a:pt x="355545" y="1645002"/>
                  </a:cubicBezTo>
                  <a:cubicBezTo>
                    <a:pt x="1139734" y="724964"/>
                    <a:pt x="1199350" y="1007664"/>
                    <a:pt x="1919866" y="0"/>
                  </a:cubicBezTo>
                  <a:lnTo>
                    <a:pt x="2500470" y="1183921"/>
                  </a:lnTo>
                  <a:lnTo>
                    <a:pt x="2397389" y="1309248"/>
                  </a:lnTo>
                  <a:cubicBezTo>
                    <a:pt x="2279110" y="1461329"/>
                    <a:pt x="2165556" y="1635323"/>
                    <a:pt x="2075151" y="1834351"/>
                  </a:cubicBezTo>
                  <a:cubicBezTo>
                    <a:pt x="2006925" y="1974970"/>
                    <a:pt x="1965373" y="2098666"/>
                    <a:pt x="1945894" y="2207563"/>
                  </a:cubicBezTo>
                  <a:lnTo>
                    <a:pt x="1941435" y="2240950"/>
                  </a:lnTo>
                  <a:lnTo>
                    <a:pt x="1835071" y="2276247"/>
                  </a:lnTo>
                  <a:cubicBezTo>
                    <a:pt x="1670696" y="2329221"/>
                    <a:pt x="1485535" y="2382423"/>
                    <a:pt x="1193539" y="2446889"/>
                  </a:cubicBezTo>
                  <a:cubicBezTo>
                    <a:pt x="710791" y="2553470"/>
                    <a:pt x="158846" y="2696761"/>
                    <a:pt x="28580" y="2487259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弦形 4"/>
            <p:cNvSpPr/>
            <p:nvPr/>
          </p:nvSpPr>
          <p:spPr>
            <a:xfrm rot="6965211">
              <a:off x="2843659" y="3124969"/>
              <a:ext cx="2699637" cy="3204165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" fmla="*/ 2917440 w 2917440"/>
                <a:gd name="connsiteY0" fmla="*/ 1681062 h 1909286"/>
                <a:gd name="connsiteX1" fmla="*/ 1546723 w 2917440"/>
                <a:gd name="connsiteY1" fmla="*/ 1902984 h 1909286"/>
                <a:gd name="connsiteX2" fmla="*/ 348665 w 2917440"/>
                <a:gd name="connsiteY2" fmla="*/ 402167 h 1909286"/>
                <a:gd name="connsiteX3" fmla="*/ 2110672 w 2917440"/>
                <a:gd name="connsiteY3" fmla="*/ 0 h 1909286"/>
                <a:gd name="connsiteX4" fmla="*/ 2917440 w 2917440"/>
                <a:gd name="connsiteY4" fmla="*/ 1681062 h 1909286"/>
                <a:gd name="connsiteX0" fmla="*/ 2688210 w 2688210"/>
                <a:gd name="connsiteY0" fmla="*/ 1681062 h 1947908"/>
                <a:gd name="connsiteX1" fmla="*/ 1317493 w 2688210"/>
                <a:gd name="connsiteY1" fmla="*/ 1902984 h 1947908"/>
                <a:gd name="connsiteX2" fmla="*/ 224350 w 2688210"/>
                <a:gd name="connsiteY2" fmla="*/ 725895 h 1947908"/>
                <a:gd name="connsiteX3" fmla="*/ 1881442 w 2688210"/>
                <a:gd name="connsiteY3" fmla="*/ 0 h 1947908"/>
                <a:gd name="connsiteX4" fmla="*/ 2688210 w 2688210"/>
                <a:gd name="connsiteY4" fmla="*/ 1681062 h 1947908"/>
                <a:gd name="connsiteX0" fmla="*/ 2601313 w 2601313"/>
                <a:gd name="connsiteY0" fmla="*/ 1681062 h 1947908"/>
                <a:gd name="connsiteX1" fmla="*/ 1230596 w 2601313"/>
                <a:gd name="connsiteY1" fmla="*/ 1902984 h 1947908"/>
                <a:gd name="connsiteX2" fmla="*/ 137453 w 2601313"/>
                <a:gd name="connsiteY2" fmla="*/ 725895 h 1947908"/>
                <a:gd name="connsiteX3" fmla="*/ 1794545 w 2601313"/>
                <a:gd name="connsiteY3" fmla="*/ 0 h 1947908"/>
                <a:gd name="connsiteX4" fmla="*/ 2601313 w 2601313"/>
                <a:gd name="connsiteY4" fmla="*/ 1681062 h 1947908"/>
                <a:gd name="connsiteX0" fmla="*/ 2606235 w 2606235"/>
                <a:gd name="connsiteY0" fmla="*/ 1681062 h 1973367"/>
                <a:gd name="connsiteX1" fmla="*/ 1177887 w 2606235"/>
                <a:gd name="connsiteY1" fmla="*/ 1931201 h 1973367"/>
                <a:gd name="connsiteX2" fmla="*/ 142375 w 2606235"/>
                <a:gd name="connsiteY2" fmla="*/ 725895 h 1973367"/>
                <a:gd name="connsiteX3" fmla="*/ 1799467 w 2606235"/>
                <a:gd name="connsiteY3" fmla="*/ 0 h 1973367"/>
                <a:gd name="connsiteX4" fmla="*/ 2606235 w 2606235"/>
                <a:gd name="connsiteY4" fmla="*/ 1681062 h 1973367"/>
                <a:gd name="connsiteX0" fmla="*/ 2621805 w 2621805"/>
                <a:gd name="connsiteY0" fmla="*/ 1681062 h 1939707"/>
                <a:gd name="connsiteX1" fmla="*/ 1193457 w 2621805"/>
                <a:gd name="connsiteY1" fmla="*/ 1931201 h 1939707"/>
                <a:gd name="connsiteX2" fmla="*/ 157945 w 2621805"/>
                <a:gd name="connsiteY2" fmla="*/ 725895 h 1939707"/>
                <a:gd name="connsiteX3" fmla="*/ 1815037 w 2621805"/>
                <a:gd name="connsiteY3" fmla="*/ 0 h 1939707"/>
                <a:gd name="connsiteX4" fmla="*/ 2621805 w 2621805"/>
                <a:gd name="connsiteY4" fmla="*/ 1681062 h 1939707"/>
                <a:gd name="connsiteX0" fmla="*/ 2622069 w 2622069"/>
                <a:gd name="connsiteY0" fmla="*/ 1681062 h 1938274"/>
                <a:gd name="connsiteX1" fmla="*/ 1193721 w 2622069"/>
                <a:gd name="connsiteY1" fmla="*/ 1931201 h 1938274"/>
                <a:gd name="connsiteX2" fmla="*/ 158209 w 2622069"/>
                <a:gd name="connsiteY2" fmla="*/ 725895 h 1938274"/>
                <a:gd name="connsiteX3" fmla="*/ 1815301 w 2622069"/>
                <a:gd name="connsiteY3" fmla="*/ 0 h 1938274"/>
                <a:gd name="connsiteX4" fmla="*/ 2622069 w 2622069"/>
                <a:gd name="connsiteY4" fmla="*/ 1681062 h 1938274"/>
                <a:gd name="connsiteX0" fmla="*/ 2622069 w 2622069"/>
                <a:gd name="connsiteY0" fmla="*/ 2170930 h 2428142"/>
                <a:gd name="connsiteX1" fmla="*/ 1193721 w 2622069"/>
                <a:gd name="connsiteY1" fmla="*/ 2421069 h 2428142"/>
                <a:gd name="connsiteX2" fmla="*/ 158209 w 2622069"/>
                <a:gd name="connsiteY2" fmla="*/ 1215763 h 2428142"/>
                <a:gd name="connsiteX3" fmla="*/ 1575456 w 2622069"/>
                <a:gd name="connsiteY3" fmla="*/ 0 h 2428142"/>
                <a:gd name="connsiteX4" fmla="*/ 2622069 w 2622069"/>
                <a:gd name="connsiteY4" fmla="*/ 2170930 h 2428142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170930 h 2464127"/>
                <a:gd name="connsiteX1" fmla="*/ 1184418 w 2612766"/>
                <a:gd name="connsiteY1" fmla="*/ 2421069 h 2464127"/>
                <a:gd name="connsiteX2" fmla="*/ 141852 w 2612766"/>
                <a:gd name="connsiteY2" fmla="*/ 1201355 h 2464127"/>
                <a:gd name="connsiteX3" fmla="*/ 1566153 w 2612766"/>
                <a:gd name="connsiteY3" fmla="*/ 0 h 2464127"/>
                <a:gd name="connsiteX4" fmla="*/ 2612766 w 2612766"/>
                <a:gd name="connsiteY4" fmla="*/ 2170930 h 2464127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2766 w 2612766"/>
                <a:gd name="connsiteY0" fmla="*/ 2228561 h 2521758"/>
                <a:gd name="connsiteX1" fmla="*/ 1184418 w 2612766"/>
                <a:gd name="connsiteY1" fmla="*/ 2478700 h 2521758"/>
                <a:gd name="connsiteX2" fmla="*/ 141852 w 2612766"/>
                <a:gd name="connsiteY2" fmla="*/ 1258986 h 2521758"/>
                <a:gd name="connsiteX3" fmla="*/ 1537937 w 2612766"/>
                <a:gd name="connsiteY3" fmla="*/ 0 h 2521758"/>
                <a:gd name="connsiteX4" fmla="*/ 2612766 w 2612766"/>
                <a:gd name="connsiteY4" fmla="*/ 2228561 h 2521758"/>
                <a:gd name="connsiteX0" fmla="*/ 2615300 w 2615300"/>
                <a:gd name="connsiteY0" fmla="*/ 2228561 h 2478743"/>
                <a:gd name="connsiteX1" fmla="*/ 1186952 w 2615300"/>
                <a:gd name="connsiteY1" fmla="*/ 2478700 h 2478743"/>
                <a:gd name="connsiteX2" fmla="*/ 144386 w 2615300"/>
                <a:gd name="connsiteY2" fmla="*/ 1258986 h 2478743"/>
                <a:gd name="connsiteX3" fmla="*/ 1540471 w 2615300"/>
                <a:gd name="connsiteY3" fmla="*/ 0 h 2478743"/>
                <a:gd name="connsiteX4" fmla="*/ 2615300 w 2615300"/>
                <a:gd name="connsiteY4" fmla="*/ 2228561 h 2478743"/>
                <a:gd name="connsiteX0" fmla="*/ 2615300 w 2615300"/>
                <a:gd name="connsiteY0" fmla="*/ 2372638 h 2622820"/>
                <a:gd name="connsiteX1" fmla="*/ 1186952 w 2615300"/>
                <a:gd name="connsiteY1" fmla="*/ 2622777 h 2622820"/>
                <a:gd name="connsiteX2" fmla="*/ 144386 w 2615300"/>
                <a:gd name="connsiteY2" fmla="*/ 1403063 h 2622820"/>
                <a:gd name="connsiteX3" fmla="*/ 1469928 w 2615300"/>
                <a:gd name="connsiteY3" fmla="*/ 0 h 2622820"/>
                <a:gd name="connsiteX4" fmla="*/ 2615300 w 2615300"/>
                <a:gd name="connsiteY4" fmla="*/ 2372638 h 2622820"/>
                <a:gd name="connsiteX0" fmla="*/ 2615300 w 2615300"/>
                <a:gd name="connsiteY0" fmla="*/ 2500640 h 2750822"/>
                <a:gd name="connsiteX1" fmla="*/ 1186952 w 2615300"/>
                <a:gd name="connsiteY1" fmla="*/ 2750779 h 2750822"/>
                <a:gd name="connsiteX2" fmla="*/ 144386 w 2615300"/>
                <a:gd name="connsiteY2" fmla="*/ 1531065 h 2750822"/>
                <a:gd name="connsiteX3" fmla="*/ 990324 w 2615300"/>
                <a:gd name="connsiteY3" fmla="*/ 442268 h 2750822"/>
                <a:gd name="connsiteX4" fmla="*/ 1469928 w 2615300"/>
                <a:gd name="connsiteY4" fmla="*/ 128002 h 2750822"/>
                <a:gd name="connsiteX5" fmla="*/ 2615300 w 2615300"/>
                <a:gd name="connsiteY5" fmla="*/ 2500640 h 2750822"/>
                <a:gd name="connsiteX0" fmla="*/ 2615300 w 2615300"/>
                <a:gd name="connsiteY0" fmla="*/ 3019141 h 3269323"/>
                <a:gd name="connsiteX1" fmla="*/ 1186952 w 2615300"/>
                <a:gd name="connsiteY1" fmla="*/ 3269280 h 3269323"/>
                <a:gd name="connsiteX2" fmla="*/ 144386 w 2615300"/>
                <a:gd name="connsiteY2" fmla="*/ 2049566 h 3269323"/>
                <a:gd name="connsiteX3" fmla="*/ 990324 w 2615300"/>
                <a:gd name="connsiteY3" fmla="*/ 960769 h 3269323"/>
                <a:gd name="connsiteX4" fmla="*/ 1187758 w 2615300"/>
                <a:gd name="connsiteY4" fmla="*/ 70188 h 3269323"/>
                <a:gd name="connsiteX5" fmla="*/ 2615300 w 2615300"/>
                <a:gd name="connsiteY5" fmla="*/ 3019141 h 3269323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90324 w 2615300"/>
                <a:gd name="connsiteY3" fmla="*/ 890581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15300 w 2615300"/>
                <a:gd name="connsiteY0" fmla="*/ 2948953 h 3199135"/>
                <a:gd name="connsiteX1" fmla="*/ 1186952 w 2615300"/>
                <a:gd name="connsiteY1" fmla="*/ 3199092 h 3199135"/>
                <a:gd name="connsiteX2" fmla="*/ 144386 w 2615300"/>
                <a:gd name="connsiteY2" fmla="*/ 1979378 h 3199135"/>
                <a:gd name="connsiteX3" fmla="*/ 925938 w 2615300"/>
                <a:gd name="connsiteY3" fmla="*/ 868520 h 3199135"/>
                <a:gd name="connsiteX4" fmla="*/ 1187758 w 2615300"/>
                <a:gd name="connsiteY4" fmla="*/ 0 h 3199135"/>
                <a:gd name="connsiteX5" fmla="*/ 2615300 w 2615300"/>
                <a:gd name="connsiteY5" fmla="*/ 2948953 h 3199135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2798 w 2692798"/>
                <a:gd name="connsiteY0" fmla="*/ 2948953 h 3241750"/>
                <a:gd name="connsiteX1" fmla="*/ 1264450 w 2692798"/>
                <a:gd name="connsiteY1" fmla="*/ 3199092 h 3241750"/>
                <a:gd name="connsiteX2" fmla="*/ 135735 w 2692798"/>
                <a:gd name="connsiteY2" fmla="*/ 1985833 h 3241750"/>
                <a:gd name="connsiteX3" fmla="*/ 1003436 w 2692798"/>
                <a:gd name="connsiteY3" fmla="*/ 868520 h 3241750"/>
                <a:gd name="connsiteX4" fmla="*/ 1265256 w 2692798"/>
                <a:gd name="connsiteY4" fmla="*/ 0 h 3241750"/>
                <a:gd name="connsiteX5" fmla="*/ 2692798 w 2692798"/>
                <a:gd name="connsiteY5" fmla="*/ 2948953 h 3241750"/>
                <a:gd name="connsiteX0" fmla="*/ 2699637 w 2699637"/>
                <a:gd name="connsiteY0" fmla="*/ 2948953 h 3204162"/>
                <a:gd name="connsiteX1" fmla="*/ 1271289 w 2699637"/>
                <a:gd name="connsiteY1" fmla="*/ 3199092 h 3204162"/>
                <a:gd name="connsiteX2" fmla="*/ 142574 w 2699637"/>
                <a:gd name="connsiteY2" fmla="*/ 1985833 h 3204162"/>
                <a:gd name="connsiteX3" fmla="*/ 1010275 w 2699637"/>
                <a:gd name="connsiteY3" fmla="*/ 868520 h 3204162"/>
                <a:gd name="connsiteX4" fmla="*/ 1272095 w 2699637"/>
                <a:gd name="connsiteY4" fmla="*/ 0 h 3204162"/>
                <a:gd name="connsiteX5" fmla="*/ 2699637 w 2699637"/>
                <a:gd name="connsiteY5" fmla="*/ 2948953 h 320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9637" h="3204162">
                  <a:moveTo>
                    <a:pt x="2699637" y="2948953"/>
                  </a:moveTo>
                  <a:cubicBezTo>
                    <a:pt x="2289114" y="3020552"/>
                    <a:pt x="1724840" y="3240146"/>
                    <a:pt x="1271289" y="3199092"/>
                  </a:cubicBezTo>
                  <a:cubicBezTo>
                    <a:pt x="758066" y="3152637"/>
                    <a:pt x="-403234" y="3110789"/>
                    <a:pt x="142574" y="1985833"/>
                  </a:cubicBezTo>
                  <a:cubicBezTo>
                    <a:pt x="383653" y="1455093"/>
                    <a:pt x="789351" y="1102364"/>
                    <a:pt x="1010275" y="868520"/>
                  </a:cubicBezTo>
                  <a:cubicBezTo>
                    <a:pt x="1167412" y="540875"/>
                    <a:pt x="1029452" y="577901"/>
                    <a:pt x="1272095" y="0"/>
                  </a:cubicBezTo>
                  <a:lnTo>
                    <a:pt x="2699637" y="294895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" name="任意多边形 34"/>
          <p:cNvSpPr/>
          <p:nvPr/>
        </p:nvSpPr>
        <p:spPr>
          <a:xfrm flipV="1">
            <a:off x="3204779" y="1571782"/>
            <a:ext cx="1207301" cy="228588"/>
          </a:xfrm>
          <a:custGeom>
            <a:avLst/>
            <a:gdLst>
              <a:gd name="connsiteX0" fmla="*/ 837564 w 3505200"/>
              <a:gd name="connsiteY0" fmla="*/ 594360 h 594360"/>
              <a:gd name="connsiteX1" fmla="*/ 2239944 w 3505200"/>
              <a:gd name="connsiteY1" fmla="*/ 594360 h 594360"/>
              <a:gd name="connsiteX2" fmla="*/ 2350338 w 3505200"/>
              <a:gd name="connsiteY2" fmla="*/ 594360 h 594360"/>
              <a:gd name="connsiteX3" fmla="*/ 3505200 w 3505200"/>
              <a:gd name="connsiteY3" fmla="*/ 594360 h 594360"/>
              <a:gd name="connsiteX4" fmla="*/ 3505200 w 3505200"/>
              <a:gd name="connsiteY4" fmla="*/ 553416 h 594360"/>
              <a:gd name="connsiteX5" fmla="*/ 2239944 w 3505200"/>
              <a:gd name="connsiteY5" fmla="*/ 553416 h 594360"/>
              <a:gd name="connsiteX6" fmla="*/ 2239944 w 3505200"/>
              <a:gd name="connsiteY6" fmla="*/ 553416 h 594360"/>
              <a:gd name="connsiteX7" fmla="*/ 971893 w 3505200"/>
              <a:gd name="connsiteY7" fmla="*/ 553416 h 594360"/>
              <a:gd name="connsiteX8" fmla="*/ 831701 w 3505200"/>
              <a:gd name="connsiteY8" fmla="*/ 481340 h 594360"/>
              <a:gd name="connsiteX9" fmla="*/ 819744 w 3505200"/>
              <a:gd name="connsiteY9" fmla="*/ 435404 h 594360"/>
              <a:gd name="connsiteX10" fmla="*/ 831701 w 3505200"/>
              <a:gd name="connsiteY10" fmla="*/ 389468 h 594360"/>
              <a:gd name="connsiteX11" fmla="*/ 971893 w 3505200"/>
              <a:gd name="connsiteY11" fmla="*/ 317391 h 594360"/>
              <a:gd name="connsiteX12" fmla="*/ 1193974 w 3505200"/>
              <a:gd name="connsiteY12" fmla="*/ 317391 h 594360"/>
              <a:gd name="connsiteX13" fmla="*/ 1193974 w 3505200"/>
              <a:gd name="connsiteY13" fmla="*/ 317913 h 594360"/>
              <a:gd name="connsiteX14" fmla="*/ 2706748 w 3505200"/>
              <a:gd name="connsiteY14" fmla="*/ 317913 h 594360"/>
              <a:gd name="connsiteX15" fmla="*/ 2911684 w 3505200"/>
              <a:gd name="connsiteY15" fmla="*/ 158957 h 594360"/>
              <a:gd name="connsiteX16" fmla="*/ 2706748 w 3505200"/>
              <a:gd name="connsiteY16" fmla="*/ 0 h 594360"/>
              <a:gd name="connsiteX17" fmla="*/ 1265256 w 3505200"/>
              <a:gd name="connsiteY17" fmla="*/ 0 h 594360"/>
              <a:gd name="connsiteX18" fmla="*/ 1193974 w 3505200"/>
              <a:gd name="connsiteY18" fmla="*/ 0 h 594360"/>
              <a:gd name="connsiteX19" fmla="*/ 0 w 3505200"/>
              <a:gd name="connsiteY19" fmla="*/ 0 h 594360"/>
              <a:gd name="connsiteX20" fmla="*/ 0 w 3505200"/>
              <a:gd name="connsiteY20" fmla="*/ 40944 h 594360"/>
              <a:gd name="connsiteX21" fmla="*/ 1265256 w 3505200"/>
              <a:gd name="connsiteY21" fmla="*/ 40944 h 594360"/>
              <a:gd name="connsiteX22" fmla="*/ 1265256 w 3505200"/>
              <a:gd name="connsiteY22" fmla="*/ 40944 h 594360"/>
              <a:gd name="connsiteX23" fmla="*/ 2572420 w 3505200"/>
              <a:gd name="connsiteY23" fmla="*/ 40944 h 594360"/>
              <a:gd name="connsiteX24" fmla="*/ 2712612 w 3505200"/>
              <a:gd name="connsiteY24" fmla="*/ 113021 h 594360"/>
              <a:gd name="connsiteX25" fmla="*/ 2724569 w 3505200"/>
              <a:gd name="connsiteY25" fmla="*/ 158957 h 594360"/>
              <a:gd name="connsiteX26" fmla="*/ 2712612 w 3505200"/>
              <a:gd name="connsiteY26" fmla="*/ 204893 h 594360"/>
              <a:gd name="connsiteX27" fmla="*/ 2572420 w 3505200"/>
              <a:gd name="connsiteY27" fmla="*/ 276970 h 594360"/>
              <a:gd name="connsiteX28" fmla="*/ 2350338 w 3505200"/>
              <a:gd name="connsiteY28" fmla="*/ 276970 h 594360"/>
              <a:gd name="connsiteX29" fmla="*/ 2350338 w 3505200"/>
              <a:gd name="connsiteY29" fmla="*/ 276447 h 594360"/>
              <a:gd name="connsiteX30" fmla="*/ 837564 w 3505200"/>
              <a:gd name="connsiteY30" fmla="*/ 276447 h 594360"/>
              <a:gd name="connsiteX31" fmla="*/ 632628 w 3505200"/>
              <a:gd name="connsiteY31" fmla="*/ 435404 h 594360"/>
              <a:gd name="connsiteX32" fmla="*/ 837564 w 3505200"/>
              <a:gd name="connsiteY32" fmla="*/ 59436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05200" h="594360">
                <a:moveTo>
                  <a:pt x="837564" y="594360"/>
                </a:moveTo>
                <a:lnTo>
                  <a:pt x="2239944" y="594360"/>
                </a:lnTo>
                <a:lnTo>
                  <a:pt x="2350338" y="594360"/>
                </a:lnTo>
                <a:lnTo>
                  <a:pt x="3505200" y="594360"/>
                </a:lnTo>
                <a:lnTo>
                  <a:pt x="3505200" y="553416"/>
                </a:lnTo>
                <a:lnTo>
                  <a:pt x="2239944" y="553416"/>
                </a:lnTo>
                <a:lnTo>
                  <a:pt x="2239944" y="553416"/>
                </a:lnTo>
                <a:lnTo>
                  <a:pt x="971893" y="553416"/>
                </a:lnTo>
                <a:cubicBezTo>
                  <a:pt x="908871" y="553416"/>
                  <a:pt x="854798" y="523696"/>
                  <a:pt x="831701" y="481340"/>
                </a:cubicBezTo>
                <a:lnTo>
                  <a:pt x="819744" y="435404"/>
                </a:lnTo>
                <a:lnTo>
                  <a:pt x="831701" y="389468"/>
                </a:lnTo>
                <a:cubicBezTo>
                  <a:pt x="854798" y="347111"/>
                  <a:pt x="908871" y="317391"/>
                  <a:pt x="971893" y="317391"/>
                </a:cubicBezTo>
                <a:lnTo>
                  <a:pt x="1193974" y="317391"/>
                </a:lnTo>
                <a:lnTo>
                  <a:pt x="1193974" y="317913"/>
                </a:lnTo>
                <a:lnTo>
                  <a:pt x="2706748" y="317913"/>
                </a:lnTo>
                <a:cubicBezTo>
                  <a:pt x="2819931" y="317913"/>
                  <a:pt x="2911684" y="246746"/>
                  <a:pt x="2911684" y="158957"/>
                </a:cubicBezTo>
                <a:cubicBezTo>
                  <a:pt x="2911684" y="71167"/>
                  <a:pt x="2819931" y="0"/>
                  <a:pt x="2706748" y="0"/>
                </a:cubicBezTo>
                <a:lnTo>
                  <a:pt x="1265256" y="0"/>
                </a:lnTo>
                <a:lnTo>
                  <a:pt x="1193974" y="0"/>
                </a:lnTo>
                <a:lnTo>
                  <a:pt x="0" y="0"/>
                </a:lnTo>
                <a:lnTo>
                  <a:pt x="0" y="40944"/>
                </a:lnTo>
                <a:lnTo>
                  <a:pt x="1265256" y="40944"/>
                </a:lnTo>
                <a:lnTo>
                  <a:pt x="1265256" y="40944"/>
                </a:lnTo>
                <a:lnTo>
                  <a:pt x="2572420" y="40944"/>
                </a:lnTo>
                <a:cubicBezTo>
                  <a:pt x="2635442" y="40944"/>
                  <a:pt x="2689515" y="70664"/>
                  <a:pt x="2712612" y="113021"/>
                </a:cubicBezTo>
                <a:lnTo>
                  <a:pt x="2724569" y="158957"/>
                </a:lnTo>
                <a:lnTo>
                  <a:pt x="2712612" y="204893"/>
                </a:lnTo>
                <a:cubicBezTo>
                  <a:pt x="2689515" y="247249"/>
                  <a:pt x="2635442" y="276970"/>
                  <a:pt x="2572420" y="276970"/>
                </a:cubicBezTo>
                <a:lnTo>
                  <a:pt x="2350338" y="276970"/>
                </a:lnTo>
                <a:lnTo>
                  <a:pt x="2350338" y="276447"/>
                </a:lnTo>
                <a:lnTo>
                  <a:pt x="837564" y="276447"/>
                </a:lnTo>
                <a:cubicBezTo>
                  <a:pt x="724381" y="276447"/>
                  <a:pt x="632628" y="347614"/>
                  <a:pt x="632628" y="435404"/>
                </a:cubicBezTo>
                <a:cubicBezTo>
                  <a:pt x="632628" y="523193"/>
                  <a:pt x="724381" y="594360"/>
                  <a:pt x="837564" y="59436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3556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1321024"/>
            <a:ext cx="9144000" cy="64645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2603" y="675925"/>
            <a:ext cx="3284573" cy="18482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391506" y="1462088"/>
            <a:ext cx="6601807" cy="158115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长相思，在长安。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络纬秋啼金井阑，微霜凄凄簟色寒。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孤灯不明思欲绝，卷帷望月空长叹。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美人如花隔云端！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长相思，在长安。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络纬秋啼金井阑，微霜凄凄簟色寒。</a:t>
            </a:r>
            <a:b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endParaRPr lang="zh-CN" altLang="en-US" dirty="0"/>
          </a:p>
        </p:txBody>
      </p:sp>
      <p:sp>
        <p:nvSpPr>
          <p:cNvPr id="7" name="任意多边形 31"/>
          <p:cNvSpPr/>
          <p:nvPr/>
        </p:nvSpPr>
        <p:spPr>
          <a:xfrm>
            <a:off x="-1038927" y="408010"/>
            <a:ext cx="4418597" cy="534965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778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7024817" cy="5143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32074" y="1512091"/>
            <a:ext cx="3185487" cy="1549956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豫章故郡，洪都新府。星分翼轸，地接衡庐。襟三江而带五湖，控蛮荆而引瓯越。</a:t>
            </a:r>
            <a:endParaRPr lang="en-US" altLang="zh-CN" sz="1200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1200" spc="225" dirty="0">
              <a:solidFill>
                <a:prstClr val="white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spc="225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物华天宝，龙光射牛斗之墟；人杰地灵，徐孺下陈蕃之榻。雄州雾列，俊采星驰。</a:t>
            </a:r>
            <a:endParaRPr lang="en-US" altLang="zh-CN" sz="1200" spc="225" dirty="0">
              <a:solidFill>
                <a:prstClr val="white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59142" y="799719"/>
            <a:ext cx="949916" cy="554434"/>
            <a:chOff x="648793" y="1560012"/>
            <a:chExt cx="7570069" cy="4418391"/>
          </a:xfrm>
        </p:grpSpPr>
        <p:grpSp>
          <p:nvGrpSpPr>
            <p:cNvPr id="5" name="组合 4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8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任意多边形 18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" name="任意多边形 15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7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任意多边形 16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7" cstate="screen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3422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00684" y="0"/>
            <a:ext cx="2743316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09412" y="-90284"/>
            <a:ext cx="4809524" cy="3247619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2571750"/>
            <a:ext cx="2432474" cy="1419752"/>
            <a:chOff x="648793" y="1560012"/>
            <a:chExt cx="7570069" cy="4418391"/>
          </a:xfrm>
        </p:grpSpPr>
        <p:grpSp>
          <p:nvGrpSpPr>
            <p:cNvPr id="7" name="组合 6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10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任意多边形 17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" name="任意多边形 14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15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916347" y="1219200"/>
            <a:ext cx="3370153" cy="2338568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pc="225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豫章故郡，洪都新府。星分翼轸，地接衡庐。襟三江而带五湖，控蛮荆而引瓯越。</a:t>
            </a:r>
            <a:endParaRPr lang="en-US" altLang="zh-CN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30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915388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1706" y="0"/>
            <a:ext cx="6846588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0" y="-409575"/>
            <a:ext cx="3643313" cy="2857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72120" y="635126"/>
            <a:ext cx="3647780" cy="4912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48247" y="742229"/>
            <a:ext cx="34955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为爱守候 只为佳人 不为厮守，只愿见面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22399" y="2140505"/>
            <a:ext cx="6369348" cy="165520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-711051" y="3705959"/>
            <a:ext cx="1762125" cy="1028492"/>
            <a:chOff x="648793" y="1560012"/>
            <a:chExt cx="7570069" cy="4418391"/>
          </a:xfrm>
        </p:grpSpPr>
        <p:grpSp>
          <p:nvGrpSpPr>
            <p:cNvPr id="10" name="组合 9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</p:grpSpPr>
          <p:sp>
            <p:nvSpPr>
              <p:cNvPr id="13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任意多边形 17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任意多边形 14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5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88168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26897" y="0"/>
            <a:ext cx="3214007" cy="51435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3447" y="1743075"/>
            <a:ext cx="3370153" cy="2338568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pc="225" dirty="0">
                <a:solidFill>
                  <a:srgbClr val="77021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豫章故郡，洪都新府。星分翼轸，地接衡庐。襟三江而带五湖，控蛮荆而引瓯越。</a:t>
            </a:r>
            <a:endParaRPr lang="en-US" altLang="zh-CN" spc="225" dirty="0">
              <a:solidFill>
                <a:srgbClr val="77021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300000"/>
              </a:lnSpc>
            </a:pP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1689" y="681218"/>
            <a:ext cx="2181049" cy="34004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00687" y="-476070"/>
            <a:ext cx="3643313" cy="2857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29918" y="1743075"/>
            <a:ext cx="3514082" cy="335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3351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" y="0"/>
            <a:ext cx="3283085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74652" y="736803"/>
            <a:ext cx="6369348" cy="16552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4381500" y="2143140"/>
            <a:ext cx="4762500" cy="3019468"/>
          </a:xfrm>
          <a:prstGeom prst="rect">
            <a:avLst/>
          </a:prstGeom>
        </p:spPr>
      </p:pic>
      <p:sp>
        <p:nvSpPr>
          <p:cNvPr id="7" name="任意多边形 31"/>
          <p:cNvSpPr/>
          <p:nvPr/>
        </p:nvSpPr>
        <p:spPr>
          <a:xfrm>
            <a:off x="6630739" y="60676"/>
            <a:ext cx="3961061" cy="479571"/>
          </a:xfrm>
          <a:custGeom>
            <a:avLst/>
            <a:gdLst>
              <a:gd name="connsiteX0" fmla="*/ 3538712 w 5891463"/>
              <a:gd name="connsiteY0" fmla="*/ 0 h 713287"/>
              <a:gd name="connsiteX1" fmla="*/ 5891463 w 5891463"/>
              <a:gd name="connsiteY1" fmla="*/ 0 h 713287"/>
              <a:gd name="connsiteX2" fmla="*/ 5891463 w 5891463"/>
              <a:gd name="connsiteY2" fmla="*/ 45719 h 713287"/>
              <a:gd name="connsiteX3" fmla="*/ 4651667 w 5891463"/>
              <a:gd name="connsiteY3" fmla="*/ 45719 h 713287"/>
              <a:gd name="connsiteX4" fmla="*/ 4651667 w 5891463"/>
              <a:gd name="connsiteY4" fmla="*/ 49137 h 713287"/>
              <a:gd name="connsiteX5" fmla="*/ 3291824 w 5891463"/>
              <a:gd name="connsiteY5" fmla="*/ 49137 h 713287"/>
              <a:gd name="connsiteX6" fmla="*/ 1928977 w 5891463"/>
              <a:gd name="connsiteY6" fmla="*/ 49137 h 713287"/>
              <a:gd name="connsiteX7" fmla="*/ 1778305 w 5891463"/>
              <a:gd name="connsiteY7" fmla="*/ 135634 h 713287"/>
              <a:gd name="connsiteX8" fmla="*/ 1765454 w 5891463"/>
              <a:gd name="connsiteY8" fmla="*/ 190761 h 713287"/>
              <a:gd name="connsiteX9" fmla="*/ 1778305 w 5891463"/>
              <a:gd name="connsiteY9" fmla="*/ 245889 h 713287"/>
              <a:gd name="connsiteX10" fmla="*/ 1928977 w 5891463"/>
              <a:gd name="connsiteY10" fmla="*/ 332387 h 713287"/>
              <a:gd name="connsiteX11" fmla="*/ 2167660 w 5891463"/>
              <a:gd name="connsiteY11" fmla="*/ 332387 h 713287"/>
              <a:gd name="connsiteX12" fmla="*/ 2167660 w 5891463"/>
              <a:gd name="connsiteY12" fmla="*/ 331761 h 713287"/>
              <a:gd name="connsiteX13" fmla="*/ 3793525 w 5891463"/>
              <a:gd name="connsiteY13" fmla="*/ 331761 h 713287"/>
              <a:gd name="connsiteX14" fmla="*/ 4013782 w 5891463"/>
              <a:gd name="connsiteY14" fmla="*/ 522521 h 713287"/>
              <a:gd name="connsiteX15" fmla="*/ 3793525 w 5891463"/>
              <a:gd name="connsiteY15" fmla="*/ 713283 h 713287"/>
              <a:gd name="connsiteX16" fmla="*/ 2352751 w 5891463"/>
              <a:gd name="connsiteY16" fmla="*/ 713283 h 713287"/>
              <a:gd name="connsiteX17" fmla="*/ 2352751 w 5891463"/>
              <a:gd name="connsiteY17" fmla="*/ 713287 h 713287"/>
              <a:gd name="connsiteX18" fmla="*/ 0 w 5891463"/>
              <a:gd name="connsiteY18" fmla="*/ 713287 h 713287"/>
              <a:gd name="connsiteX19" fmla="*/ 0 w 5891463"/>
              <a:gd name="connsiteY19" fmla="*/ 667568 h 713287"/>
              <a:gd name="connsiteX20" fmla="*/ 884428 w 5891463"/>
              <a:gd name="connsiteY20" fmla="*/ 667568 h 713287"/>
              <a:gd name="connsiteX21" fmla="*/ 884428 w 5891463"/>
              <a:gd name="connsiteY21" fmla="*/ 664147 h 713287"/>
              <a:gd name="connsiteX22" fmla="*/ 2244271 w 5891463"/>
              <a:gd name="connsiteY22" fmla="*/ 664147 h 713287"/>
              <a:gd name="connsiteX23" fmla="*/ 3649155 w 5891463"/>
              <a:gd name="connsiteY23" fmla="*/ 664147 h 713287"/>
              <a:gd name="connsiteX24" fmla="*/ 3799827 w 5891463"/>
              <a:gd name="connsiteY24" fmla="*/ 577648 h 713287"/>
              <a:gd name="connsiteX25" fmla="*/ 3812678 w 5891463"/>
              <a:gd name="connsiteY25" fmla="*/ 522521 h 713287"/>
              <a:gd name="connsiteX26" fmla="*/ 3799827 w 5891463"/>
              <a:gd name="connsiteY26" fmla="*/ 467394 h 713287"/>
              <a:gd name="connsiteX27" fmla="*/ 3649155 w 5891463"/>
              <a:gd name="connsiteY27" fmla="*/ 380896 h 713287"/>
              <a:gd name="connsiteX28" fmla="*/ 3410471 w 5891463"/>
              <a:gd name="connsiteY28" fmla="*/ 380896 h 713287"/>
              <a:gd name="connsiteX29" fmla="*/ 3410471 w 5891463"/>
              <a:gd name="connsiteY29" fmla="*/ 381523 h 713287"/>
              <a:gd name="connsiteX30" fmla="*/ 1784606 w 5891463"/>
              <a:gd name="connsiteY30" fmla="*/ 381523 h 713287"/>
              <a:gd name="connsiteX31" fmla="*/ 1564350 w 5891463"/>
              <a:gd name="connsiteY31" fmla="*/ 190761 h 713287"/>
              <a:gd name="connsiteX32" fmla="*/ 1784606 w 5891463"/>
              <a:gd name="connsiteY32" fmla="*/ 1 h 713287"/>
              <a:gd name="connsiteX33" fmla="*/ 3291824 w 5891463"/>
              <a:gd name="connsiteY33" fmla="*/ 1 h 713287"/>
              <a:gd name="connsiteX34" fmla="*/ 3410471 w 5891463"/>
              <a:gd name="connsiteY34" fmla="*/ 1 h 713287"/>
              <a:gd name="connsiteX35" fmla="*/ 3538712 w 5891463"/>
              <a:gd name="connsiteY35" fmla="*/ 1 h 71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891463" h="713287">
                <a:moveTo>
                  <a:pt x="3538712" y="0"/>
                </a:moveTo>
                <a:lnTo>
                  <a:pt x="5891463" y="0"/>
                </a:lnTo>
                <a:lnTo>
                  <a:pt x="5891463" y="45719"/>
                </a:lnTo>
                <a:lnTo>
                  <a:pt x="4651667" y="45719"/>
                </a:lnTo>
                <a:lnTo>
                  <a:pt x="4651667" y="49137"/>
                </a:lnTo>
                <a:lnTo>
                  <a:pt x="3291824" y="49137"/>
                </a:lnTo>
                <a:lnTo>
                  <a:pt x="1928977" y="49137"/>
                </a:lnTo>
                <a:cubicBezTo>
                  <a:pt x="1861244" y="49137"/>
                  <a:pt x="1803129" y="84804"/>
                  <a:pt x="1778305" y="135634"/>
                </a:cubicBezTo>
                <a:lnTo>
                  <a:pt x="1765454" y="190761"/>
                </a:lnTo>
                <a:lnTo>
                  <a:pt x="1778305" y="245889"/>
                </a:lnTo>
                <a:cubicBezTo>
                  <a:pt x="1803129" y="296721"/>
                  <a:pt x="1861244" y="332387"/>
                  <a:pt x="1928977" y="332387"/>
                </a:cubicBezTo>
                <a:lnTo>
                  <a:pt x="2167660" y="332387"/>
                </a:lnTo>
                <a:lnTo>
                  <a:pt x="2167660" y="331761"/>
                </a:lnTo>
                <a:lnTo>
                  <a:pt x="3793525" y="331761"/>
                </a:lnTo>
                <a:cubicBezTo>
                  <a:pt x="3915169" y="331761"/>
                  <a:pt x="4013782" y="417167"/>
                  <a:pt x="4013782" y="522521"/>
                </a:cubicBezTo>
                <a:cubicBezTo>
                  <a:pt x="4013782" y="627877"/>
                  <a:pt x="3915169" y="713283"/>
                  <a:pt x="3793525" y="713283"/>
                </a:cubicBezTo>
                <a:lnTo>
                  <a:pt x="2352751" y="713283"/>
                </a:lnTo>
                <a:lnTo>
                  <a:pt x="2352751" y="713287"/>
                </a:lnTo>
                <a:lnTo>
                  <a:pt x="0" y="713287"/>
                </a:lnTo>
                <a:lnTo>
                  <a:pt x="0" y="667568"/>
                </a:lnTo>
                <a:lnTo>
                  <a:pt x="884428" y="667568"/>
                </a:lnTo>
                <a:lnTo>
                  <a:pt x="884428" y="664147"/>
                </a:lnTo>
                <a:lnTo>
                  <a:pt x="2244271" y="664147"/>
                </a:lnTo>
                <a:lnTo>
                  <a:pt x="3649155" y="664147"/>
                </a:lnTo>
                <a:cubicBezTo>
                  <a:pt x="3716888" y="664147"/>
                  <a:pt x="3775004" y="628480"/>
                  <a:pt x="3799827" y="577648"/>
                </a:cubicBezTo>
                <a:lnTo>
                  <a:pt x="3812678" y="522521"/>
                </a:lnTo>
                <a:lnTo>
                  <a:pt x="3799827" y="467394"/>
                </a:lnTo>
                <a:cubicBezTo>
                  <a:pt x="3775004" y="416563"/>
                  <a:pt x="3716888" y="380896"/>
                  <a:pt x="3649155" y="380896"/>
                </a:cubicBezTo>
                <a:lnTo>
                  <a:pt x="3410471" y="380896"/>
                </a:lnTo>
                <a:lnTo>
                  <a:pt x="3410471" y="381523"/>
                </a:lnTo>
                <a:lnTo>
                  <a:pt x="1784606" y="381523"/>
                </a:lnTo>
                <a:cubicBezTo>
                  <a:pt x="1662962" y="381523"/>
                  <a:pt x="1564350" y="296117"/>
                  <a:pt x="1564350" y="190761"/>
                </a:cubicBezTo>
                <a:cubicBezTo>
                  <a:pt x="1564350" y="85407"/>
                  <a:pt x="1662962" y="1"/>
                  <a:pt x="1784606" y="1"/>
                </a:cubicBezTo>
                <a:lnTo>
                  <a:pt x="3291824" y="1"/>
                </a:lnTo>
                <a:lnTo>
                  <a:pt x="3410471" y="1"/>
                </a:lnTo>
                <a:lnTo>
                  <a:pt x="3538712" y="1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8697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82682" y="2134152"/>
            <a:ext cx="1986305" cy="1159338"/>
            <a:chOff x="-345817" y="1592096"/>
            <a:chExt cx="7570069" cy="4418391"/>
          </a:xfrm>
        </p:grpSpPr>
        <p:grpSp>
          <p:nvGrpSpPr>
            <p:cNvPr id="3" name="组合 2"/>
            <p:cNvGrpSpPr/>
            <p:nvPr/>
          </p:nvGrpSpPr>
          <p:grpSpPr>
            <a:xfrm>
              <a:off x="1837137" y="1592096"/>
              <a:ext cx="5366015" cy="4418391"/>
              <a:chOff x="2831747" y="1560012"/>
              <a:chExt cx="5366015" cy="4418391"/>
            </a:xfrm>
          </p:grpSpPr>
          <p:sp>
            <p:nvSpPr>
              <p:cNvPr id="6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  <a:gd name="connsiteX0" fmla="*/ 2641454 w 2641454"/>
                  <a:gd name="connsiteY0" fmla="*/ 2948953 h 3243390"/>
                  <a:gd name="connsiteX1" fmla="*/ 1213106 w 2641454"/>
                  <a:gd name="connsiteY1" fmla="*/ 3199092 h 3243390"/>
                  <a:gd name="connsiteX2" fmla="*/ 139592 w 2641454"/>
                  <a:gd name="connsiteY2" fmla="*/ 1959450 h 3243390"/>
                  <a:gd name="connsiteX3" fmla="*/ 952092 w 2641454"/>
                  <a:gd name="connsiteY3" fmla="*/ 868520 h 3243390"/>
                  <a:gd name="connsiteX4" fmla="*/ 1213912 w 2641454"/>
                  <a:gd name="connsiteY4" fmla="*/ 0 h 3243390"/>
                  <a:gd name="connsiteX5" fmla="*/ 2641454 w 2641454"/>
                  <a:gd name="connsiteY5" fmla="*/ 2948953 h 3243390"/>
                  <a:gd name="connsiteX0" fmla="*/ 2643841 w 2643841"/>
                  <a:gd name="connsiteY0" fmla="*/ 2948953 h 3255368"/>
                  <a:gd name="connsiteX1" fmla="*/ 1187893 w 2643841"/>
                  <a:gd name="connsiteY1" fmla="*/ 3212284 h 3255368"/>
                  <a:gd name="connsiteX2" fmla="*/ 141979 w 2643841"/>
                  <a:gd name="connsiteY2" fmla="*/ 1959450 h 3255368"/>
                  <a:gd name="connsiteX3" fmla="*/ 954479 w 2643841"/>
                  <a:gd name="connsiteY3" fmla="*/ 868520 h 3255368"/>
                  <a:gd name="connsiteX4" fmla="*/ 1216299 w 2643841"/>
                  <a:gd name="connsiteY4" fmla="*/ 0 h 3255368"/>
                  <a:gd name="connsiteX5" fmla="*/ 2643841 w 2643841"/>
                  <a:gd name="connsiteY5" fmla="*/ 2948953 h 3255368"/>
                  <a:gd name="connsiteX0" fmla="*/ 2657306 w 2657306"/>
                  <a:gd name="connsiteY0" fmla="*/ 2948953 h 3218166"/>
                  <a:gd name="connsiteX1" fmla="*/ 1201358 w 2657306"/>
                  <a:gd name="connsiteY1" fmla="*/ 3212284 h 3218166"/>
                  <a:gd name="connsiteX2" fmla="*/ 155444 w 2657306"/>
                  <a:gd name="connsiteY2" fmla="*/ 1959450 h 3218166"/>
                  <a:gd name="connsiteX3" fmla="*/ 967944 w 2657306"/>
                  <a:gd name="connsiteY3" fmla="*/ 868520 h 3218166"/>
                  <a:gd name="connsiteX4" fmla="*/ 1229764 w 2657306"/>
                  <a:gd name="connsiteY4" fmla="*/ 0 h 3218166"/>
                  <a:gd name="connsiteX5" fmla="*/ 2657306 w 2657306"/>
                  <a:gd name="connsiteY5" fmla="*/ 2948953 h 321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blipFill dpi="0" rotWithShape="1">
                <a:blip r:embed="rId3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4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任意多边形 12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" fmla="*/ 2917440 w 2917440"/>
                  <a:gd name="connsiteY0" fmla="*/ 1681062 h 1909286"/>
                  <a:gd name="connsiteX1" fmla="*/ 1546723 w 2917440"/>
                  <a:gd name="connsiteY1" fmla="*/ 1902984 h 1909286"/>
                  <a:gd name="connsiteX2" fmla="*/ 348665 w 2917440"/>
                  <a:gd name="connsiteY2" fmla="*/ 402167 h 1909286"/>
                  <a:gd name="connsiteX3" fmla="*/ 2110672 w 2917440"/>
                  <a:gd name="connsiteY3" fmla="*/ 0 h 1909286"/>
                  <a:gd name="connsiteX4" fmla="*/ 2917440 w 2917440"/>
                  <a:gd name="connsiteY4" fmla="*/ 1681062 h 1909286"/>
                  <a:gd name="connsiteX0" fmla="*/ 2688210 w 2688210"/>
                  <a:gd name="connsiteY0" fmla="*/ 1681062 h 1947908"/>
                  <a:gd name="connsiteX1" fmla="*/ 1317493 w 2688210"/>
                  <a:gd name="connsiteY1" fmla="*/ 1902984 h 1947908"/>
                  <a:gd name="connsiteX2" fmla="*/ 224350 w 2688210"/>
                  <a:gd name="connsiteY2" fmla="*/ 725895 h 1947908"/>
                  <a:gd name="connsiteX3" fmla="*/ 1881442 w 2688210"/>
                  <a:gd name="connsiteY3" fmla="*/ 0 h 1947908"/>
                  <a:gd name="connsiteX4" fmla="*/ 2688210 w 2688210"/>
                  <a:gd name="connsiteY4" fmla="*/ 1681062 h 1947908"/>
                  <a:gd name="connsiteX0" fmla="*/ 2601313 w 2601313"/>
                  <a:gd name="connsiteY0" fmla="*/ 1681062 h 1947908"/>
                  <a:gd name="connsiteX1" fmla="*/ 1230596 w 2601313"/>
                  <a:gd name="connsiteY1" fmla="*/ 1902984 h 1947908"/>
                  <a:gd name="connsiteX2" fmla="*/ 137453 w 2601313"/>
                  <a:gd name="connsiteY2" fmla="*/ 725895 h 1947908"/>
                  <a:gd name="connsiteX3" fmla="*/ 1794545 w 2601313"/>
                  <a:gd name="connsiteY3" fmla="*/ 0 h 1947908"/>
                  <a:gd name="connsiteX4" fmla="*/ 2601313 w 2601313"/>
                  <a:gd name="connsiteY4" fmla="*/ 1681062 h 1947908"/>
                  <a:gd name="connsiteX0" fmla="*/ 2606235 w 2606235"/>
                  <a:gd name="connsiteY0" fmla="*/ 1681062 h 1973367"/>
                  <a:gd name="connsiteX1" fmla="*/ 1177887 w 2606235"/>
                  <a:gd name="connsiteY1" fmla="*/ 1931201 h 1973367"/>
                  <a:gd name="connsiteX2" fmla="*/ 142375 w 2606235"/>
                  <a:gd name="connsiteY2" fmla="*/ 725895 h 1973367"/>
                  <a:gd name="connsiteX3" fmla="*/ 1799467 w 2606235"/>
                  <a:gd name="connsiteY3" fmla="*/ 0 h 1973367"/>
                  <a:gd name="connsiteX4" fmla="*/ 2606235 w 2606235"/>
                  <a:gd name="connsiteY4" fmla="*/ 1681062 h 1973367"/>
                  <a:gd name="connsiteX0" fmla="*/ 2621805 w 2621805"/>
                  <a:gd name="connsiteY0" fmla="*/ 1681062 h 1939707"/>
                  <a:gd name="connsiteX1" fmla="*/ 1193457 w 2621805"/>
                  <a:gd name="connsiteY1" fmla="*/ 1931201 h 1939707"/>
                  <a:gd name="connsiteX2" fmla="*/ 157945 w 2621805"/>
                  <a:gd name="connsiteY2" fmla="*/ 725895 h 1939707"/>
                  <a:gd name="connsiteX3" fmla="*/ 1815037 w 2621805"/>
                  <a:gd name="connsiteY3" fmla="*/ 0 h 1939707"/>
                  <a:gd name="connsiteX4" fmla="*/ 2621805 w 2621805"/>
                  <a:gd name="connsiteY4" fmla="*/ 1681062 h 1939707"/>
                  <a:gd name="connsiteX0" fmla="*/ 2622069 w 2622069"/>
                  <a:gd name="connsiteY0" fmla="*/ 1681062 h 1938274"/>
                  <a:gd name="connsiteX1" fmla="*/ 1193721 w 2622069"/>
                  <a:gd name="connsiteY1" fmla="*/ 1931201 h 1938274"/>
                  <a:gd name="connsiteX2" fmla="*/ 158209 w 2622069"/>
                  <a:gd name="connsiteY2" fmla="*/ 725895 h 1938274"/>
                  <a:gd name="connsiteX3" fmla="*/ 1815301 w 2622069"/>
                  <a:gd name="connsiteY3" fmla="*/ 0 h 1938274"/>
                  <a:gd name="connsiteX4" fmla="*/ 2622069 w 2622069"/>
                  <a:gd name="connsiteY4" fmla="*/ 1681062 h 1938274"/>
                  <a:gd name="connsiteX0" fmla="*/ 2622069 w 2622069"/>
                  <a:gd name="connsiteY0" fmla="*/ 2170930 h 2428142"/>
                  <a:gd name="connsiteX1" fmla="*/ 1193721 w 2622069"/>
                  <a:gd name="connsiteY1" fmla="*/ 2421069 h 2428142"/>
                  <a:gd name="connsiteX2" fmla="*/ 158209 w 2622069"/>
                  <a:gd name="connsiteY2" fmla="*/ 1215763 h 2428142"/>
                  <a:gd name="connsiteX3" fmla="*/ 1575456 w 2622069"/>
                  <a:gd name="connsiteY3" fmla="*/ 0 h 2428142"/>
                  <a:gd name="connsiteX4" fmla="*/ 2622069 w 2622069"/>
                  <a:gd name="connsiteY4" fmla="*/ 2170930 h 2428142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170930 h 2464127"/>
                  <a:gd name="connsiteX1" fmla="*/ 1184418 w 2612766"/>
                  <a:gd name="connsiteY1" fmla="*/ 2421069 h 2464127"/>
                  <a:gd name="connsiteX2" fmla="*/ 141852 w 2612766"/>
                  <a:gd name="connsiteY2" fmla="*/ 1201355 h 2464127"/>
                  <a:gd name="connsiteX3" fmla="*/ 1566153 w 2612766"/>
                  <a:gd name="connsiteY3" fmla="*/ 0 h 2464127"/>
                  <a:gd name="connsiteX4" fmla="*/ 2612766 w 2612766"/>
                  <a:gd name="connsiteY4" fmla="*/ 2170930 h 2464127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2766 w 2612766"/>
                  <a:gd name="connsiteY0" fmla="*/ 2228561 h 2521758"/>
                  <a:gd name="connsiteX1" fmla="*/ 1184418 w 2612766"/>
                  <a:gd name="connsiteY1" fmla="*/ 2478700 h 2521758"/>
                  <a:gd name="connsiteX2" fmla="*/ 141852 w 2612766"/>
                  <a:gd name="connsiteY2" fmla="*/ 1258986 h 2521758"/>
                  <a:gd name="connsiteX3" fmla="*/ 1537937 w 2612766"/>
                  <a:gd name="connsiteY3" fmla="*/ 0 h 2521758"/>
                  <a:gd name="connsiteX4" fmla="*/ 2612766 w 2612766"/>
                  <a:gd name="connsiteY4" fmla="*/ 2228561 h 2521758"/>
                  <a:gd name="connsiteX0" fmla="*/ 2615300 w 2615300"/>
                  <a:gd name="connsiteY0" fmla="*/ 2228561 h 2478743"/>
                  <a:gd name="connsiteX1" fmla="*/ 1186952 w 2615300"/>
                  <a:gd name="connsiteY1" fmla="*/ 2478700 h 2478743"/>
                  <a:gd name="connsiteX2" fmla="*/ 144386 w 2615300"/>
                  <a:gd name="connsiteY2" fmla="*/ 1258986 h 2478743"/>
                  <a:gd name="connsiteX3" fmla="*/ 1540471 w 2615300"/>
                  <a:gd name="connsiteY3" fmla="*/ 0 h 2478743"/>
                  <a:gd name="connsiteX4" fmla="*/ 2615300 w 2615300"/>
                  <a:gd name="connsiteY4" fmla="*/ 2228561 h 2478743"/>
                  <a:gd name="connsiteX0" fmla="*/ 2615300 w 2615300"/>
                  <a:gd name="connsiteY0" fmla="*/ 2372638 h 2622820"/>
                  <a:gd name="connsiteX1" fmla="*/ 1186952 w 2615300"/>
                  <a:gd name="connsiteY1" fmla="*/ 2622777 h 2622820"/>
                  <a:gd name="connsiteX2" fmla="*/ 144386 w 2615300"/>
                  <a:gd name="connsiteY2" fmla="*/ 1403063 h 2622820"/>
                  <a:gd name="connsiteX3" fmla="*/ 1469928 w 2615300"/>
                  <a:gd name="connsiteY3" fmla="*/ 0 h 2622820"/>
                  <a:gd name="connsiteX4" fmla="*/ 2615300 w 2615300"/>
                  <a:gd name="connsiteY4" fmla="*/ 2372638 h 2622820"/>
                  <a:gd name="connsiteX0" fmla="*/ 2615300 w 2615300"/>
                  <a:gd name="connsiteY0" fmla="*/ 2500640 h 2750822"/>
                  <a:gd name="connsiteX1" fmla="*/ 1186952 w 2615300"/>
                  <a:gd name="connsiteY1" fmla="*/ 2750779 h 2750822"/>
                  <a:gd name="connsiteX2" fmla="*/ 144386 w 2615300"/>
                  <a:gd name="connsiteY2" fmla="*/ 1531065 h 2750822"/>
                  <a:gd name="connsiteX3" fmla="*/ 990324 w 2615300"/>
                  <a:gd name="connsiteY3" fmla="*/ 442268 h 2750822"/>
                  <a:gd name="connsiteX4" fmla="*/ 1469928 w 2615300"/>
                  <a:gd name="connsiteY4" fmla="*/ 128002 h 2750822"/>
                  <a:gd name="connsiteX5" fmla="*/ 2615300 w 2615300"/>
                  <a:gd name="connsiteY5" fmla="*/ 2500640 h 2750822"/>
                  <a:gd name="connsiteX0" fmla="*/ 2615300 w 2615300"/>
                  <a:gd name="connsiteY0" fmla="*/ 3019141 h 3269323"/>
                  <a:gd name="connsiteX1" fmla="*/ 1186952 w 2615300"/>
                  <a:gd name="connsiteY1" fmla="*/ 3269280 h 3269323"/>
                  <a:gd name="connsiteX2" fmla="*/ 144386 w 2615300"/>
                  <a:gd name="connsiteY2" fmla="*/ 2049566 h 3269323"/>
                  <a:gd name="connsiteX3" fmla="*/ 990324 w 2615300"/>
                  <a:gd name="connsiteY3" fmla="*/ 960769 h 3269323"/>
                  <a:gd name="connsiteX4" fmla="*/ 1187758 w 2615300"/>
                  <a:gd name="connsiteY4" fmla="*/ 70188 h 3269323"/>
                  <a:gd name="connsiteX5" fmla="*/ 2615300 w 2615300"/>
                  <a:gd name="connsiteY5" fmla="*/ 3019141 h 3269323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90324 w 2615300"/>
                  <a:gd name="connsiteY3" fmla="*/ 890581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15300 w 2615300"/>
                  <a:gd name="connsiteY0" fmla="*/ 2948953 h 3199135"/>
                  <a:gd name="connsiteX1" fmla="*/ 1186952 w 2615300"/>
                  <a:gd name="connsiteY1" fmla="*/ 3199092 h 3199135"/>
                  <a:gd name="connsiteX2" fmla="*/ 144386 w 2615300"/>
                  <a:gd name="connsiteY2" fmla="*/ 1979378 h 3199135"/>
                  <a:gd name="connsiteX3" fmla="*/ 925938 w 2615300"/>
                  <a:gd name="connsiteY3" fmla="*/ 868520 h 3199135"/>
                  <a:gd name="connsiteX4" fmla="*/ 1187758 w 2615300"/>
                  <a:gd name="connsiteY4" fmla="*/ 0 h 3199135"/>
                  <a:gd name="connsiteX5" fmla="*/ 2615300 w 2615300"/>
                  <a:gd name="connsiteY5" fmla="*/ 2948953 h 3199135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2798 w 2692798"/>
                  <a:gd name="connsiteY0" fmla="*/ 2948953 h 3241750"/>
                  <a:gd name="connsiteX1" fmla="*/ 1264450 w 2692798"/>
                  <a:gd name="connsiteY1" fmla="*/ 3199092 h 3241750"/>
                  <a:gd name="connsiteX2" fmla="*/ 135735 w 2692798"/>
                  <a:gd name="connsiteY2" fmla="*/ 1985833 h 3241750"/>
                  <a:gd name="connsiteX3" fmla="*/ 1003436 w 2692798"/>
                  <a:gd name="connsiteY3" fmla="*/ 868520 h 3241750"/>
                  <a:gd name="connsiteX4" fmla="*/ 1265256 w 2692798"/>
                  <a:gd name="connsiteY4" fmla="*/ 0 h 3241750"/>
                  <a:gd name="connsiteX5" fmla="*/ 2692798 w 2692798"/>
                  <a:gd name="connsiteY5" fmla="*/ 2948953 h 3241750"/>
                  <a:gd name="connsiteX0" fmla="*/ 2699637 w 2699637"/>
                  <a:gd name="connsiteY0" fmla="*/ 2948953 h 3204162"/>
                  <a:gd name="connsiteX1" fmla="*/ 1271289 w 2699637"/>
                  <a:gd name="connsiteY1" fmla="*/ 3199092 h 3204162"/>
                  <a:gd name="connsiteX2" fmla="*/ 142574 w 2699637"/>
                  <a:gd name="connsiteY2" fmla="*/ 1985833 h 3204162"/>
                  <a:gd name="connsiteX3" fmla="*/ 1010275 w 2699637"/>
                  <a:gd name="connsiteY3" fmla="*/ 868520 h 3204162"/>
                  <a:gd name="connsiteX4" fmla="*/ 1272095 w 2699637"/>
                  <a:gd name="connsiteY4" fmla="*/ 0 h 3204162"/>
                  <a:gd name="connsiteX5" fmla="*/ 2699637 w 2699637"/>
                  <a:gd name="connsiteY5" fmla="*/ 2948953 h 3204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7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" name="任意多边形 14"/>
            <p:cNvSpPr/>
            <p:nvPr/>
          </p:nvSpPr>
          <p:spPr>
            <a:xfrm flipV="1">
              <a:off x="-345817" y="4660669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任意多边形 15"/>
            <p:cNvSpPr/>
            <p:nvPr/>
          </p:nvSpPr>
          <p:spPr>
            <a:xfrm flipV="1">
              <a:off x="3719052" y="2656977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blipFill>
              <a:blip r:embed="rId8" cstate="screen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saturation sat="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407570" y="-917745"/>
            <a:ext cx="3643313" cy="28575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 rot="5400000">
            <a:off x="3696965" y="-855766"/>
            <a:ext cx="1695303" cy="5901142"/>
            <a:chOff x="9477877" y="494297"/>
            <a:chExt cx="1674392" cy="582835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865894" y="1210733"/>
              <a:ext cx="934007" cy="4436534"/>
            </a:xfrm>
            <a:prstGeom prst="rect">
              <a:avLst/>
            </a:prstGeom>
            <a:blipFill dpi="0" rotWithShape="1">
              <a:blip r:embed="rId12"/>
              <a:srcRect/>
              <a:tile tx="0" ty="0" sx="100000" sy="100000" flip="none" algn="tl"/>
            </a:blipFill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9865893" y="989487"/>
              <a:ext cx="934007" cy="15239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9865893" y="5713886"/>
              <a:ext cx="934007" cy="15239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9625263" y="625642"/>
              <a:ext cx="1379621" cy="5566611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493918" y="494297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889580" y="494297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9477877" y="6059961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873539" y="6059961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2257024" y="1879641"/>
            <a:ext cx="4575185" cy="484748"/>
          </a:xfrm>
          <a:prstGeom prst="rect">
            <a:avLst/>
          </a:prstGeom>
          <a:noFill/>
        </p:spPr>
        <p:txBody>
          <a:bodyPr vert="horz" wrap="square" lIns="68580" tIns="34290" rIns="68580" bIns="34290" rtlCol="0">
            <a:spAutoFit/>
          </a:bodyPr>
          <a:lstStyle/>
          <a:p>
            <a:pPr algn="ctr"/>
            <a:r>
              <a:rPr lang="zh-CN" altLang="en-US" sz="2700" spc="45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上下五千年生生不息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57407" y="2787702"/>
            <a:ext cx="3147507" cy="236063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1765" y="3207183"/>
            <a:ext cx="1201858" cy="187379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960384" y="0"/>
            <a:ext cx="21836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7103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古典中国风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696</Words>
  <Application>Microsoft Office PowerPoint</Application>
  <PresentationFormat>全屏显示(16:9)</PresentationFormat>
  <Paragraphs>84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古典中国风</dc:title>
  <dc:creator>PPT</dc:creator>
  <cp:keywords>PPT</cp:keywords>
  <dc:description>www.1ppt.com</dc:description>
  <cp:lastModifiedBy>User</cp:lastModifiedBy>
  <cp:revision>23</cp:revision>
  <dcterms:created xsi:type="dcterms:W3CDTF">2017-05-21T05:34:57Z</dcterms:created>
  <dcterms:modified xsi:type="dcterms:W3CDTF">2020-07-03T10:40:11Z</dcterms:modified>
</cp:coreProperties>
</file>