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2" r:id="rId2"/>
  </p:sldMasterIdLst>
  <p:notesMasterIdLst>
    <p:notesMasterId r:id="rId29"/>
  </p:notesMasterIdLst>
  <p:sldIdLst>
    <p:sldId id="288" r:id="rId3"/>
    <p:sldId id="289" r:id="rId4"/>
    <p:sldId id="291" r:id="rId5"/>
    <p:sldId id="290" r:id="rId6"/>
    <p:sldId id="295" r:id="rId7"/>
    <p:sldId id="313" r:id="rId8"/>
    <p:sldId id="296" r:id="rId9"/>
    <p:sldId id="297" r:id="rId10"/>
    <p:sldId id="298" r:id="rId11"/>
    <p:sldId id="299" r:id="rId12"/>
    <p:sldId id="303" r:id="rId13"/>
    <p:sldId id="300" r:id="rId14"/>
    <p:sldId id="306" r:id="rId15"/>
    <p:sldId id="302" r:id="rId16"/>
    <p:sldId id="307" r:id="rId17"/>
    <p:sldId id="308" r:id="rId18"/>
    <p:sldId id="309" r:id="rId19"/>
    <p:sldId id="310" r:id="rId20"/>
    <p:sldId id="304" r:id="rId21"/>
    <p:sldId id="315" r:id="rId22"/>
    <p:sldId id="317" r:id="rId23"/>
    <p:sldId id="319" r:id="rId24"/>
    <p:sldId id="318" r:id="rId25"/>
    <p:sldId id="305" r:id="rId26"/>
    <p:sldId id="311" r:id="rId27"/>
    <p:sldId id="312"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F6F1"/>
    <a:srgbClr val="097E6F"/>
    <a:srgbClr val="034239"/>
    <a:srgbClr val="92CEAC"/>
    <a:srgbClr val="D97B8F"/>
    <a:srgbClr val="F4E6F1"/>
    <a:srgbClr val="F7FBFA"/>
    <a:srgbClr val="0B8272"/>
    <a:srgbClr val="80AE31"/>
    <a:srgbClr val="2357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680" autoAdjust="0"/>
    <p:restoredTop sz="84504" autoAdjust="0"/>
  </p:normalViewPr>
  <p:slideViewPr>
    <p:cSldViewPr snapToGrid="0">
      <p:cViewPr varScale="1">
        <p:scale>
          <a:sx n="90" d="100"/>
          <a:sy n="90" d="100"/>
        </p:scale>
        <p:origin x="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B73BC1-C17A-4811-8F9E-3F8C444C297B}" type="datetimeFigureOut">
              <a:rPr lang="zh-CN" altLang="en-US" smtClean="0"/>
              <a:t>2019/1/10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419528-AD70-4EE5-A430-25FCB909CC8A}" type="slidenum">
              <a:rPr lang="zh-CN" altLang="en-US" smtClean="0"/>
              <a:t>‹#›</a:t>
            </a:fld>
            <a:endParaRPr lang="zh-CN" altLang="en-US"/>
          </a:p>
        </p:txBody>
      </p:sp>
    </p:spTree>
    <p:extLst>
      <p:ext uri="{BB962C8B-B14F-4D97-AF65-F5344CB8AC3E}">
        <p14:creationId xmlns:p14="http://schemas.microsoft.com/office/powerpoint/2010/main" val="3915304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419528-AD70-4EE5-A430-25FCB909CC8A}" type="slidenum">
              <a:rPr lang="zh-CN" altLang="en-US" smtClean="0"/>
              <a:t>1</a:t>
            </a:fld>
            <a:endParaRPr lang="zh-CN" altLang="en-US"/>
          </a:p>
        </p:txBody>
      </p:sp>
    </p:spTree>
    <p:extLst>
      <p:ext uri="{BB962C8B-B14F-4D97-AF65-F5344CB8AC3E}">
        <p14:creationId xmlns:p14="http://schemas.microsoft.com/office/powerpoint/2010/main" val="3903247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419528-AD70-4EE5-A430-25FCB909CC8A}" type="slidenum">
              <a:rPr lang="zh-CN" altLang="en-US" smtClean="0"/>
              <a:t>2</a:t>
            </a:fld>
            <a:endParaRPr lang="zh-CN" altLang="en-US"/>
          </a:p>
        </p:txBody>
      </p:sp>
    </p:spTree>
    <p:extLst>
      <p:ext uri="{BB962C8B-B14F-4D97-AF65-F5344CB8AC3E}">
        <p14:creationId xmlns:p14="http://schemas.microsoft.com/office/powerpoint/2010/main" val="4252939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419528-AD70-4EE5-A430-25FCB909CC8A}" type="slidenum">
              <a:rPr lang="zh-CN" altLang="en-US" smtClean="0"/>
              <a:t>3</a:t>
            </a:fld>
            <a:endParaRPr lang="zh-CN" altLang="en-US"/>
          </a:p>
        </p:txBody>
      </p:sp>
    </p:spTree>
    <p:extLst>
      <p:ext uri="{BB962C8B-B14F-4D97-AF65-F5344CB8AC3E}">
        <p14:creationId xmlns:p14="http://schemas.microsoft.com/office/powerpoint/2010/main" val="2158229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419528-AD70-4EE5-A430-25FCB909CC8A}" type="slidenum">
              <a:rPr lang="zh-CN" altLang="en-US" smtClean="0"/>
              <a:t>4</a:t>
            </a:fld>
            <a:endParaRPr lang="zh-CN" altLang="en-US"/>
          </a:p>
        </p:txBody>
      </p:sp>
    </p:spTree>
    <p:extLst>
      <p:ext uri="{BB962C8B-B14F-4D97-AF65-F5344CB8AC3E}">
        <p14:creationId xmlns:p14="http://schemas.microsoft.com/office/powerpoint/2010/main" val="3137100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419528-AD70-4EE5-A430-25FCB909CC8A}" type="slidenum">
              <a:rPr lang="zh-CN" altLang="en-US" smtClean="0"/>
              <a:t>5</a:t>
            </a:fld>
            <a:endParaRPr lang="zh-CN" altLang="en-US"/>
          </a:p>
        </p:txBody>
      </p:sp>
    </p:spTree>
    <p:extLst>
      <p:ext uri="{BB962C8B-B14F-4D97-AF65-F5344CB8AC3E}">
        <p14:creationId xmlns:p14="http://schemas.microsoft.com/office/powerpoint/2010/main" val="3766654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419528-AD70-4EE5-A430-25FCB909CC8A}" type="slidenum">
              <a:rPr lang="zh-CN" altLang="en-US" smtClean="0"/>
              <a:t>6</a:t>
            </a:fld>
            <a:endParaRPr lang="zh-CN" altLang="en-US"/>
          </a:p>
        </p:txBody>
      </p:sp>
    </p:spTree>
    <p:extLst>
      <p:ext uri="{BB962C8B-B14F-4D97-AF65-F5344CB8AC3E}">
        <p14:creationId xmlns:p14="http://schemas.microsoft.com/office/powerpoint/2010/main" val="1069455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419528-AD70-4EE5-A430-25FCB909CC8A}" type="slidenum">
              <a:rPr lang="zh-CN" altLang="en-US" smtClean="0"/>
              <a:t>7</a:t>
            </a:fld>
            <a:endParaRPr lang="zh-CN" altLang="en-US"/>
          </a:p>
        </p:txBody>
      </p:sp>
    </p:spTree>
    <p:extLst>
      <p:ext uri="{BB962C8B-B14F-4D97-AF65-F5344CB8AC3E}">
        <p14:creationId xmlns:p14="http://schemas.microsoft.com/office/powerpoint/2010/main" val="2261378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419528-AD70-4EE5-A430-25FCB909CC8A}" type="slidenum">
              <a:rPr lang="zh-CN" altLang="en-US" smtClean="0"/>
              <a:t>8</a:t>
            </a:fld>
            <a:endParaRPr lang="zh-CN" altLang="en-US"/>
          </a:p>
        </p:txBody>
      </p:sp>
    </p:spTree>
    <p:extLst>
      <p:ext uri="{BB962C8B-B14F-4D97-AF65-F5344CB8AC3E}">
        <p14:creationId xmlns:p14="http://schemas.microsoft.com/office/powerpoint/2010/main" val="1600788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419528-AD70-4EE5-A430-25FCB909CC8A}" type="slidenum">
              <a:rPr lang="zh-CN" altLang="en-US" smtClean="0"/>
              <a:t>9</a:t>
            </a:fld>
            <a:endParaRPr lang="zh-CN" altLang="en-US"/>
          </a:p>
        </p:txBody>
      </p:sp>
    </p:spTree>
    <p:extLst>
      <p:ext uri="{BB962C8B-B14F-4D97-AF65-F5344CB8AC3E}">
        <p14:creationId xmlns:p14="http://schemas.microsoft.com/office/powerpoint/2010/main" val="3798269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419528-AD70-4EE5-A430-25FCB909CC8A}" type="slidenum">
              <a:rPr lang="zh-CN" altLang="en-US" smtClean="0"/>
              <a:t>10</a:t>
            </a:fld>
            <a:endParaRPr lang="zh-CN" altLang="en-US"/>
          </a:p>
        </p:txBody>
      </p:sp>
    </p:spTree>
    <p:extLst>
      <p:ext uri="{BB962C8B-B14F-4D97-AF65-F5344CB8AC3E}">
        <p14:creationId xmlns:p14="http://schemas.microsoft.com/office/powerpoint/2010/main" val="79494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419528-AD70-4EE5-A430-25FCB909CC8A}" type="slidenum">
              <a:rPr lang="zh-CN" altLang="en-US" smtClean="0"/>
              <a:t>11</a:t>
            </a:fld>
            <a:endParaRPr lang="zh-CN" altLang="en-US"/>
          </a:p>
        </p:txBody>
      </p:sp>
    </p:spTree>
    <p:extLst>
      <p:ext uri="{BB962C8B-B14F-4D97-AF65-F5344CB8AC3E}">
        <p14:creationId xmlns:p14="http://schemas.microsoft.com/office/powerpoint/2010/main" val="9640821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419528-AD70-4EE5-A430-25FCB909CC8A}" type="slidenum">
              <a:rPr lang="zh-CN" altLang="en-US" smtClean="0"/>
              <a:t>12</a:t>
            </a:fld>
            <a:endParaRPr lang="zh-CN" altLang="en-US"/>
          </a:p>
        </p:txBody>
      </p:sp>
    </p:spTree>
    <p:extLst>
      <p:ext uri="{BB962C8B-B14F-4D97-AF65-F5344CB8AC3E}">
        <p14:creationId xmlns:p14="http://schemas.microsoft.com/office/powerpoint/2010/main" val="18646310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419528-AD70-4EE5-A430-25FCB909CC8A}" type="slidenum">
              <a:rPr lang="zh-CN" altLang="en-US" smtClean="0"/>
              <a:t>13</a:t>
            </a:fld>
            <a:endParaRPr lang="zh-CN" altLang="en-US"/>
          </a:p>
        </p:txBody>
      </p:sp>
    </p:spTree>
    <p:extLst>
      <p:ext uri="{BB962C8B-B14F-4D97-AF65-F5344CB8AC3E}">
        <p14:creationId xmlns:p14="http://schemas.microsoft.com/office/powerpoint/2010/main" val="19548670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419528-AD70-4EE5-A430-25FCB909CC8A}" type="slidenum">
              <a:rPr lang="zh-CN" altLang="en-US" smtClean="0"/>
              <a:t>14</a:t>
            </a:fld>
            <a:endParaRPr lang="zh-CN" altLang="en-US"/>
          </a:p>
        </p:txBody>
      </p:sp>
    </p:spTree>
    <p:extLst>
      <p:ext uri="{BB962C8B-B14F-4D97-AF65-F5344CB8AC3E}">
        <p14:creationId xmlns:p14="http://schemas.microsoft.com/office/powerpoint/2010/main" val="18543330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419528-AD70-4EE5-A430-25FCB909CC8A}" type="slidenum">
              <a:rPr lang="zh-CN" altLang="en-US" smtClean="0"/>
              <a:t>15</a:t>
            </a:fld>
            <a:endParaRPr lang="zh-CN" altLang="en-US"/>
          </a:p>
        </p:txBody>
      </p:sp>
    </p:spTree>
    <p:extLst>
      <p:ext uri="{BB962C8B-B14F-4D97-AF65-F5344CB8AC3E}">
        <p14:creationId xmlns:p14="http://schemas.microsoft.com/office/powerpoint/2010/main" val="30348666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419528-AD70-4EE5-A430-25FCB909CC8A}" type="slidenum">
              <a:rPr lang="zh-CN" altLang="en-US" smtClean="0"/>
              <a:t>16</a:t>
            </a:fld>
            <a:endParaRPr lang="zh-CN" altLang="en-US"/>
          </a:p>
        </p:txBody>
      </p:sp>
    </p:spTree>
    <p:extLst>
      <p:ext uri="{BB962C8B-B14F-4D97-AF65-F5344CB8AC3E}">
        <p14:creationId xmlns:p14="http://schemas.microsoft.com/office/powerpoint/2010/main" val="23649797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419528-AD70-4EE5-A430-25FCB909CC8A}" type="slidenum">
              <a:rPr lang="zh-CN" altLang="en-US" smtClean="0"/>
              <a:t>17</a:t>
            </a:fld>
            <a:endParaRPr lang="zh-CN" altLang="en-US"/>
          </a:p>
        </p:txBody>
      </p:sp>
    </p:spTree>
    <p:extLst>
      <p:ext uri="{BB962C8B-B14F-4D97-AF65-F5344CB8AC3E}">
        <p14:creationId xmlns:p14="http://schemas.microsoft.com/office/powerpoint/2010/main" val="4911631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419528-AD70-4EE5-A430-25FCB909CC8A}" type="slidenum">
              <a:rPr lang="zh-CN" altLang="en-US" smtClean="0"/>
              <a:t>18</a:t>
            </a:fld>
            <a:endParaRPr lang="zh-CN" altLang="en-US"/>
          </a:p>
        </p:txBody>
      </p:sp>
    </p:spTree>
    <p:extLst>
      <p:ext uri="{BB962C8B-B14F-4D97-AF65-F5344CB8AC3E}">
        <p14:creationId xmlns:p14="http://schemas.microsoft.com/office/powerpoint/2010/main" val="5051729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419528-AD70-4EE5-A430-25FCB909CC8A}" type="slidenum">
              <a:rPr lang="zh-CN" altLang="en-US" smtClean="0"/>
              <a:t>19</a:t>
            </a:fld>
            <a:endParaRPr lang="zh-CN" altLang="en-US"/>
          </a:p>
        </p:txBody>
      </p:sp>
    </p:spTree>
    <p:extLst>
      <p:ext uri="{BB962C8B-B14F-4D97-AF65-F5344CB8AC3E}">
        <p14:creationId xmlns:p14="http://schemas.microsoft.com/office/powerpoint/2010/main" val="31412185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419528-AD70-4EE5-A430-25FCB909CC8A}" type="slidenum">
              <a:rPr lang="zh-CN" altLang="en-US" smtClean="0"/>
              <a:t>20</a:t>
            </a:fld>
            <a:endParaRPr lang="zh-CN" altLang="en-US"/>
          </a:p>
        </p:txBody>
      </p:sp>
    </p:spTree>
    <p:extLst>
      <p:ext uri="{BB962C8B-B14F-4D97-AF65-F5344CB8AC3E}">
        <p14:creationId xmlns:p14="http://schemas.microsoft.com/office/powerpoint/2010/main" val="6532836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419528-AD70-4EE5-A430-25FCB909CC8A}" type="slidenum">
              <a:rPr lang="zh-CN" altLang="en-US" smtClean="0"/>
              <a:t>21</a:t>
            </a:fld>
            <a:endParaRPr lang="zh-CN" altLang="en-US"/>
          </a:p>
        </p:txBody>
      </p:sp>
    </p:spTree>
    <p:extLst>
      <p:ext uri="{BB962C8B-B14F-4D97-AF65-F5344CB8AC3E}">
        <p14:creationId xmlns:p14="http://schemas.microsoft.com/office/powerpoint/2010/main" val="1377661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F4DA30-AA03-4F72-96B9-33D624FA8F47}"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082462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419528-AD70-4EE5-A430-25FCB909CC8A}" type="slidenum">
              <a:rPr lang="zh-CN" altLang="en-US" smtClean="0"/>
              <a:t>23</a:t>
            </a:fld>
            <a:endParaRPr lang="zh-CN" altLang="en-US"/>
          </a:p>
        </p:txBody>
      </p:sp>
    </p:spTree>
    <p:extLst>
      <p:ext uri="{BB962C8B-B14F-4D97-AF65-F5344CB8AC3E}">
        <p14:creationId xmlns:p14="http://schemas.microsoft.com/office/powerpoint/2010/main" val="7240368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419528-AD70-4EE5-A430-25FCB909CC8A}" type="slidenum">
              <a:rPr lang="zh-CN" altLang="en-US" smtClean="0"/>
              <a:t>24</a:t>
            </a:fld>
            <a:endParaRPr lang="zh-CN" altLang="en-US"/>
          </a:p>
        </p:txBody>
      </p:sp>
    </p:spTree>
    <p:extLst>
      <p:ext uri="{BB962C8B-B14F-4D97-AF65-F5344CB8AC3E}">
        <p14:creationId xmlns:p14="http://schemas.microsoft.com/office/powerpoint/2010/main" val="12564162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419528-AD70-4EE5-A430-25FCB909CC8A}" type="slidenum">
              <a:rPr lang="zh-CN" altLang="en-US" smtClean="0"/>
              <a:t>25</a:t>
            </a:fld>
            <a:endParaRPr lang="zh-CN" altLang="en-US"/>
          </a:p>
        </p:txBody>
      </p:sp>
    </p:spTree>
    <p:extLst>
      <p:ext uri="{BB962C8B-B14F-4D97-AF65-F5344CB8AC3E}">
        <p14:creationId xmlns:p14="http://schemas.microsoft.com/office/powerpoint/2010/main" val="33636160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419528-AD70-4EE5-A430-25FCB909CC8A}" type="slidenum">
              <a:rPr lang="zh-CN" altLang="en-US" smtClean="0"/>
              <a:t>26</a:t>
            </a:fld>
            <a:endParaRPr lang="zh-CN" altLang="en-US"/>
          </a:p>
        </p:txBody>
      </p:sp>
    </p:spTree>
    <p:extLst>
      <p:ext uri="{BB962C8B-B14F-4D97-AF65-F5344CB8AC3E}">
        <p14:creationId xmlns:p14="http://schemas.microsoft.com/office/powerpoint/2010/main" val="1430845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91F9B69-4AF6-40CD-8002-E0A68BDC63BF}"/>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30A4D396-AA59-4129-9266-8B74F4CDF1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9B717316-FE5F-4D6F-99C6-3D5C776C1BCB}"/>
              </a:ext>
            </a:extLst>
          </p:cNvPr>
          <p:cNvSpPr>
            <a:spLocks noGrp="1"/>
          </p:cNvSpPr>
          <p:nvPr>
            <p:ph type="dt" sz="half" idx="10"/>
          </p:nvPr>
        </p:nvSpPr>
        <p:spPr/>
        <p:txBody>
          <a:bodyPr/>
          <a:lstStyle/>
          <a:p>
            <a:fld id="{AD272044-874A-416F-B32B-E146B07F11E9}" type="datetimeFigureOut">
              <a:rPr lang="zh-CN" altLang="en-US" smtClean="0"/>
              <a:t>2019/1/10</a:t>
            </a:fld>
            <a:endParaRPr lang="zh-CN" altLang="en-US"/>
          </a:p>
        </p:txBody>
      </p:sp>
      <p:sp>
        <p:nvSpPr>
          <p:cNvPr id="5" name="页脚占位符 4">
            <a:extLst>
              <a:ext uri="{FF2B5EF4-FFF2-40B4-BE49-F238E27FC236}">
                <a16:creationId xmlns="" xmlns:a16="http://schemas.microsoft.com/office/drawing/2014/main" id="{B402D03D-88FC-43BA-A368-A84B0D3D47E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D3BBD782-A72C-48F7-BB88-1C5383F623F9}"/>
              </a:ext>
            </a:extLst>
          </p:cNvPr>
          <p:cNvSpPr>
            <a:spLocks noGrp="1"/>
          </p:cNvSpPr>
          <p:nvPr>
            <p:ph type="sldNum" sz="quarter" idx="12"/>
          </p:nvPr>
        </p:nvSpPr>
        <p:spPr/>
        <p:txBody>
          <a:bodyPr/>
          <a:lstStyle/>
          <a:p>
            <a:fld id="{D5D19FD8-5980-41EB-B98A-65DDB72500B5}" type="slidenum">
              <a:rPr lang="zh-CN" altLang="en-US" smtClean="0"/>
              <a:t>‹#›</a:t>
            </a:fld>
            <a:endParaRPr lang="zh-CN" altLang="en-US"/>
          </a:p>
        </p:txBody>
      </p:sp>
    </p:spTree>
    <p:extLst>
      <p:ext uri="{BB962C8B-B14F-4D97-AF65-F5344CB8AC3E}">
        <p14:creationId xmlns:p14="http://schemas.microsoft.com/office/powerpoint/2010/main" val="37421078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BAF46D0-1920-47BD-B2F3-70CF648FAA4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A0270A7A-C87A-4ECE-AF48-4732225D7B19}"/>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966FAD8D-769C-479D-AB18-4E3545187961}"/>
              </a:ext>
            </a:extLst>
          </p:cNvPr>
          <p:cNvSpPr>
            <a:spLocks noGrp="1"/>
          </p:cNvSpPr>
          <p:nvPr>
            <p:ph type="dt" sz="half" idx="10"/>
          </p:nvPr>
        </p:nvSpPr>
        <p:spPr/>
        <p:txBody>
          <a:bodyPr/>
          <a:lstStyle/>
          <a:p>
            <a:fld id="{AD272044-874A-416F-B32B-E146B07F11E9}" type="datetimeFigureOut">
              <a:rPr lang="zh-CN" altLang="en-US" smtClean="0"/>
              <a:t>2019/1/10</a:t>
            </a:fld>
            <a:endParaRPr lang="zh-CN" altLang="en-US"/>
          </a:p>
        </p:txBody>
      </p:sp>
      <p:sp>
        <p:nvSpPr>
          <p:cNvPr id="5" name="页脚占位符 4">
            <a:extLst>
              <a:ext uri="{FF2B5EF4-FFF2-40B4-BE49-F238E27FC236}">
                <a16:creationId xmlns="" xmlns:a16="http://schemas.microsoft.com/office/drawing/2014/main" id="{4BE04F4C-DF62-4238-899A-9673557692E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74C48231-13CA-4357-AD7A-81EB14E1A86D}"/>
              </a:ext>
            </a:extLst>
          </p:cNvPr>
          <p:cNvSpPr>
            <a:spLocks noGrp="1"/>
          </p:cNvSpPr>
          <p:nvPr>
            <p:ph type="sldNum" sz="quarter" idx="12"/>
          </p:nvPr>
        </p:nvSpPr>
        <p:spPr/>
        <p:txBody>
          <a:bodyPr/>
          <a:lstStyle/>
          <a:p>
            <a:fld id="{D5D19FD8-5980-41EB-B98A-65DDB72500B5}" type="slidenum">
              <a:rPr lang="zh-CN" altLang="en-US" smtClean="0"/>
              <a:t>‹#›</a:t>
            </a:fld>
            <a:endParaRPr lang="zh-CN" altLang="en-US"/>
          </a:p>
        </p:txBody>
      </p:sp>
    </p:spTree>
    <p:extLst>
      <p:ext uri="{BB962C8B-B14F-4D97-AF65-F5344CB8AC3E}">
        <p14:creationId xmlns:p14="http://schemas.microsoft.com/office/powerpoint/2010/main" val="26012213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411C7A5-B59F-4EA1-B077-209933451C0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DE21B5CB-70B0-4E5E-A31A-796BDEE23D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3C3F7610-1976-4ADA-87D9-43FB4154F716}"/>
              </a:ext>
            </a:extLst>
          </p:cNvPr>
          <p:cNvSpPr>
            <a:spLocks noGrp="1"/>
          </p:cNvSpPr>
          <p:nvPr>
            <p:ph type="dt" sz="half" idx="10"/>
          </p:nvPr>
        </p:nvSpPr>
        <p:spPr/>
        <p:txBody>
          <a:bodyPr/>
          <a:lstStyle/>
          <a:p>
            <a:fld id="{AD272044-874A-416F-B32B-E146B07F11E9}" type="datetimeFigureOut">
              <a:rPr lang="zh-CN" altLang="en-US" smtClean="0"/>
              <a:t>2019/1/10</a:t>
            </a:fld>
            <a:endParaRPr lang="zh-CN" altLang="en-US"/>
          </a:p>
        </p:txBody>
      </p:sp>
      <p:sp>
        <p:nvSpPr>
          <p:cNvPr id="5" name="页脚占位符 4">
            <a:extLst>
              <a:ext uri="{FF2B5EF4-FFF2-40B4-BE49-F238E27FC236}">
                <a16:creationId xmlns="" xmlns:a16="http://schemas.microsoft.com/office/drawing/2014/main" id="{74FDD5DF-06C1-41EC-8B04-A48A61181CA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14D9003-2CBE-41B1-870B-8A9A26885E28}"/>
              </a:ext>
            </a:extLst>
          </p:cNvPr>
          <p:cNvSpPr>
            <a:spLocks noGrp="1"/>
          </p:cNvSpPr>
          <p:nvPr>
            <p:ph type="sldNum" sz="quarter" idx="12"/>
          </p:nvPr>
        </p:nvSpPr>
        <p:spPr/>
        <p:txBody>
          <a:bodyPr/>
          <a:lstStyle/>
          <a:p>
            <a:fld id="{D5D19FD8-5980-41EB-B98A-65DDB72500B5}" type="slidenum">
              <a:rPr lang="zh-CN" altLang="en-US" smtClean="0"/>
              <a:t>‹#›</a:t>
            </a:fld>
            <a:endParaRPr lang="zh-CN" altLang="en-US"/>
          </a:p>
        </p:txBody>
      </p:sp>
    </p:spTree>
    <p:extLst>
      <p:ext uri="{BB962C8B-B14F-4D97-AF65-F5344CB8AC3E}">
        <p14:creationId xmlns:p14="http://schemas.microsoft.com/office/powerpoint/2010/main" val="35698069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D2DEE1C-15DC-4FE1-B00B-6A92B6EB7F7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869B2116-B655-4EF9-8FF7-B261549897F9}"/>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E97292DC-FDD1-42CA-90F5-2571E49FD1F0}"/>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5AADA5A0-4122-4F4E-9D3E-A54E07282179}"/>
              </a:ext>
            </a:extLst>
          </p:cNvPr>
          <p:cNvSpPr>
            <a:spLocks noGrp="1"/>
          </p:cNvSpPr>
          <p:nvPr>
            <p:ph type="dt" sz="half" idx="10"/>
          </p:nvPr>
        </p:nvSpPr>
        <p:spPr/>
        <p:txBody>
          <a:bodyPr/>
          <a:lstStyle/>
          <a:p>
            <a:fld id="{AD272044-874A-416F-B32B-E146B07F11E9}" type="datetimeFigureOut">
              <a:rPr lang="zh-CN" altLang="en-US" smtClean="0"/>
              <a:t>2019/1/10</a:t>
            </a:fld>
            <a:endParaRPr lang="zh-CN" altLang="en-US"/>
          </a:p>
        </p:txBody>
      </p:sp>
      <p:sp>
        <p:nvSpPr>
          <p:cNvPr id="6" name="页脚占位符 5">
            <a:extLst>
              <a:ext uri="{FF2B5EF4-FFF2-40B4-BE49-F238E27FC236}">
                <a16:creationId xmlns="" xmlns:a16="http://schemas.microsoft.com/office/drawing/2014/main" id="{016425A8-5E39-49FE-A2BD-F47D351B077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6F804D9B-DCCA-4E2F-9C4B-1391E9D69D35}"/>
              </a:ext>
            </a:extLst>
          </p:cNvPr>
          <p:cNvSpPr>
            <a:spLocks noGrp="1"/>
          </p:cNvSpPr>
          <p:nvPr>
            <p:ph type="sldNum" sz="quarter" idx="12"/>
          </p:nvPr>
        </p:nvSpPr>
        <p:spPr/>
        <p:txBody>
          <a:bodyPr/>
          <a:lstStyle/>
          <a:p>
            <a:fld id="{D5D19FD8-5980-41EB-B98A-65DDB72500B5}" type="slidenum">
              <a:rPr lang="zh-CN" altLang="en-US" smtClean="0"/>
              <a:t>‹#›</a:t>
            </a:fld>
            <a:endParaRPr lang="zh-CN" altLang="en-US"/>
          </a:p>
        </p:txBody>
      </p:sp>
    </p:spTree>
    <p:extLst>
      <p:ext uri="{BB962C8B-B14F-4D97-AF65-F5344CB8AC3E}">
        <p14:creationId xmlns:p14="http://schemas.microsoft.com/office/powerpoint/2010/main" val="40642660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9DAB8ED-0E37-4F9E-87FA-28B70A5BD019}"/>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8F52D5B9-7170-48B8-968F-7BAED2C100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15F43E1C-99AA-439D-BBF1-6BEA455D7F9B}"/>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DC9EDE84-CC4E-4121-9510-768D62E136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E319C8C2-89AB-4F40-BC22-FEFA6C374381}"/>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AC319D61-3AA7-411A-81AE-AEA3BD2E5E13}"/>
              </a:ext>
            </a:extLst>
          </p:cNvPr>
          <p:cNvSpPr>
            <a:spLocks noGrp="1"/>
          </p:cNvSpPr>
          <p:nvPr>
            <p:ph type="dt" sz="half" idx="10"/>
          </p:nvPr>
        </p:nvSpPr>
        <p:spPr/>
        <p:txBody>
          <a:bodyPr/>
          <a:lstStyle/>
          <a:p>
            <a:fld id="{AD272044-874A-416F-B32B-E146B07F11E9}" type="datetimeFigureOut">
              <a:rPr lang="zh-CN" altLang="en-US" smtClean="0"/>
              <a:t>2019/1/10</a:t>
            </a:fld>
            <a:endParaRPr lang="zh-CN" altLang="en-US"/>
          </a:p>
        </p:txBody>
      </p:sp>
      <p:sp>
        <p:nvSpPr>
          <p:cNvPr id="8" name="页脚占位符 7">
            <a:extLst>
              <a:ext uri="{FF2B5EF4-FFF2-40B4-BE49-F238E27FC236}">
                <a16:creationId xmlns="" xmlns:a16="http://schemas.microsoft.com/office/drawing/2014/main" id="{00154159-49E9-4F2C-A335-01481872271B}"/>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97983CC6-8BAA-431A-B8B6-1C823E69FF12}"/>
              </a:ext>
            </a:extLst>
          </p:cNvPr>
          <p:cNvSpPr>
            <a:spLocks noGrp="1"/>
          </p:cNvSpPr>
          <p:nvPr>
            <p:ph type="sldNum" sz="quarter" idx="12"/>
          </p:nvPr>
        </p:nvSpPr>
        <p:spPr/>
        <p:txBody>
          <a:bodyPr/>
          <a:lstStyle/>
          <a:p>
            <a:fld id="{D5D19FD8-5980-41EB-B98A-65DDB72500B5}" type="slidenum">
              <a:rPr lang="zh-CN" altLang="en-US" smtClean="0"/>
              <a:t>‹#›</a:t>
            </a:fld>
            <a:endParaRPr lang="zh-CN" altLang="en-US"/>
          </a:p>
        </p:txBody>
      </p:sp>
    </p:spTree>
    <p:extLst>
      <p:ext uri="{BB962C8B-B14F-4D97-AF65-F5344CB8AC3E}">
        <p14:creationId xmlns:p14="http://schemas.microsoft.com/office/powerpoint/2010/main" val="40092667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7A089D9-9142-43D2-9144-62E3451D8BF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0D07F955-AEFC-46A6-9FF1-9CA7FDBAB6DB}"/>
              </a:ext>
            </a:extLst>
          </p:cNvPr>
          <p:cNvSpPr>
            <a:spLocks noGrp="1"/>
          </p:cNvSpPr>
          <p:nvPr>
            <p:ph type="dt" sz="half" idx="10"/>
          </p:nvPr>
        </p:nvSpPr>
        <p:spPr/>
        <p:txBody>
          <a:bodyPr/>
          <a:lstStyle/>
          <a:p>
            <a:fld id="{AD272044-874A-416F-B32B-E146B07F11E9}" type="datetimeFigureOut">
              <a:rPr lang="zh-CN" altLang="en-US" smtClean="0"/>
              <a:t>2019/1/10</a:t>
            </a:fld>
            <a:endParaRPr lang="zh-CN" altLang="en-US"/>
          </a:p>
        </p:txBody>
      </p:sp>
      <p:sp>
        <p:nvSpPr>
          <p:cNvPr id="4" name="页脚占位符 3">
            <a:extLst>
              <a:ext uri="{FF2B5EF4-FFF2-40B4-BE49-F238E27FC236}">
                <a16:creationId xmlns="" xmlns:a16="http://schemas.microsoft.com/office/drawing/2014/main" id="{DBB73266-0E33-42C2-9734-D0EBE39FAB06}"/>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1E85E981-FB59-4456-A345-5109DA6D59E3}"/>
              </a:ext>
            </a:extLst>
          </p:cNvPr>
          <p:cNvSpPr>
            <a:spLocks noGrp="1"/>
          </p:cNvSpPr>
          <p:nvPr>
            <p:ph type="sldNum" sz="quarter" idx="12"/>
          </p:nvPr>
        </p:nvSpPr>
        <p:spPr/>
        <p:txBody>
          <a:bodyPr/>
          <a:lstStyle/>
          <a:p>
            <a:fld id="{D5D19FD8-5980-41EB-B98A-65DDB72500B5}" type="slidenum">
              <a:rPr lang="zh-CN" altLang="en-US" smtClean="0"/>
              <a:t>‹#›</a:t>
            </a:fld>
            <a:endParaRPr lang="zh-CN" altLang="en-US"/>
          </a:p>
        </p:txBody>
      </p:sp>
    </p:spTree>
    <p:extLst>
      <p:ext uri="{BB962C8B-B14F-4D97-AF65-F5344CB8AC3E}">
        <p14:creationId xmlns:p14="http://schemas.microsoft.com/office/powerpoint/2010/main" val="28522184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100D347B-FE6C-4D7C-AB4E-667E79E34F00}"/>
              </a:ext>
            </a:extLst>
          </p:cNvPr>
          <p:cNvSpPr>
            <a:spLocks noGrp="1"/>
          </p:cNvSpPr>
          <p:nvPr>
            <p:ph type="dt" sz="half" idx="10"/>
          </p:nvPr>
        </p:nvSpPr>
        <p:spPr/>
        <p:txBody>
          <a:bodyPr/>
          <a:lstStyle/>
          <a:p>
            <a:fld id="{AD272044-874A-416F-B32B-E146B07F11E9}" type="datetimeFigureOut">
              <a:rPr lang="zh-CN" altLang="en-US" smtClean="0"/>
              <a:t>2019/1/10</a:t>
            </a:fld>
            <a:endParaRPr lang="zh-CN" altLang="en-US"/>
          </a:p>
        </p:txBody>
      </p:sp>
      <p:sp>
        <p:nvSpPr>
          <p:cNvPr id="3" name="页脚占位符 2">
            <a:extLst>
              <a:ext uri="{FF2B5EF4-FFF2-40B4-BE49-F238E27FC236}">
                <a16:creationId xmlns="" xmlns:a16="http://schemas.microsoft.com/office/drawing/2014/main" id="{74480C0E-F287-4D42-85EC-323CD48630D8}"/>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87A6B596-8550-4641-8FDE-BA2080BCFC84}"/>
              </a:ext>
            </a:extLst>
          </p:cNvPr>
          <p:cNvSpPr>
            <a:spLocks noGrp="1"/>
          </p:cNvSpPr>
          <p:nvPr>
            <p:ph type="sldNum" sz="quarter" idx="12"/>
          </p:nvPr>
        </p:nvSpPr>
        <p:spPr/>
        <p:txBody>
          <a:bodyPr/>
          <a:lstStyle/>
          <a:p>
            <a:fld id="{D5D19FD8-5980-41EB-B98A-65DDB72500B5}" type="slidenum">
              <a:rPr lang="zh-CN" altLang="en-US" smtClean="0"/>
              <a:t>‹#›</a:t>
            </a:fld>
            <a:endParaRPr lang="zh-CN" altLang="en-US"/>
          </a:p>
        </p:txBody>
      </p:sp>
    </p:spTree>
    <p:extLst>
      <p:ext uri="{BB962C8B-B14F-4D97-AF65-F5344CB8AC3E}">
        <p14:creationId xmlns:p14="http://schemas.microsoft.com/office/powerpoint/2010/main" val="13002287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3C31871-BE5E-4553-ADF3-8E23E3FA256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9909FC4A-B6E2-4876-8424-247FA4A092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E9855365-2E6D-440E-AA42-90730FD0DA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A8BAF633-2A8E-4467-A7B0-D50D44C5F33D}"/>
              </a:ext>
            </a:extLst>
          </p:cNvPr>
          <p:cNvSpPr>
            <a:spLocks noGrp="1"/>
          </p:cNvSpPr>
          <p:nvPr>
            <p:ph type="dt" sz="half" idx="10"/>
          </p:nvPr>
        </p:nvSpPr>
        <p:spPr/>
        <p:txBody>
          <a:bodyPr/>
          <a:lstStyle/>
          <a:p>
            <a:fld id="{AD272044-874A-416F-B32B-E146B07F11E9}" type="datetimeFigureOut">
              <a:rPr lang="zh-CN" altLang="en-US" smtClean="0"/>
              <a:t>2019/1/10</a:t>
            </a:fld>
            <a:endParaRPr lang="zh-CN" altLang="en-US"/>
          </a:p>
        </p:txBody>
      </p:sp>
      <p:sp>
        <p:nvSpPr>
          <p:cNvPr id="6" name="页脚占位符 5">
            <a:extLst>
              <a:ext uri="{FF2B5EF4-FFF2-40B4-BE49-F238E27FC236}">
                <a16:creationId xmlns="" xmlns:a16="http://schemas.microsoft.com/office/drawing/2014/main" id="{74DD080A-C5C6-4C43-AE81-8F0179B587E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C73D2540-FF47-4D53-9D01-D484EA0453CB}"/>
              </a:ext>
            </a:extLst>
          </p:cNvPr>
          <p:cNvSpPr>
            <a:spLocks noGrp="1"/>
          </p:cNvSpPr>
          <p:nvPr>
            <p:ph type="sldNum" sz="quarter" idx="12"/>
          </p:nvPr>
        </p:nvSpPr>
        <p:spPr/>
        <p:txBody>
          <a:bodyPr/>
          <a:lstStyle/>
          <a:p>
            <a:fld id="{D5D19FD8-5980-41EB-B98A-65DDB72500B5}" type="slidenum">
              <a:rPr lang="zh-CN" altLang="en-US" smtClean="0"/>
              <a:t>‹#›</a:t>
            </a:fld>
            <a:endParaRPr lang="zh-CN" altLang="en-US"/>
          </a:p>
        </p:txBody>
      </p:sp>
    </p:spTree>
    <p:extLst>
      <p:ext uri="{BB962C8B-B14F-4D97-AF65-F5344CB8AC3E}">
        <p14:creationId xmlns:p14="http://schemas.microsoft.com/office/powerpoint/2010/main" val="25338292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B189A93-99FE-4B7A-823D-AF8B8C869AB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FE459FC3-9229-43EC-A337-FE689675DC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A495D8DF-EBA2-43C2-93CE-0C35A9B018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37FCE8E7-D9A4-4B46-A980-6FFBD2C1BD4E}"/>
              </a:ext>
            </a:extLst>
          </p:cNvPr>
          <p:cNvSpPr>
            <a:spLocks noGrp="1"/>
          </p:cNvSpPr>
          <p:nvPr>
            <p:ph type="dt" sz="half" idx="10"/>
          </p:nvPr>
        </p:nvSpPr>
        <p:spPr/>
        <p:txBody>
          <a:bodyPr/>
          <a:lstStyle/>
          <a:p>
            <a:fld id="{AD272044-874A-416F-B32B-E146B07F11E9}" type="datetimeFigureOut">
              <a:rPr lang="zh-CN" altLang="en-US" smtClean="0"/>
              <a:t>2019/1/10</a:t>
            </a:fld>
            <a:endParaRPr lang="zh-CN" altLang="en-US"/>
          </a:p>
        </p:txBody>
      </p:sp>
      <p:sp>
        <p:nvSpPr>
          <p:cNvPr id="6" name="页脚占位符 5">
            <a:extLst>
              <a:ext uri="{FF2B5EF4-FFF2-40B4-BE49-F238E27FC236}">
                <a16:creationId xmlns="" xmlns:a16="http://schemas.microsoft.com/office/drawing/2014/main" id="{A3CCD449-694B-4E08-9552-6B8504966B6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8FD1F8D1-D647-4581-B9ED-CE07BA0E0760}"/>
              </a:ext>
            </a:extLst>
          </p:cNvPr>
          <p:cNvSpPr>
            <a:spLocks noGrp="1"/>
          </p:cNvSpPr>
          <p:nvPr>
            <p:ph type="sldNum" sz="quarter" idx="12"/>
          </p:nvPr>
        </p:nvSpPr>
        <p:spPr/>
        <p:txBody>
          <a:bodyPr/>
          <a:lstStyle/>
          <a:p>
            <a:fld id="{D5D19FD8-5980-41EB-B98A-65DDB72500B5}" type="slidenum">
              <a:rPr lang="zh-CN" altLang="en-US" smtClean="0"/>
              <a:t>‹#›</a:t>
            </a:fld>
            <a:endParaRPr lang="zh-CN" altLang="en-US"/>
          </a:p>
        </p:txBody>
      </p:sp>
    </p:spTree>
    <p:extLst>
      <p:ext uri="{BB962C8B-B14F-4D97-AF65-F5344CB8AC3E}">
        <p14:creationId xmlns:p14="http://schemas.microsoft.com/office/powerpoint/2010/main" val="29372215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96965E3-8379-4BC6-85DD-34CF0E930BE1}"/>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C50D16A8-53AE-4E8A-97D0-4AEBC08E7B7B}"/>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1140CC1B-6A26-4CEE-939A-14B27B8C7C6E}"/>
              </a:ext>
            </a:extLst>
          </p:cNvPr>
          <p:cNvSpPr>
            <a:spLocks noGrp="1"/>
          </p:cNvSpPr>
          <p:nvPr>
            <p:ph type="dt" sz="half" idx="10"/>
          </p:nvPr>
        </p:nvSpPr>
        <p:spPr/>
        <p:txBody>
          <a:bodyPr/>
          <a:lstStyle/>
          <a:p>
            <a:fld id="{AD272044-874A-416F-B32B-E146B07F11E9}" type="datetimeFigureOut">
              <a:rPr lang="zh-CN" altLang="en-US" smtClean="0"/>
              <a:t>2019/1/10</a:t>
            </a:fld>
            <a:endParaRPr lang="zh-CN" altLang="en-US"/>
          </a:p>
        </p:txBody>
      </p:sp>
      <p:sp>
        <p:nvSpPr>
          <p:cNvPr id="5" name="页脚占位符 4">
            <a:extLst>
              <a:ext uri="{FF2B5EF4-FFF2-40B4-BE49-F238E27FC236}">
                <a16:creationId xmlns="" xmlns:a16="http://schemas.microsoft.com/office/drawing/2014/main" id="{C69542B8-260D-47B0-82F6-F0ED8B87D45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81D18E1F-FCE3-4705-9D94-B1AAC45C20C8}"/>
              </a:ext>
            </a:extLst>
          </p:cNvPr>
          <p:cNvSpPr>
            <a:spLocks noGrp="1"/>
          </p:cNvSpPr>
          <p:nvPr>
            <p:ph type="sldNum" sz="quarter" idx="12"/>
          </p:nvPr>
        </p:nvSpPr>
        <p:spPr/>
        <p:txBody>
          <a:bodyPr/>
          <a:lstStyle/>
          <a:p>
            <a:fld id="{D5D19FD8-5980-41EB-B98A-65DDB72500B5}" type="slidenum">
              <a:rPr lang="zh-CN" altLang="en-US" smtClean="0"/>
              <a:t>‹#›</a:t>
            </a:fld>
            <a:endParaRPr lang="zh-CN" altLang="en-US"/>
          </a:p>
        </p:txBody>
      </p:sp>
    </p:spTree>
    <p:extLst>
      <p:ext uri="{BB962C8B-B14F-4D97-AF65-F5344CB8AC3E}">
        <p14:creationId xmlns:p14="http://schemas.microsoft.com/office/powerpoint/2010/main" val="25700530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DA762F3C-3F9B-4504-93F5-09602A29BCB8}"/>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667B630C-B110-4365-B55A-00892E5AF7CF}"/>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4B037555-C017-440A-ACDD-77B45E6335C9}"/>
              </a:ext>
            </a:extLst>
          </p:cNvPr>
          <p:cNvSpPr>
            <a:spLocks noGrp="1"/>
          </p:cNvSpPr>
          <p:nvPr>
            <p:ph type="dt" sz="half" idx="10"/>
          </p:nvPr>
        </p:nvSpPr>
        <p:spPr/>
        <p:txBody>
          <a:bodyPr/>
          <a:lstStyle/>
          <a:p>
            <a:fld id="{AD272044-874A-416F-B32B-E146B07F11E9}" type="datetimeFigureOut">
              <a:rPr lang="zh-CN" altLang="en-US" smtClean="0"/>
              <a:t>2019/1/10</a:t>
            </a:fld>
            <a:endParaRPr lang="zh-CN" altLang="en-US"/>
          </a:p>
        </p:txBody>
      </p:sp>
      <p:sp>
        <p:nvSpPr>
          <p:cNvPr id="5" name="页脚占位符 4">
            <a:extLst>
              <a:ext uri="{FF2B5EF4-FFF2-40B4-BE49-F238E27FC236}">
                <a16:creationId xmlns="" xmlns:a16="http://schemas.microsoft.com/office/drawing/2014/main" id="{6063E144-E3CD-4CEC-ADF8-0597AA4044C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6EA3BA1D-0EB0-4C11-B7CB-D70C8C039124}"/>
              </a:ext>
            </a:extLst>
          </p:cNvPr>
          <p:cNvSpPr>
            <a:spLocks noGrp="1"/>
          </p:cNvSpPr>
          <p:nvPr>
            <p:ph type="sldNum" sz="quarter" idx="12"/>
          </p:nvPr>
        </p:nvSpPr>
        <p:spPr/>
        <p:txBody>
          <a:bodyPr/>
          <a:lstStyle/>
          <a:p>
            <a:fld id="{D5D19FD8-5980-41EB-B98A-65DDB72500B5}" type="slidenum">
              <a:rPr lang="zh-CN" altLang="en-US" smtClean="0"/>
              <a:t>‹#›</a:t>
            </a:fld>
            <a:endParaRPr lang="zh-CN" altLang="en-US"/>
          </a:p>
        </p:txBody>
      </p:sp>
    </p:spTree>
    <p:extLst>
      <p:ext uri="{BB962C8B-B14F-4D97-AF65-F5344CB8AC3E}">
        <p14:creationId xmlns:p14="http://schemas.microsoft.com/office/powerpoint/2010/main" val="24343614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Title 1"/>
          <p:cNvSpPr>
            <a:spLocks noGrp="1"/>
          </p:cNvSpPr>
          <p:nvPr>
            <p:ph type="title"/>
          </p:nvPr>
        </p:nvSpPr>
        <p:spPr>
          <a:xfrm>
            <a:off x="838200" y="735829"/>
            <a:ext cx="10515600" cy="623414"/>
          </a:xfrm>
          <a:prstGeom prst="rect">
            <a:avLst/>
          </a:prstGeom>
        </p:spPr>
        <p:txBody>
          <a:bodyPr/>
          <a:lstStyle>
            <a:lvl1pPr>
              <a:defRPr sz="4000" b="1" i="0">
                <a:latin typeface="Source Sans Pro Black" charset="0"/>
                <a:ea typeface="Source Sans Pro Black" charset="0"/>
                <a:cs typeface="Source Sans Pro Black" charset="0"/>
              </a:defRPr>
            </a:lvl1pPr>
          </a:lstStyle>
          <a:p>
            <a:r>
              <a:rPr lang="en-US"/>
              <a:t>Click to edit Master title style</a:t>
            </a:r>
          </a:p>
        </p:txBody>
      </p:sp>
    </p:spTree>
    <p:extLst>
      <p:ext uri="{BB962C8B-B14F-4D97-AF65-F5344CB8AC3E}">
        <p14:creationId xmlns:p14="http://schemas.microsoft.com/office/powerpoint/2010/main" val="11308359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7"/>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3EF50FB-A872-4548-BE96-D55726568788}" type="datetimeFigureOut">
              <a:rPr lang="zh-CN" altLang="en-US" smtClean="0"/>
              <a:t>2019/1/10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2FABEE-F649-434F-AA04-C5194DFCC830}" type="slidenum">
              <a:rPr lang="zh-CN" altLang="en-US" smtClean="0"/>
              <a:t>‹#›</a:t>
            </a:fld>
            <a:endParaRPr lang="zh-CN" altLang="en-US"/>
          </a:p>
        </p:txBody>
      </p:sp>
    </p:spTree>
    <p:extLst>
      <p:ext uri="{BB962C8B-B14F-4D97-AF65-F5344CB8AC3E}">
        <p14:creationId xmlns:p14="http://schemas.microsoft.com/office/powerpoint/2010/main" val="7109105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3EF50FB-A872-4548-BE96-D55726568788}" type="datetimeFigureOut">
              <a:rPr lang="zh-CN" altLang="en-US" smtClean="0"/>
              <a:t>2019/1/10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2FABEE-F649-434F-AA04-C5194DFCC830}" type="slidenum">
              <a:rPr lang="zh-CN" altLang="en-US" smtClean="0"/>
              <a:t>‹#›</a:t>
            </a:fld>
            <a:endParaRPr lang="zh-CN" altLang="en-US"/>
          </a:p>
        </p:txBody>
      </p:sp>
    </p:spTree>
    <p:extLst>
      <p:ext uri="{BB962C8B-B14F-4D97-AF65-F5344CB8AC3E}">
        <p14:creationId xmlns:p14="http://schemas.microsoft.com/office/powerpoint/2010/main" val="682710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5" y="4406902"/>
            <a:ext cx="10363200" cy="1362075"/>
          </a:xfrm>
        </p:spPr>
        <p:txBody>
          <a:bodyPr anchor="t"/>
          <a:lstStyle>
            <a:lvl1pPr algn="l">
              <a:defRPr sz="3999" b="1" cap="all"/>
            </a:lvl1pPr>
          </a:lstStyle>
          <a:p>
            <a:r>
              <a:rPr lang="zh-CN" altLang="en-US"/>
              <a:t>单击此处编辑母版标题样式</a:t>
            </a:r>
          </a:p>
        </p:txBody>
      </p:sp>
      <p:sp>
        <p:nvSpPr>
          <p:cNvPr id="3" name="文本占位符 2"/>
          <p:cNvSpPr>
            <a:spLocks noGrp="1"/>
          </p:cNvSpPr>
          <p:nvPr>
            <p:ph type="body" idx="1"/>
          </p:nvPr>
        </p:nvSpPr>
        <p:spPr>
          <a:xfrm>
            <a:off x="963085" y="2906713"/>
            <a:ext cx="10363200" cy="1500187"/>
          </a:xfrm>
        </p:spPr>
        <p:txBody>
          <a:bodyPr anchor="b"/>
          <a:lstStyle>
            <a:lvl1pPr marL="0" indent="0">
              <a:buNone/>
              <a:defRPr sz="1999">
                <a:solidFill>
                  <a:schemeClr val="tx1">
                    <a:tint val="7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3EF50FB-A872-4548-BE96-D55726568788}" type="datetimeFigureOut">
              <a:rPr lang="zh-CN" altLang="en-US" smtClean="0"/>
              <a:t>2019/1/10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2FABEE-F649-434F-AA04-C5194DFCC830}" type="slidenum">
              <a:rPr lang="zh-CN" altLang="en-US" smtClean="0"/>
              <a:t>‹#›</a:t>
            </a:fld>
            <a:endParaRPr lang="zh-CN" altLang="en-US"/>
          </a:p>
        </p:txBody>
      </p:sp>
    </p:spTree>
    <p:extLst>
      <p:ext uri="{BB962C8B-B14F-4D97-AF65-F5344CB8AC3E}">
        <p14:creationId xmlns:p14="http://schemas.microsoft.com/office/powerpoint/2010/main" val="5611846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12800" y="1600202"/>
            <a:ext cx="7215717" cy="4525963"/>
          </a:xfrm>
        </p:spPr>
        <p:txBody>
          <a:bodyPr/>
          <a:lstStyle>
            <a:lvl1pPr>
              <a:defRPr sz="2799"/>
            </a:lvl1pPr>
            <a:lvl2pPr>
              <a:defRPr sz="2399"/>
            </a:lvl2pPr>
            <a:lvl3pPr>
              <a:defRPr sz="1999"/>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8231719" y="1600202"/>
            <a:ext cx="7215716" cy="4525963"/>
          </a:xfrm>
        </p:spPr>
        <p:txBody>
          <a:bodyPr/>
          <a:lstStyle>
            <a:lvl1pPr>
              <a:defRPr sz="2799"/>
            </a:lvl1pPr>
            <a:lvl2pPr>
              <a:defRPr sz="2399"/>
            </a:lvl2pPr>
            <a:lvl3pPr>
              <a:defRPr sz="1999"/>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3EF50FB-A872-4548-BE96-D55726568788}" type="datetimeFigureOut">
              <a:rPr lang="zh-CN" altLang="en-US" smtClean="0"/>
              <a:t>2019/1/10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2FABEE-F649-434F-AA04-C5194DFCC830}" type="slidenum">
              <a:rPr lang="zh-CN" altLang="en-US" smtClean="0"/>
              <a:t>‹#›</a:t>
            </a:fld>
            <a:endParaRPr lang="zh-CN" altLang="en-US"/>
          </a:p>
        </p:txBody>
      </p:sp>
    </p:spTree>
    <p:extLst>
      <p:ext uri="{BB962C8B-B14F-4D97-AF65-F5344CB8AC3E}">
        <p14:creationId xmlns:p14="http://schemas.microsoft.com/office/powerpoint/2010/main" val="11375629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399"/>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7" y="1535113"/>
            <a:ext cx="5389034" cy="63976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7" y="2174875"/>
            <a:ext cx="5389034" cy="3951288"/>
          </a:xfrm>
        </p:spPr>
        <p:txBody>
          <a:bodyPr/>
          <a:lstStyle>
            <a:lvl1pPr>
              <a:defRPr sz="2399"/>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3EF50FB-A872-4548-BE96-D55726568788}" type="datetimeFigureOut">
              <a:rPr lang="zh-CN" altLang="en-US" smtClean="0"/>
              <a:t>2019/1/10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D2FABEE-F649-434F-AA04-C5194DFCC830}" type="slidenum">
              <a:rPr lang="zh-CN" altLang="en-US" smtClean="0"/>
              <a:t>‹#›</a:t>
            </a:fld>
            <a:endParaRPr lang="zh-CN" altLang="en-US"/>
          </a:p>
        </p:txBody>
      </p:sp>
    </p:spTree>
    <p:extLst>
      <p:ext uri="{BB962C8B-B14F-4D97-AF65-F5344CB8AC3E}">
        <p14:creationId xmlns:p14="http://schemas.microsoft.com/office/powerpoint/2010/main" val="15241871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3EF50FB-A872-4548-BE96-D55726568788}" type="datetimeFigureOut">
              <a:rPr lang="zh-CN" altLang="en-US" smtClean="0"/>
              <a:t>2019/1/10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D2FABEE-F649-434F-AA04-C5194DFCC830}" type="slidenum">
              <a:rPr lang="zh-CN" altLang="en-US" smtClean="0"/>
              <a:t>‹#›</a:t>
            </a:fld>
            <a:endParaRPr lang="zh-CN" altLang="en-US"/>
          </a:p>
        </p:txBody>
      </p:sp>
    </p:spTree>
    <p:extLst>
      <p:ext uri="{BB962C8B-B14F-4D97-AF65-F5344CB8AC3E}">
        <p14:creationId xmlns:p14="http://schemas.microsoft.com/office/powerpoint/2010/main" val="8851504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3EF50FB-A872-4548-BE96-D55726568788}" type="datetimeFigureOut">
              <a:rPr lang="zh-CN" altLang="en-US" smtClean="0"/>
              <a:t>2019/1/10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D2FABEE-F649-434F-AA04-C5194DFCC830}" type="slidenum">
              <a:rPr lang="zh-CN" altLang="en-US" smtClean="0"/>
              <a:t>‹#›</a:t>
            </a:fld>
            <a:endParaRPr lang="zh-CN" altLang="en-US"/>
          </a:p>
        </p:txBody>
      </p:sp>
    </p:spTree>
    <p:extLst>
      <p:ext uri="{BB962C8B-B14F-4D97-AF65-F5344CB8AC3E}">
        <p14:creationId xmlns:p14="http://schemas.microsoft.com/office/powerpoint/2010/main" val="41419374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1999" b="1"/>
            </a:lvl1pPr>
          </a:lstStyle>
          <a:p>
            <a:r>
              <a:rPr lang="zh-CN" altLang="en-US"/>
              <a:t>单击此处编辑母版标题样式</a:t>
            </a:r>
          </a:p>
        </p:txBody>
      </p:sp>
      <p:sp>
        <p:nvSpPr>
          <p:cNvPr id="3" name="内容占位符 2"/>
          <p:cNvSpPr>
            <a:spLocks noGrp="1"/>
          </p:cNvSpPr>
          <p:nvPr>
            <p:ph idx="1"/>
          </p:nvPr>
        </p:nvSpPr>
        <p:spPr>
          <a:xfrm>
            <a:off x="4766733" y="273052"/>
            <a:ext cx="6815667" cy="5853113"/>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2"/>
            <a:ext cx="4011084" cy="4691063"/>
          </a:xfrm>
        </p:spPr>
        <p:txBody>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3EF50FB-A872-4548-BE96-D55726568788}" type="datetimeFigureOut">
              <a:rPr lang="zh-CN" altLang="en-US" smtClean="0"/>
              <a:t>2019/1/10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2FABEE-F649-434F-AA04-C5194DFCC830}" type="slidenum">
              <a:rPr lang="zh-CN" altLang="en-US" smtClean="0"/>
              <a:t>‹#›</a:t>
            </a:fld>
            <a:endParaRPr lang="zh-CN" altLang="en-US"/>
          </a:p>
        </p:txBody>
      </p:sp>
    </p:spTree>
    <p:extLst>
      <p:ext uri="{BB962C8B-B14F-4D97-AF65-F5344CB8AC3E}">
        <p14:creationId xmlns:p14="http://schemas.microsoft.com/office/powerpoint/2010/main" val="16501027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8" y="4800600"/>
            <a:ext cx="7315200" cy="566738"/>
          </a:xfrm>
        </p:spPr>
        <p:txBody>
          <a:bodyPr anchor="b"/>
          <a:lstStyle>
            <a:lvl1pPr algn="l">
              <a:defRPr sz="1999" b="1"/>
            </a:lvl1pPr>
          </a:lstStyle>
          <a:p>
            <a:r>
              <a:rPr lang="zh-CN" altLang="en-US"/>
              <a:t>单击此处编辑母版标题样式</a:t>
            </a:r>
          </a:p>
        </p:txBody>
      </p:sp>
      <p:sp>
        <p:nvSpPr>
          <p:cNvPr id="3" name="图片占位符 2"/>
          <p:cNvSpPr>
            <a:spLocks noGrp="1"/>
          </p:cNvSpPr>
          <p:nvPr>
            <p:ph type="pic" idx="1"/>
          </p:nvPr>
        </p:nvSpPr>
        <p:spPr>
          <a:xfrm>
            <a:off x="2389718" y="612775"/>
            <a:ext cx="7315200" cy="4114800"/>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zh-CN" altLang="en-US"/>
          </a:p>
        </p:txBody>
      </p:sp>
      <p:sp>
        <p:nvSpPr>
          <p:cNvPr id="4" name="文本占位符 3"/>
          <p:cNvSpPr>
            <a:spLocks noGrp="1"/>
          </p:cNvSpPr>
          <p:nvPr>
            <p:ph type="body" sz="half" idx="2"/>
          </p:nvPr>
        </p:nvSpPr>
        <p:spPr>
          <a:xfrm>
            <a:off x="2389718" y="5367338"/>
            <a:ext cx="7315200" cy="804862"/>
          </a:xfrm>
        </p:spPr>
        <p:txBody>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3EF50FB-A872-4548-BE96-D55726568788}" type="datetimeFigureOut">
              <a:rPr lang="zh-CN" altLang="en-US" smtClean="0"/>
              <a:t>2019/1/10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2FABEE-F649-434F-AA04-C5194DFCC830}" type="slidenum">
              <a:rPr lang="zh-CN" altLang="en-US" smtClean="0"/>
              <a:t>‹#›</a:t>
            </a:fld>
            <a:endParaRPr lang="zh-CN" altLang="en-US"/>
          </a:p>
        </p:txBody>
      </p:sp>
    </p:spTree>
    <p:extLst>
      <p:ext uri="{BB962C8B-B14F-4D97-AF65-F5344CB8AC3E}">
        <p14:creationId xmlns:p14="http://schemas.microsoft.com/office/powerpoint/2010/main" val="37903389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3EF50FB-A872-4548-BE96-D55726568788}" type="datetimeFigureOut">
              <a:rPr lang="zh-CN" altLang="en-US" smtClean="0"/>
              <a:t>2019/1/10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2FABEE-F649-434F-AA04-C5194DFCC830}" type="slidenum">
              <a:rPr lang="zh-CN" altLang="en-US" smtClean="0"/>
              <a:t>‹#›</a:t>
            </a:fld>
            <a:endParaRPr lang="zh-CN" altLang="en-US"/>
          </a:p>
        </p:txBody>
      </p:sp>
    </p:spTree>
    <p:extLst>
      <p:ext uri="{BB962C8B-B14F-4D97-AF65-F5344CB8AC3E}">
        <p14:creationId xmlns:p14="http://schemas.microsoft.com/office/powerpoint/2010/main" val="14632225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89833" y="274640"/>
            <a:ext cx="36576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12801" y="274640"/>
            <a:ext cx="10773833"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3EF50FB-A872-4548-BE96-D55726568788}" type="datetimeFigureOut">
              <a:rPr lang="zh-CN" altLang="en-US" smtClean="0"/>
              <a:t>2019/1/10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2FABEE-F649-434F-AA04-C5194DFCC830}" type="slidenum">
              <a:rPr lang="zh-CN" altLang="en-US" smtClean="0"/>
              <a:t>‹#›</a:t>
            </a:fld>
            <a:endParaRPr lang="zh-CN" altLang="en-US"/>
          </a:p>
        </p:txBody>
      </p:sp>
    </p:spTree>
    <p:extLst>
      <p:ext uri="{BB962C8B-B14F-4D97-AF65-F5344CB8AC3E}">
        <p14:creationId xmlns:p14="http://schemas.microsoft.com/office/powerpoint/2010/main" val="31187573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A0CD5AA3-B88F-4EBC-8AD2-4136DC856E4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ADAE2682-E8CE-4505-A116-62863D8D5E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AA6D8832-8E8E-43BB-B566-A1B312A015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272044-874A-416F-B32B-E146B07F11E9}" type="datetimeFigureOut">
              <a:rPr lang="zh-CN" altLang="en-US" smtClean="0"/>
              <a:t>2019/1/10</a:t>
            </a:fld>
            <a:endParaRPr lang="zh-CN" altLang="en-US"/>
          </a:p>
        </p:txBody>
      </p:sp>
      <p:sp>
        <p:nvSpPr>
          <p:cNvPr id="5" name="页脚占位符 4">
            <a:extLst>
              <a:ext uri="{FF2B5EF4-FFF2-40B4-BE49-F238E27FC236}">
                <a16:creationId xmlns="" xmlns:a16="http://schemas.microsoft.com/office/drawing/2014/main" id="{D69523BA-10EA-43FD-9360-65B5C9C616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C1F907CC-E520-4E1F-8EFE-443C6A839C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D19FD8-5980-41EB-B98A-65DDB72500B5}" type="slidenum">
              <a:rPr lang="zh-CN" altLang="en-US" smtClean="0"/>
              <a:t>‹#›</a:t>
            </a:fld>
            <a:endParaRPr lang="zh-CN" altLang="en-US"/>
          </a:p>
        </p:txBody>
      </p:sp>
    </p:spTree>
    <p:extLst>
      <p:ext uri="{BB962C8B-B14F-4D97-AF65-F5344CB8AC3E}">
        <p14:creationId xmlns:p14="http://schemas.microsoft.com/office/powerpoint/2010/main" val="24419129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1"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EF50FB-A872-4548-BE96-D55726568788}" type="datetimeFigureOut">
              <a:rPr lang="zh-CN" altLang="en-US" smtClean="0"/>
              <a:t>2019/1/10</a:t>
            </a:fld>
            <a:endParaRPr lang="zh-CN" altLang="en-US"/>
          </a:p>
        </p:txBody>
      </p:sp>
      <p:sp>
        <p:nvSpPr>
          <p:cNvPr id="5" name="页脚占位符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2FABEE-F649-434F-AA04-C5194DFCC830}" type="slidenum">
              <a:rPr lang="zh-CN" altLang="en-US" smtClean="0"/>
              <a:t>‹#›</a:t>
            </a:fld>
            <a:endParaRPr lang="zh-CN" altLang="en-US"/>
          </a:p>
        </p:txBody>
      </p:sp>
    </p:spTree>
    <p:extLst>
      <p:ext uri="{BB962C8B-B14F-4D97-AF65-F5344CB8AC3E}">
        <p14:creationId xmlns:p14="http://schemas.microsoft.com/office/powerpoint/2010/main" val="2421313919"/>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xStyles>
    <p:titleStyle>
      <a:lvl1pPr algn="ctr" defTabSz="914126" rtl="0" eaLnBrk="1" latinLnBrk="0" hangingPunct="1">
        <a:spcBef>
          <a:spcPct val="0"/>
        </a:spcBef>
        <a:buNone/>
        <a:defRPr sz="4399" kern="1200">
          <a:solidFill>
            <a:schemeClr val="tx1"/>
          </a:solidFill>
          <a:latin typeface="+mj-lt"/>
          <a:ea typeface="+mj-ea"/>
          <a:cs typeface="+mj-cs"/>
        </a:defRPr>
      </a:lvl1pPr>
    </p:titleStyle>
    <p:bodyStyle>
      <a:lvl1pPr marL="342797" indent="-342797" algn="l" defTabSz="914126" rtl="0" eaLnBrk="1" latinLnBrk="0" hangingPunct="1">
        <a:spcBef>
          <a:spcPct val="20000"/>
        </a:spcBef>
        <a:buFont typeface="Arial" panose="020B0604020202020204" pitchFamily="34" charset="0"/>
        <a:buChar char="•"/>
        <a:defRPr sz="3199" kern="1200">
          <a:solidFill>
            <a:schemeClr val="tx1"/>
          </a:solidFill>
          <a:latin typeface="+mn-lt"/>
          <a:ea typeface="+mn-ea"/>
          <a:cs typeface="+mn-cs"/>
        </a:defRPr>
      </a:lvl1pPr>
      <a:lvl2pPr marL="742727" indent="-285664" algn="l" defTabSz="914126" rtl="0" eaLnBrk="1" latinLnBrk="0" hangingPunct="1">
        <a:spcBef>
          <a:spcPct val="20000"/>
        </a:spcBef>
        <a:buFont typeface="Arial" panose="020B0604020202020204" pitchFamily="34" charset="0"/>
        <a:buChar char="–"/>
        <a:defRPr sz="2799" kern="1200">
          <a:solidFill>
            <a:schemeClr val="tx1"/>
          </a:solidFill>
          <a:latin typeface="+mn-lt"/>
          <a:ea typeface="+mn-ea"/>
          <a:cs typeface="+mn-cs"/>
        </a:defRPr>
      </a:lvl2pPr>
      <a:lvl3pPr marL="1142657" indent="-228531" algn="l" defTabSz="914126" rtl="0" eaLnBrk="1" latinLnBrk="0" hangingPunct="1">
        <a:spcBef>
          <a:spcPct val="20000"/>
        </a:spcBef>
        <a:buFont typeface="Arial" panose="020B0604020202020204" pitchFamily="34" charset="0"/>
        <a:buChar char="•"/>
        <a:defRPr sz="2399" kern="1200">
          <a:solidFill>
            <a:schemeClr val="tx1"/>
          </a:solidFill>
          <a:latin typeface="+mn-lt"/>
          <a:ea typeface="+mn-ea"/>
          <a:cs typeface="+mn-cs"/>
        </a:defRPr>
      </a:lvl3pPr>
      <a:lvl4pPr marL="1599720" indent="-228531" algn="l" defTabSz="914126" rtl="0" eaLnBrk="1" latinLnBrk="0" hangingPunct="1">
        <a:spcBef>
          <a:spcPct val="20000"/>
        </a:spcBef>
        <a:buFont typeface="Arial" panose="020B0604020202020204" pitchFamily="34" charset="0"/>
        <a:buChar char="–"/>
        <a:defRPr sz="1999" kern="1200">
          <a:solidFill>
            <a:schemeClr val="tx1"/>
          </a:solidFill>
          <a:latin typeface="+mn-lt"/>
          <a:ea typeface="+mn-ea"/>
          <a:cs typeface="+mn-cs"/>
        </a:defRPr>
      </a:lvl4pPr>
      <a:lvl5pPr marL="2056783" indent="-228531" algn="l" defTabSz="914126" rtl="0" eaLnBrk="1" latinLnBrk="0" hangingPunct="1">
        <a:spcBef>
          <a:spcPct val="20000"/>
        </a:spcBef>
        <a:buFont typeface="Arial" panose="020B0604020202020204" pitchFamily="34" charset="0"/>
        <a:buChar char="»"/>
        <a:defRPr sz="1999" kern="1200">
          <a:solidFill>
            <a:schemeClr val="tx1"/>
          </a:solidFill>
          <a:latin typeface="+mn-lt"/>
          <a:ea typeface="+mn-ea"/>
          <a:cs typeface="+mn-cs"/>
        </a:defRPr>
      </a:lvl5pPr>
      <a:lvl6pPr marL="2513846" indent="-228531" algn="l" defTabSz="914126" rtl="0" eaLnBrk="1" latinLnBrk="0" hangingPunct="1">
        <a:spcBef>
          <a:spcPct val="20000"/>
        </a:spcBef>
        <a:buFont typeface="Arial" panose="020B0604020202020204" pitchFamily="34" charset="0"/>
        <a:buChar char="•"/>
        <a:defRPr sz="1999" kern="1200">
          <a:solidFill>
            <a:schemeClr val="tx1"/>
          </a:solidFill>
          <a:latin typeface="+mn-lt"/>
          <a:ea typeface="+mn-ea"/>
          <a:cs typeface="+mn-cs"/>
        </a:defRPr>
      </a:lvl6pPr>
      <a:lvl7pPr marL="2970908" indent="-228531" algn="l" defTabSz="914126" rtl="0" eaLnBrk="1" latinLnBrk="0" hangingPunct="1">
        <a:spcBef>
          <a:spcPct val="20000"/>
        </a:spcBef>
        <a:buFont typeface="Arial" panose="020B0604020202020204" pitchFamily="34" charset="0"/>
        <a:buChar char="•"/>
        <a:defRPr sz="1999" kern="1200">
          <a:solidFill>
            <a:schemeClr val="tx1"/>
          </a:solidFill>
          <a:latin typeface="+mn-lt"/>
          <a:ea typeface="+mn-ea"/>
          <a:cs typeface="+mn-cs"/>
        </a:defRPr>
      </a:lvl7pPr>
      <a:lvl8pPr marL="3427971" indent="-228531" algn="l" defTabSz="914126" rtl="0" eaLnBrk="1" latinLnBrk="0" hangingPunct="1">
        <a:spcBef>
          <a:spcPct val="20000"/>
        </a:spcBef>
        <a:buFont typeface="Arial" panose="020B0604020202020204" pitchFamily="34" charset="0"/>
        <a:buChar char="•"/>
        <a:defRPr sz="1999" kern="1200">
          <a:solidFill>
            <a:schemeClr val="tx1"/>
          </a:solidFill>
          <a:latin typeface="+mn-lt"/>
          <a:ea typeface="+mn-ea"/>
          <a:cs typeface="+mn-cs"/>
        </a:defRPr>
      </a:lvl8pPr>
      <a:lvl9pPr marL="3885034" indent="-228531" algn="l" defTabSz="914126" rtl="0" eaLnBrk="1" latinLnBrk="0" hangingPunct="1">
        <a:spcBef>
          <a:spcPct val="20000"/>
        </a:spcBef>
        <a:buFont typeface="Arial" panose="020B0604020202020204" pitchFamily="34" charset="0"/>
        <a:buChar char="•"/>
        <a:defRPr sz="1999" kern="1200">
          <a:solidFill>
            <a:schemeClr val="tx1"/>
          </a:solidFill>
          <a:latin typeface="+mn-lt"/>
          <a:ea typeface="+mn-ea"/>
          <a:cs typeface="+mn-cs"/>
        </a:defRPr>
      </a:lvl9pPr>
    </p:bodyStyle>
    <p:otherStyle>
      <a:defPPr>
        <a:defRPr lang="zh-CN"/>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4" name="文本框 3">
            <a:extLst>
              <a:ext uri="{FF2B5EF4-FFF2-40B4-BE49-F238E27FC236}">
                <a16:creationId xmlns="" xmlns:a16="http://schemas.microsoft.com/office/drawing/2014/main" id="{937F4880-0519-4F7F-A726-E3C24A94B666}"/>
              </a:ext>
            </a:extLst>
          </p:cNvPr>
          <p:cNvSpPr txBox="1"/>
          <p:nvPr/>
        </p:nvSpPr>
        <p:spPr>
          <a:xfrm>
            <a:off x="5880100" y="3901539"/>
            <a:ext cx="3365500" cy="461665"/>
          </a:xfrm>
          <a:prstGeom prst="rect">
            <a:avLst/>
          </a:prstGeom>
          <a:noFill/>
        </p:spPr>
        <p:txBody>
          <a:bodyPr wrap="square" rtlCol="0">
            <a:spAutoFit/>
          </a:bodyPr>
          <a:lstStyle/>
          <a:p>
            <a:r>
              <a:rPr lang="en-US" altLang="zh-CN" sz="2400" b="1" dirty="0">
                <a:solidFill>
                  <a:srgbClr val="034239"/>
                </a:solidFill>
                <a:latin typeface="微软雅黑" panose="020B0503020204020204" pitchFamily="34" charset="-122"/>
                <a:ea typeface="微软雅黑" panose="020B0503020204020204" pitchFamily="34" charset="-122"/>
              </a:rPr>
              <a:t>XXX</a:t>
            </a:r>
            <a:r>
              <a:rPr lang="zh-CN" altLang="en-US" sz="2400" b="1" dirty="0">
                <a:solidFill>
                  <a:srgbClr val="034239"/>
                </a:solidFill>
                <a:latin typeface="微软雅黑" panose="020B0503020204020204" pitchFamily="34" charset="-122"/>
                <a:ea typeface="微软雅黑" panose="020B0503020204020204" pitchFamily="34" charset="-122"/>
              </a:rPr>
              <a:t>学校八年级三班</a:t>
            </a:r>
          </a:p>
        </p:txBody>
      </p:sp>
      <p:sp>
        <p:nvSpPr>
          <p:cNvPr id="5" name="文本框 4">
            <a:extLst>
              <a:ext uri="{FF2B5EF4-FFF2-40B4-BE49-F238E27FC236}">
                <a16:creationId xmlns="" xmlns:a16="http://schemas.microsoft.com/office/drawing/2014/main" id="{6937D40B-7791-4E54-8112-70DE29BBF489}"/>
              </a:ext>
            </a:extLst>
          </p:cNvPr>
          <p:cNvSpPr txBox="1"/>
          <p:nvPr/>
        </p:nvSpPr>
        <p:spPr>
          <a:xfrm>
            <a:off x="4413250" y="2578100"/>
            <a:ext cx="3365500" cy="1323439"/>
          </a:xfrm>
          <a:prstGeom prst="rect">
            <a:avLst/>
          </a:prstGeom>
          <a:noFill/>
        </p:spPr>
        <p:txBody>
          <a:bodyPr wrap="square" rtlCol="0">
            <a:spAutoFit/>
          </a:bodyPr>
          <a:lstStyle/>
          <a:p>
            <a:r>
              <a:rPr lang="zh-CN" altLang="en-US" sz="8000" b="1" dirty="0">
                <a:solidFill>
                  <a:srgbClr val="034239"/>
                </a:solidFill>
                <a:latin typeface="微软雅黑" panose="020B0503020204020204" pitchFamily="34" charset="-122"/>
                <a:ea typeface="微软雅黑" panose="020B0503020204020204" pitchFamily="34" charset="-122"/>
              </a:rPr>
              <a:t>家长会</a:t>
            </a:r>
          </a:p>
        </p:txBody>
      </p:sp>
      <p:sp>
        <p:nvSpPr>
          <p:cNvPr id="6" name="文本框 5">
            <a:extLst>
              <a:ext uri="{FF2B5EF4-FFF2-40B4-BE49-F238E27FC236}">
                <a16:creationId xmlns="" xmlns:a16="http://schemas.microsoft.com/office/drawing/2014/main" id="{28859D21-887A-41CE-A912-CFF9DB73495C}"/>
              </a:ext>
            </a:extLst>
          </p:cNvPr>
          <p:cNvSpPr txBox="1"/>
          <p:nvPr/>
        </p:nvSpPr>
        <p:spPr>
          <a:xfrm>
            <a:off x="4132333" y="5394255"/>
            <a:ext cx="4276726" cy="461665"/>
          </a:xfrm>
          <a:prstGeom prst="rect">
            <a:avLst/>
          </a:prstGeom>
          <a:noFill/>
        </p:spPr>
        <p:txBody>
          <a:bodyPr wrap="square" rtlCol="0">
            <a:spAutoFit/>
          </a:bodyPr>
          <a:lstStyle/>
          <a:p>
            <a:r>
              <a:rPr lang="zh-CN" altLang="en-US" sz="2400" dirty="0">
                <a:solidFill>
                  <a:srgbClr val="097E6F"/>
                </a:solidFill>
                <a:latin typeface="微软雅黑" panose="020B0503020204020204" pitchFamily="34" charset="-122"/>
                <a:ea typeface="微软雅黑" panose="020B0503020204020204" pitchFamily="34" charset="-122"/>
              </a:rPr>
              <a:t>培训学校开班家长会</a:t>
            </a:r>
            <a:r>
              <a:rPr lang="en-US" altLang="zh-CN" sz="2400" dirty="0" err="1">
                <a:solidFill>
                  <a:srgbClr val="097E6F"/>
                </a:solidFill>
                <a:latin typeface="微软雅黑" panose="020B0503020204020204" pitchFamily="34" charset="-122"/>
                <a:ea typeface="微软雅黑" panose="020B0503020204020204" pitchFamily="34" charset="-122"/>
              </a:rPr>
              <a:t>ppt</a:t>
            </a:r>
            <a:r>
              <a:rPr lang="zh-CN" altLang="en-US" sz="2400" dirty="0">
                <a:solidFill>
                  <a:srgbClr val="097E6F"/>
                </a:solidFill>
                <a:latin typeface="微软雅黑" panose="020B0503020204020204" pitchFamily="34" charset="-122"/>
                <a:ea typeface="微软雅黑" panose="020B0503020204020204" pitchFamily="34" charset="-122"/>
              </a:rPr>
              <a:t>模板</a:t>
            </a:r>
          </a:p>
        </p:txBody>
      </p:sp>
      <p:pic>
        <p:nvPicPr>
          <p:cNvPr id="2" name="沈波 - 轻快节奏曲">
            <a:hlinkClick r:id="" action="ppaction://media"/>
            <a:extLst>
              <a:ext uri="{FF2B5EF4-FFF2-40B4-BE49-F238E27FC236}">
                <a16:creationId xmlns="" xmlns:a16="http://schemas.microsoft.com/office/drawing/2014/main" id="{8624D3F7-8ED6-4F03-B803-61F8C95FD3E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506325" y="373063"/>
            <a:ext cx="609600" cy="609600"/>
          </a:xfrm>
          <a:prstGeom prst="rect">
            <a:avLst/>
          </a:prstGeom>
        </p:spPr>
      </p:pic>
    </p:spTree>
    <p:extLst>
      <p:ext uri="{BB962C8B-B14F-4D97-AF65-F5344CB8AC3E}">
        <p14:creationId xmlns:p14="http://schemas.microsoft.com/office/powerpoint/2010/main" val="2497957414"/>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2000" fill="hold"/>
                                        <p:tgtEl>
                                          <p:spTgt spid="5"/>
                                        </p:tgtEl>
                                        <p:attrNameLst>
                                          <p:attrName>ppt_w</p:attrName>
                                        </p:attrNameLst>
                                      </p:cBhvr>
                                      <p:tavLst>
                                        <p:tav tm="0">
                                          <p:val>
                                            <p:fltVal val="0"/>
                                          </p:val>
                                        </p:tav>
                                        <p:tav tm="100000">
                                          <p:val>
                                            <p:strVal val="#ppt_w"/>
                                          </p:val>
                                        </p:tav>
                                      </p:tavLst>
                                    </p:anim>
                                    <p:anim calcmode="lin" valueType="num">
                                      <p:cBhvr>
                                        <p:cTn id="11" dur="2000" fill="hold"/>
                                        <p:tgtEl>
                                          <p:spTgt spid="5"/>
                                        </p:tgtEl>
                                        <p:attrNameLst>
                                          <p:attrName>ppt_h</p:attrName>
                                        </p:attrNameLst>
                                      </p:cBhvr>
                                      <p:tavLst>
                                        <p:tav tm="0">
                                          <p:val>
                                            <p:fltVal val="0"/>
                                          </p:val>
                                        </p:tav>
                                        <p:tav tm="100000">
                                          <p:val>
                                            <p:strVal val="#ppt_h"/>
                                          </p:val>
                                        </p:tav>
                                      </p:tavLst>
                                    </p:anim>
                                    <p:animEffect transition="in" filter="fade">
                                      <p:cBhvr>
                                        <p:cTn id="12" dur="2000"/>
                                        <p:tgtEl>
                                          <p:spTgt spid="5"/>
                                        </p:tgtEl>
                                      </p:cBhvr>
                                    </p:animEffect>
                                  </p:childTnLst>
                                </p:cTn>
                              </p:par>
                            </p:childTnLst>
                          </p:cTn>
                        </p:par>
                        <p:par>
                          <p:cTn id="13" fill="hold">
                            <p:stCondLst>
                              <p:cond delay="2000"/>
                            </p:stCondLst>
                            <p:childTnLst>
                              <p:par>
                                <p:cTn id="14" presetID="2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1000"/>
                                        <p:tgtEl>
                                          <p:spTgt spid="4"/>
                                        </p:tgtEl>
                                      </p:cBhvr>
                                    </p:animEffect>
                                  </p:childTnLst>
                                </p:cTn>
                              </p:par>
                            </p:childTnLst>
                          </p:cTn>
                        </p:par>
                        <p:par>
                          <p:cTn id="17" fill="hold">
                            <p:stCondLst>
                              <p:cond delay="3000"/>
                            </p:stCondLst>
                            <p:childTnLst>
                              <p:par>
                                <p:cTn id="18" presetID="22" presetClass="entr" presetSubtype="8"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7">
                <p:cTn id="21" fill="hold" display="0">
                  <p:stCondLst>
                    <p:cond delay="indefinite"/>
                  </p:stCondLst>
                  <p:endCondLst>
                    <p:cond evt="onStopAudio" delay="0">
                      <p:tgtEl>
                        <p:sldTgt/>
                      </p:tgtEl>
                    </p:cond>
                  </p:endCondLst>
                </p:cTn>
                <p:tgtEl>
                  <p:spTgt spid="2"/>
                </p:tgtEl>
              </p:cMediaNode>
            </p:audio>
          </p:childTnLst>
        </p:cTn>
      </p:par>
    </p:tnLst>
    <p:bldLst>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2CEAC"/>
        </a:solidFill>
        <a:effectLst/>
      </p:bgPr>
    </p:bg>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8075174B-678E-444C-BDB9-CD41255536EC}"/>
              </a:ext>
            </a:extLst>
          </p:cNvPr>
          <p:cNvPicPr>
            <a:picLocks noChangeAspect="1"/>
          </p:cNvPicPr>
          <p:nvPr/>
        </p:nvPicPr>
        <p:blipFill rotWithShape="1">
          <a:blip r:embed="rId3">
            <a:extLst>
              <a:ext uri="{28A0092B-C50C-407E-A947-70E740481C1C}">
                <a14:useLocalDpi xmlns:a14="http://schemas.microsoft.com/office/drawing/2010/main" val="0"/>
              </a:ext>
            </a:extLst>
          </a:blip>
          <a:srcRect l="-1" t="195" r="-3183" b="-1"/>
          <a:stretch/>
        </p:blipFill>
        <p:spPr>
          <a:xfrm>
            <a:off x="4523858" y="1582932"/>
            <a:ext cx="4443038" cy="4787798"/>
          </a:xfrm>
          <a:prstGeom prst="rect">
            <a:avLst/>
          </a:prstGeom>
        </p:spPr>
      </p:pic>
      <p:sp>
        <p:nvSpPr>
          <p:cNvPr id="2" name="文本框 1">
            <a:extLst>
              <a:ext uri="{FF2B5EF4-FFF2-40B4-BE49-F238E27FC236}">
                <a16:creationId xmlns="" xmlns:a16="http://schemas.microsoft.com/office/drawing/2014/main" id="{F1AD3417-332C-4368-99BF-33D324F379C9}"/>
              </a:ext>
            </a:extLst>
          </p:cNvPr>
          <p:cNvSpPr txBox="1"/>
          <p:nvPr/>
        </p:nvSpPr>
        <p:spPr>
          <a:xfrm>
            <a:off x="1169831" y="759551"/>
            <a:ext cx="4258723" cy="1015663"/>
          </a:xfrm>
          <a:prstGeom prst="rect">
            <a:avLst/>
          </a:prstGeom>
          <a:noFill/>
        </p:spPr>
        <p:txBody>
          <a:bodyPr wrap="square" rtlCol="0">
            <a:spAutoFit/>
          </a:bodyPr>
          <a:lstStyle/>
          <a:p>
            <a:r>
              <a:rPr lang="zh-CN" altLang="en-US" sz="6000" b="1" dirty="0">
                <a:solidFill>
                  <a:srgbClr val="034239"/>
                </a:solidFill>
              </a:rPr>
              <a:t>班主任寄语</a:t>
            </a:r>
          </a:p>
        </p:txBody>
      </p:sp>
      <p:sp>
        <p:nvSpPr>
          <p:cNvPr id="3" name="文本框 2">
            <a:extLst>
              <a:ext uri="{FF2B5EF4-FFF2-40B4-BE49-F238E27FC236}">
                <a16:creationId xmlns="" xmlns:a16="http://schemas.microsoft.com/office/drawing/2014/main" id="{ADBF9F8C-E339-49D4-A257-81C86493EA0D}"/>
              </a:ext>
            </a:extLst>
          </p:cNvPr>
          <p:cNvSpPr txBox="1"/>
          <p:nvPr/>
        </p:nvSpPr>
        <p:spPr>
          <a:xfrm>
            <a:off x="6477696" y="3092910"/>
            <a:ext cx="4978400" cy="3277820"/>
          </a:xfrm>
          <a:prstGeom prst="rect">
            <a:avLst/>
          </a:prstGeom>
          <a:noFill/>
        </p:spPr>
        <p:txBody>
          <a:bodyPr wrap="square" rtlCol="0">
            <a:spAutoFit/>
          </a:bodyPr>
          <a:lstStyle/>
          <a:p>
            <a:pPr>
              <a:lnSpc>
                <a:spcPct val="150000"/>
              </a:lnSpc>
            </a:pPr>
            <a:r>
              <a:rPr lang="zh-CN" altLang="en-US" dirty="0">
                <a:solidFill>
                  <a:srgbClr val="034239"/>
                </a:solidFill>
                <a:latin typeface="微软雅黑" panose="020B0503020204020204" pitchFamily="34" charset="-122"/>
                <a:ea typeface="微软雅黑" panose="020B0503020204020204" pitchFamily="34" charset="-122"/>
              </a:rPr>
              <a:t>尊敬的各位家长</a:t>
            </a:r>
            <a:r>
              <a:rPr lang="en-US" altLang="zh-CN" dirty="0">
                <a:solidFill>
                  <a:srgbClr val="034239"/>
                </a:solidFill>
                <a:latin typeface="微软雅黑" panose="020B0503020204020204" pitchFamily="34" charset="-122"/>
                <a:ea typeface="微软雅黑" panose="020B0503020204020204" pitchFamily="34" charset="-122"/>
              </a:rPr>
              <a:t>:</a:t>
            </a:r>
            <a:br>
              <a:rPr lang="en-US" altLang="zh-CN" dirty="0">
                <a:solidFill>
                  <a:srgbClr val="034239"/>
                </a:solidFill>
                <a:latin typeface="微软雅黑" panose="020B0503020204020204" pitchFamily="34" charset="-122"/>
                <a:ea typeface="微软雅黑" panose="020B0503020204020204" pitchFamily="34" charset="-122"/>
              </a:rPr>
            </a:br>
            <a:r>
              <a:rPr lang="en-US" altLang="zh-CN" dirty="0">
                <a:solidFill>
                  <a:srgbClr val="034239"/>
                </a:solidFill>
                <a:latin typeface="微软雅黑" panose="020B0503020204020204" pitchFamily="34" charset="-122"/>
                <a:ea typeface="微软雅黑" panose="020B0503020204020204" pitchFamily="34" charset="-122"/>
              </a:rPr>
              <a:t>      </a:t>
            </a:r>
            <a:r>
              <a:rPr lang="zh-CN" altLang="en-US" dirty="0">
                <a:solidFill>
                  <a:srgbClr val="034239"/>
                </a:solidFill>
                <a:latin typeface="微软雅黑" panose="020B0503020204020204" pitchFamily="34" charset="-122"/>
                <a:ea typeface="微软雅黑" panose="020B0503020204020204" pitchFamily="34" charset="-122"/>
              </a:rPr>
              <a:t>大家好！非常感谢你在百忙之中抽空来参加我班家长会。各位家长，我和你们的心情一样，那就是孩子的健康成长是我们共同的愿望，我们都愿意看到孩子们在我们的教育下不断进步，成人成才，将来成为社会上的有用人才。这是我今天召开这次家长会的主要目的。</a:t>
            </a:r>
          </a:p>
          <a:p>
            <a:endParaRPr lang="zh-CN" altLang="en-US" dirty="0"/>
          </a:p>
        </p:txBody>
      </p:sp>
    </p:spTree>
    <p:extLst>
      <p:ext uri="{BB962C8B-B14F-4D97-AF65-F5344CB8AC3E}">
        <p14:creationId xmlns:p14="http://schemas.microsoft.com/office/powerpoint/2010/main" val="21667510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000"/>
                                        <p:tgtEl>
                                          <p:spTgt spid="3">
                                            <p:txEl>
                                              <p:pRg st="0" end="0"/>
                                            </p:txEl>
                                          </p:spTgt>
                                        </p:tgtEl>
                                      </p:cBhvr>
                                    </p:animEffect>
                                    <p:anim calcmode="lin" valueType="num">
                                      <p:cBhvr>
                                        <p:cTn id="12"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DF6F1"/>
        </a:solidFill>
        <a:effectLst/>
      </p:bgPr>
    </p:bg>
    <p:spTree>
      <p:nvGrpSpPr>
        <p:cNvPr id="1" name=""/>
        <p:cNvGrpSpPr/>
        <p:nvPr/>
      </p:nvGrpSpPr>
      <p:grpSpPr>
        <a:xfrm>
          <a:off x="0" y="0"/>
          <a:ext cx="0" cy="0"/>
          <a:chOff x="0" y="0"/>
          <a:chExt cx="0" cy="0"/>
        </a:xfrm>
      </p:grpSpPr>
      <p:pic>
        <p:nvPicPr>
          <p:cNvPr id="11" name="图片 10">
            <a:extLst>
              <a:ext uri="{FF2B5EF4-FFF2-40B4-BE49-F238E27FC236}">
                <a16:creationId xmlns="" xmlns:a16="http://schemas.microsoft.com/office/drawing/2014/main" id="{B713522D-D273-4D04-9DE0-8E9D7A61DB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6075" y="904384"/>
            <a:ext cx="4044433" cy="4450534"/>
          </a:xfrm>
          <a:prstGeom prst="rect">
            <a:avLst/>
          </a:prstGeom>
        </p:spPr>
      </p:pic>
      <p:grpSp>
        <p:nvGrpSpPr>
          <p:cNvPr id="7" name="组合 6">
            <a:extLst>
              <a:ext uri="{FF2B5EF4-FFF2-40B4-BE49-F238E27FC236}">
                <a16:creationId xmlns="" xmlns:a16="http://schemas.microsoft.com/office/drawing/2014/main" id="{8A3A0864-03E1-4E18-9F93-F1445B38B227}"/>
              </a:ext>
            </a:extLst>
          </p:cNvPr>
          <p:cNvGrpSpPr/>
          <p:nvPr/>
        </p:nvGrpSpPr>
        <p:grpSpPr>
          <a:xfrm>
            <a:off x="294505" y="2352716"/>
            <a:ext cx="11364984" cy="2952020"/>
            <a:chOff x="-982238" y="2567434"/>
            <a:chExt cx="10858011" cy="2794240"/>
          </a:xfrm>
        </p:grpSpPr>
        <p:sp>
          <p:nvSpPr>
            <p:cNvPr id="3" name="椭圆 2">
              <a:extLst>
                <a:ext uri="{FF2B5EF4-FFF2-40B4-BE49-F238E27FC236}">
                  <a16:creationId xmlns="" xmlns:a16="http://schemas.microsoft.com/office/drawing/2014/main" id="{5878AB1C-92FB-4B56-ADF5-E29F1FDB0F01}"/>
                </a:ext>
              </a:extLst>
            </p:cNvPr>
            <p:cNvSpPr/>
            <p:nvPr/>
          </p:nvSpPr>
          <p:spPr>
            <a:xfrm>
              <a:off x="6161233" y="2631425"/>
              <a:ext cx="1279127" cy="1265824"/>
            </a:xfrm>
            <a:prstGeom prst="ellipse">
              <a:avLst/>
            </a:prstGeom>
            <a:solidFill>
              <a:srgbClr val="2357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Group 42"/>
            <p:cNvGrpSpPr/>
            <p:nvPr/>
          </p:nvGrpSpPr>
          <p:grpSpPr>
            <a:xfrm>
              <a:off x="4906230" y="2579631"/>
              <a:ext cx="2245500" cy="2367098"/>
              <a:chOff x="4906230" y="2579631"/>
              <a:chExt cx="2245500" cy="2367098"/>
            </a:xfrm>
            <a:solidFill>
              <a:srgbClr val="80AE31"/>
            </a:solidFill>
          </p:grpSpPr>
          <p:sp>
            <p:nvSpPr>
              <p:cNvPr id="18" name="Freeform 9"/>
              <p:cNvSpPr>
                <a:spLocks/>
              </p:cNvSpPr>
              <p:nvPr/>
            </p:nvSpPr>
            <p:spPr bwMode="auto">
              <a:xfrm rot="900000">
                <a:off x="4906230" y="2614084"/>
                <a:ext cx="2245500" cy="2332645"/>
              </a:xfrm>
              <a:custGeom>
                <a:avLst/>
                <a:gdLst>
                  <a:gd name="T0" fmla="*/ 267 w 468"/>
                  <a:gd name="T1" fmla="*/ 141 h 485"/>
                  <a:gd name="T2" fmla="*/ 248 w 468"/>
                  <a:gd name="T3" fmla="*/ 192 h 485"/>
                  <a:gd name="T4" fmla="*/ 195 w 468"/>
                  <a:gd name="T5" fmla="*/ 218 h 485"/>
                  <a:gd name="T6" fmla="*/ 49 w 468"/>
                  <a:gd name="T7" fmla="*/ 250 h 485"/>
                  <a:gd name="T8" fmla="*/ 56 w 468"/>
                  <a:gd name="T9" fmla="*/ 436 h 485"/>
                  <a:gd name="T10" fmla="*/ 241 w 468"/>
                  <a:gd name="T11" fmla="*/ 429 h 485"/>
                  <a:gd name="T12" fmla="*/ 262 w 468"/>
                  <a:gd name="T13" fmla="*/ 281 h 485"/>
                  <a:gd name="T14" fmla="*/ 278 w 468"/>
                  <a:gd name="T15" fmla="*/ 225 h 485"/>
                  <a:gd name="T16" fmla="*/ 334 w 468"/>
                  <a:gd name="T17" fmla="*/ 203 h 485"/>
                  <a:gd name="T18" fmla="*/ 431 w 468"/>
                  <a:gd name="T19" fmla="*/ 175 h 485"/>
                  <a:gd name="T20" fmla="*/ 426 w 468"/>
                  <a:gd name="T21" fmla="*/ 36 h 485"/>
                  <a:gd name="T22" fmla="*/ 287 w 468"/>
                  <a:gd name="T23" fmla="*/ 42 h 485"/>
                  <a:gd name="T24" fmla="*/ 267 w 468"/>
                  <a:gd name="T25" fmla="*/ 141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8" h="485">
                    <a:moveTo>
                      <a:pt x="267" y="141"/>
                    </a:moveTo>
                    <a:cubicBezTo>
                      <a:pt x="267" y="141"/>
                      <a:pt x="269" y="169"/>
                      <a:pt x="248" y="192"/>
                    </a:cubicBezTo>
                    <a:cubicBezTo>
                      <a:pt x="226" y="215"/>
                      <a:pt x="195" y="218"/>
                      <a:pt x="195" y="218"/>
                    </a:cubicBezTo>
                    <a:cubicBezTo>
                      <a:pt x="146" y="198"/>
                      <a:pt x="87" y="209"/>
                      <a:pt x="49" y="250"/>
                    </a:cubicBezTo>
                    <a:cubicBezTo>
                      <a:pt x="0" y="303"/>
                      <a:pt x="3" y="386"/>
                      <a:pt x="56" y="436"/>
                    </a:cubicBezTo>
                    <a:cubicBezTo>
                      <a:pt x="109" y="485"/>
                      <a:pt x="192" y="482"/>
                      <a:pt x="241" y="429"/>
                    </a:cubicBezTo>
                    <a:cubicBezTo>
                      <a:pt x="279" y="387"/>
                      <a:pt x="286" y="328"/>
                      <a:pt x="262" y="281"/>
                    </a:cubicBezTo>
                    <a:cubicBezTo>
                      <a:pt x="262" y="281"/>
                      <a:pt x="249" y="256"/>
                      <a:pt x="278" y="225"/>
                    </a:cubicBezTo>
                    <a:cubicBezTo>
                      <a:pt x="303" y="198"/>
                      <a:pt x="334" y="203"/>
                      <a:pt x="334" y="203"/>
                    </a:cubicBezTo>
                    <a:cubicBezTo>
                      <a:pt x="368" y="212"/>
                      <a:pt x="406" y="203"/>
                      <a:pt x="431" y="175"/>
                    </a:cubicBezTo>
                    <a:cubicBezTo>
                      <a:pt x="468" y="135"/>
                      <a:pt x="466" y="73"/>
                      <a:pt x="426" y="36"/>
                    </a:cubicBezTo>
                    <a:cubicBezTo>
                      <a:pt x="386" y="0"/>
                      <a:pt x="324" y="2"/>
                      <a:pt x="287" y="42"/>
                    </a:cubicBezTo>
                    <a:cubicBezTo>
                      <a:pt x="262" y="69"/>
                      <a:pt x="255" y="108"/>
                      <a:pt x="267" y="14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latin typeface="Source Sans Pro" charset="0"/>
                </a:endParaRPr>
              </a:p>
            </p:txBody>
          </p:sp>
          <p:sp>
            <p:nvSpPr>
              <p:cNvPr id="19" name="Freeform 10"/>
              <p:cNvSpPr>
                <a:spLocks/>
              </p:cNvSpPr>
              <p:nvPr/>
            </p:nvSpPr>
            <p:spPr bwMode="auto">
              <a:xfrm rot="900000">
                <a:off x="4906230" y="2579631"/>
                <a:ext cx="2239420" cy="2342778"/>
              </a:xfrm>
              <a:custGeom>
                <a:avLst/>
                <a:gdLst>
                  <a:gd name="T0" fmla="*/ 266 w 467"/>
                  <a:gd name="T1" fmla="*/ 142 h 487"/>
                  <a:gd name="T2" fmla="*/ 247 w 467"/>
                  <a:gd name="T3" fmla="*/ 193 h 487"/>
                  <a:gd name="T4" fmla="*/ 195 w 467"/>
                  <a:gd name="T5" fmla="*/ 220 h 487"/>
                  <a:gd name="T6" fmla="*/ 49 w 467"/>
                  <a:gd name="T7" fmla="*/ 253 h 487"/>
                  <a:gd name="T8" fmla="*/ 57 w 467"/>
                  <a:gd name="T9" fmla="*/ 438 h 487"/>
                  <a:gd name="T10" fmla="*/ 242 w 467"/>
                  <a:gd name="T11" fmla="*/ 430 h 487"/>
                  <a:gd name="T12" fmla="*/ 262 w 467"/>
                  <a:gd name="T13" fmla="*/ 282 h 487"/>
                  <a:gd name="T14" fmla="*/ 278 w 467"/>
                  <a:gd name="T15" fmla="*/ 226 h 487"/>
                  <a:gd name="T16" fmla="*/ 334 w 467"/>
                  <a:gd name="T17" fmla="*/ 204 h 487"/>
                  <a:gd name="T18" fmla="*/ 431 w 467"/>
                  <a:gd name="T19" fmla="*/ 175 h 487"/>
                  <a:gd name="T20" fmla="*/ 425 w 467"/>
                  <a:gd name="T21" fmla="*/ 37 h 487"/>
                  <a:gd name="T22" fmla="*/ 286 w 467"/>
                  <a:gd name="T23" fmla="*/ 43 h 487"/>
                  <a:gd name="T24" fmla="*/ 266 w 467"/>
                  <a:gd name="T25" fmla="*/ 142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7" h="487">
                    <a:moveTo>
                      <a:pt x="266" y="142"/>
                    </a:moveTo>
                    <a:cubicBezTo>
                      <a:pt x="266" y="142"/>
                      <a:pt x="268" y="170"/>
                      <a:pt x="247" y="193"/>
                    </a:cubicBezTo>
                    <a:cubicBezTo>
                      <a:pt x="226" y="216"/>
                      <a:pt x="195" y="220"/>
                      <a:pt x="195" y="220"/>
                    </a:cubicBezTo>
                    <a:cubicBezTo>
                      <a:pt x="145" y="200"/>
                      <a:pt x="87" y="211"/>
                      <a:pt x="49" y="253"/>
                    </a:cubicBezTo>
                    <a:cubicBezTo>
                      <a:pt x="0" y="306"/>
                      <a:pt x="3" y="389"/>
                      <a:pt x="57" y="438"/>
                    </a:cubicBezTo>
                    <a:cubicBezTo>
                      <a:pt x="110" y="487"/>
                      <a:pt x="193" y="483"/>
                      <a:pt x="242" y="430"/>
                    </a:cubicBezTo>
                    <a:cubicBezTo>
                      <a:pt x="280" y="389"/>
                      <a:pt x="286" y="329"/>
                      <a:pt x="262" y="282"/>
                    </a:cubicBezTo>
                    <a:cubicBezTo>
                      <a:pt x="262" y="282"/>
                      <a:pt x="250" y="257"/>
                      <a:pt x="278" y="226"/>
                    </a:cubicBezTo>
                    <a:cubicBezTo>
                      <a:pt x="303" y="199"/>
                      <a:pt x="334" y="204"/>
                      <a:pt x="334" y="204"/>
                    </a:cubicBezTo>
                    <a:cubicBezTo>
                      <a:pt x="368" y="213"/>
                      <a:pt x="405" y="203"/>
                      <a:pt x="431" y="175"/>
                    </a:cubicBezTo>
                    <a:cubicBezTo>
                      <a:pt x="467" y="135"/>
                      <a:pt x="465" y="73"/>
                      <a:pt x="425" y="37"/>
                    </a:cubicBezTo>
                    <a:cubicBezTo>
                      <a:pt x="385" y="0"/>
                      <a:pt x="323" y="3"/>
                      <a:pt x="286" y="43"/>
                    </a:cubicBezTo>
                    <a:cubicBezTo>
                      <a:pt x="261" y="70"/>
                      <a:pt x="254" y="109"/>
                      <a:pt x="266" y="14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latin typeface="Source Sans Pro" charset="0"/>
                </a:endParaRPr>
              </a:p>
            </p:txBody>
          </p:sp>
        </p:grpSp>
        <p:grpSp>
          <p:nvGrpSpPr>
            <p:cNvPr id="42" name="Group 41"/>
            <p:cNvGrpSpPr/>
            <p:nvPr/>
          </p:nvGrpSpPr>
          <p:grpSpPr>
            <a:xfrm>
              <a:off x="3528395" y="2567434"/>
              <a:ext cx="2330618" cy="2286032"/>
              <a:chOff x="3528395" y="2567434"/>
              <a:chExt cx="2330618" cy="2286032"/>
            </a:xfrm>
            <a:solidFill>
              <a:srgbClr val="92CEAC"/>
            </a:solidFill>
          </p:grpSpPr>
          <p:sp>
            <p:nvSpPr>
              <p:cNvPr id="20" name="Freeform 11"/>
              <p:cNvSpPr>
                <a:spLocks/>
              </p:cNvSpPr>
              <p:nvPr/>
            </p:nvSpPr>
            <p:spPr bwMode="auto">
              <a:xfrm rot="20700000">
                <a:off x="3528395" y="2601886"/>
                <a:ext cx="2326565" cy="2251580"/>
              </a:xfrm>
              <a:custGeom>
                <a:avLst/>
                <a:gdLst>
                  <a:gd name="T0" fmla="*/ 344 w 485"/>
                  <a:gd name="T1" fmla="*/ 267 h 468"/>
                  <a:gd name="T2" fmla="*/ 293 w 485"/>
                  <a:gd name="T3" fmla="*/ 248 h 468"/>
                  <a:gd name="T4" fmla="*/ 267 w 485"/>
                  <a:gd name="T5" fmla="*/ 195 h 468"/>
                  <a:gd name="T6" fmla="*/ 235 w 485"/>
                  <a:gd name="T7" fmla="*/ 49 h 468"/>
                  <a:gd name="T8" fmla="*/ 49 w 485"/>
                  <a:gd name="T9" fmla="*/ 56 h 468"/>
                  <a:gd name="T10" fmla="*/ 56 w 485"/>
                  <a:gd name="T11" fmla="*/ 241 h 468"/>
                  <a:gd name="T12" fmla="*/ 204 w 485"/>
                  <a:gd name="T13" fmla="*/ 262 h 468"/>
                  <a:gd name="T14" fmla="*/ 260 w 485"/>
                  <a:gd name="T15" fmla="*/ 279 h 468"/>
                  <a:gd name="T16" fmla="*/ 282 w 485"/>
                  <a:gd name="T17" fmla="*/ 334 h 468"/>
                  <a:gd name="T18" fmla="*/ 310 w 485"/>
                  <a:gd name="T19" fmla="*/ 432 h 468"/>
                  <a:gd name="T20" fmla="*/ 449 w 485"/>
                  <a:gd name="T21" fmla="*/ 426 h 468"/>
                  <a:gd name="T22" fmla="*/ 443 w 485"/>
                  <a:gd name="T23" fmla="*/ 288 h 468"/>
                  <a:gd name="T24" fmla="*/ 344 w 485"/>
                  <a:gd name="T25" fmla="*/ 267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5" h="468">
                    <a:moveTo>
                      <a:pt x="344" y="267"/>
                    </a:moveTo>
                    <a:cubicBezTo>
                      <a:pt x="344" y="267"/>
                      <a:pt x="316" y="269"/>
                      <a:pt x="293" y="248"/>
                    </a:cubicBezTo>
                    <a:cubicBezTo>
                      <a:pt x="270" y="227"/>
                      <a:pt x="267" y="195"/>
                      <a:pt x="267" y="195"/>
                    </a:cubicBezTo>
                    <a:cubicBezTo>
                      <a:pt x="287" y="146"/>
                      <a:pt x="276" y="87"/>
                      <a:pt x="235" y="49"/>
                    </a:cubicBezTo>
                    <a:cubicBezTo>
                      <a:pt x="182" y="0"/>
                      <a:pt x="99" y="3"/>
                      <a:pt x="49" y="56"/>
                    </a:cubicBezTo>
                    <a:cubicBezTo>
                      <a:pt x="0" y="109"/>
                      <a:pt x="3" y="192"/>
                      <a:pt x="56" y="241"/>
                    </a:cubicBezTo>
                    <a:cubicBezTo>
                      <a:pt x="98" y="280"/>
                      <a:pt x="157" y="286"/>
                      <a:pt x="204" y="262"/>
                    </a:cubicBezTo>
                    <a:cubicBezTo>
                      <a:pt x="204" y="262"/>
                      <a:pt x="229" y="250"/>
                      <a:pt x="260" y="279"/>
                    </a:cubicBezTo>
                    <a:cubicBezTo>
                      <a:pt x="287" y="304"/>
                      <a:pt x="282" y="334"/>
                      <a:pt x="282" y="334"/>
                    </a:cubicBezTo>
                    <a:cubicBezTo>
                      <a:pt x="273" y="368"/>
                      <a:pt x="283" y="406"/>
                      <a:pt x="310" y="432"/>
                    </a:cubicBezTo>
                    <a:cubicBezTo>
                      <a:pt x="350" y="468"/>
                      <a:pt x="412" y="466"/>
                      <a:pt x="449" y="426"/>
                    </a:cubicBezTo>
                    <a:cubicBezTo>
                      <a:pt x="485" y="387"/>
                      <a:pt x="483" y="325"/>
                      <a:pt x="443" y="288"/>
                    </a:cubicBezTo>
                    <a:cubicBezTo>
                      <a:pt x="416" y="262"/>
                      <a:pt x="378" y="256"/>
                      <a:pt x="344" y="26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latin typeface="Source Sans Pro" charset="0"/>
                </a:endParaRPr>
              </a:p>
            </p:txBody>
          </p:sp>
          <p:sp>
            <p:nvSpPr>
              <p:cNvPr id="21" name="Freeform 12"/>
              <p:cNvSpPr>
                <a:spLocks/>
              </p:cNvSpPr>
              <p:nvPr/>
            </p:nvSpPr>
            <p:spPr bwMode="auto">
              <a:xfrm rot="20700000">
                <a:off x="3528395" y="2567434"/>
                <a:ext cx="2330618" cy="2247527"/>
              </a:xfrm>
              <a:custGeom>
                <a:avLst/>
                <a:gdLst>
                  <a:gd name="T0" fmla="*/ 344 w 486"/>
                  <a:gd name="T1" fmla="*/ 266 h 467"/>
                  <a:gd name="T2" fmla="*/ 293 w 486"/>
                  <a:gd name="T3" fmla="*/ 247 h 467"/>
                  <a:gd name="T4" fmla="*/ 266 w 486"/>
                  <a:gd name="T5" fmla="*/ 195 h 467"/>
                  <a:gd name="T6" fmla="*/ 234 w 486"/>
                  <a:gd name="T7" fmla="*/ 49 h 467"/>
                  <a:gd name="T8" fmla="*/ 48 w 486"/>
                  <a:gd name="T9" fmla="*/ 57 h 467"/>
                  <a:gd name="T10" fmla="*/ 56 w 486"/>
                  <a:gd name="T11" fmla="*/ 242 h 467"/>
                  <a:gd name="T12" fmla="*/ 204 w 486"/>
                  <a:gd name="T13" fmla="*/ 262 h 467"/>
                  <a:gd name="T14" fmla="*/ 260 w 486"/>
                  <a:gd name="T15" fmla="*/ 278 h 467"/>
                  <a:gd name="T16" fmla="*/ 282 w 486"/>
                  <a:gd name="T17" fmla="*/ 334 h 467"/>
                  <a:gd name="T18" fmla="*/ 311 w 486"/>
                  <a:gd name="T19" fmla="*/ 431 h 467"/>
                  <a:gd name="T20" fmla="*/ 449 w 486"/>
                  <a:gd name="T21" fmla="*/ 425 h 467"/>
                  <a:gd name="T22" fmla="*/ 444 w 486"/>
                  <a:gd name="T23" fmla="*/ 286 h 467"/>
                  <a:gd name="T24" fmla="*/ 344 w 486"/>
                  <a:gd name="T25" fmla="*/ 266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6" h="467">
                    <a:moveTo>
                      <a:pt x="344" y="266"/>
                    </a:moveTo>
                    <a:cubicBezTo>
                      <a:pt x="344" y="266"/>
                      <a:pt x="316" y="268"/>
                      <a:pt x="293" y="247"/>
                    </a:cubicBezTo>
                    <a:cubicBezTo>
                      <a:pt x="270" y="226"/>
                      <a:pt x="266" y="195"/>
                      <a:pt x="266" y="195"/>
                    </a:cubicBezTo>
                    <a:cubicBezTo>
                      <a:pt x="286" y="145"/>
                      <a:pt x="275" y="87"/>
                      <a:pt x="234" y="49"/>
                    </a:cubicBezTo>
                    <a:cubicBezTo>
                      <a:pt x="180" y="0"/>
                      <a:pt x="97" y="3"/>
                      <a:pt x="48" y="57"/>
                    </a:cubicBezTo>
                    <a:cubicBezTo>
                      <a:pt x="0" y="110"/>
                      <a:pt x="3" y="193"/>
                      <a:pt x="56" y="242"/>
                    </a:cubicBezTo>
                    <a:cubicBezTo>
                      <a:pt x="98" y="280"/>
                      <a:pt x="157" y="286"/>
                      <a:pt x="204" y="262"/>
                    </a:cubicBezTo>
                    <a:cubicBezTo>
                      <a:pt x="204" y="262"/>
                      <a:pt x="229" y="249"/>
                      <a:pt x="260" y="278"/>
                    </a:cubicBezTo>
                    <a:cubicBezTo>
                      <a:pt x="287" y="303"/>
                      <a:pt x="282" y="334"/>
                      <a:pt x="282" y="334"/>
                    </a:cubicBezTo>
                    <a:cubicBezTo>
                      <a:pt x="273" y="368"/>
                      <a:pt x="283" y="405"/>
                      <a:pt x="311" y="431"/>
                    </a:cubicBezTo>
                    <a:cubicBezTo>
                      <a:pt x="351" y="467"/>
                      <a:pt x="413" y="465"/>
                      <a:pt x="449" y="425"/>
                    </a:cubicBezTo>
                    <a:cubicBezTo>
                      <a:pt x="486" y="385"/>
                      <a:pt x="483" y="323"/>
                      <a:pt x="444" y="286"/>
                    </a:cubicBezTo>
                    <a:cubicBezTo>
                      <a:pt x="416" y="261"/>
                      <a:pt x="377" y="254"/>
                      <a:pt x="344" y="26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latin typeface="Source Sans Pro" charset="0"/>
                </a:endParaRPr>
              </a:p>
            </p:txBody>
          </p:sp>
        </p:grpSp>
        <p:grpSp>
          <p:nvGrpSpPr>
            <p:cNvPr id="50" name="Group 49"/>
            <p:cNvGrpSpPr/>
            <p:nvPr/>
          </p:nvGrpSpPr>
          <p:grpSpPr>
            <a:xfrm>
              <a:off x="2251543" y="2706350"/>
              <a:ext cx="2245500" cy="2373178"/>
              <a:chOff x="2251543" y="2706350"/>
              <a:chExt cx="2245500" cy="2373178"/>
            </a:xfrm>
            <a:solidFill>
              <a:srgbClr val="0B8272"/>
            </a:solidFill>
          </p:grpSpPr>
          <p:sp>
            <p:nvSpPr>
              <p:cNvPr id="22" name="Freeform 13"/>
              <p:cNvSpPr>
                <a:spLocks/>
              </p:cNvSpPr>
              <p:nvPr/>
            </p:nvSpPr>
            <p:spPr bwMode="auto">
              <a:xfrm rot="900000">
                <a:off x="2251543" y="2744856"/>
                <a:ext cx="2245500" cy="2334672"/>
              </a:xfrm>
              <a:custGeom>
                <a:avLst/>
                <a:gdLst>
                  <a:gd name="T0" fmla="*/ 267 w 468"/>
                  <a:gd name="T1" fmla="*/ 141 h 485"/>
                  <a:gd name="T2" fmla="*/ 248 w 468"/>
                  <a:gd name="T3" fmla="*/ 192 h 485"/>
                  <a:gd name="T4" fmla="*/ 195 w 468"/>
                  <a:gd name="T5" fmla="*/ 218 h 485"/>
                  <a:gd name="T6" fmla="*/ 49 w 468"/>
                  <a:gd name="T7" fmla="*/ 250 h 485"/>
                  <a:gd name="T8" fmla="*/ 56 w 468"/>
                  <a:gd name="T9" fmla="*/ 436 h 485"/>
                  <a:gd name="T10" fmla="*/ 241 w 468"/>
                  <a:gd name="T11" fmla="*/ 429 h 485"/>
                  <a:gd name="T12" fmla="*/ 262 w 468"/>
                  <a:gd name="T13" fmla="*/ 281 h 485"/>
                  <a:gd name="T14" fmla="*/ 279 w 468"/>
                  <a:gd name="T15" fmla="*/ 225 h 485"/>
                  <a:gd name="T16" fmla="*/ 334 w 468"/>
                  <a:gd name="T17" fmla="*/ 203 h 485"/>
                  <a:gd name="T18" fmla="*/ 432 w 468"/>
                  <a:gd name="T19" fmla="*/ 175 h 485"/>
                  <a:gd name="T20" fmla="*/ 426 w 468"/>
                  <a:gd name="T21" fmla="*/ 36 h 485"/>
                  <a:gd name="T22" fmla="*/ 288 w 468"/>
                  <a:gd name="T23" fmla="*/ 42 h 485"/>
                  <a:gd name="T24" fmla="*/ 267 w 468"/>
                  <a:gd name="T25" fmla="*/ 141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8" h="485">
                    <a:moveTo>
                      <a:pt x="267" y="141"/>
                    </a:moveTo>
                    <a:cubicBezTo>
                      <a:pt x="267" y="141"/>
                      <a:pt x="269" y="169"/>
                      <a:pt x="248" y="192"/>
                    </a:cubicBezTo>
                    <a:cubicBezTo>
                      <a:pt x="227" y="215"/>
                      <a:pt x="195" y="218"/>
                      <a:pt x="195" y="218"/>
                    </a:cubicBezTo>
                    <a:cubicBezTo>
                      <a:pt x="146" y="198"/>
                      <a:pt x="87" y="209"/>
                      <a:pt x="49" y="250"/>
                    </a:cubicBezTo>
                    <a:cubicBezTo>
                      <a:pt x="0" y="303"/>
                      <a:pt x="3" y="386"/>
                      <a:pt x="56" y="436"/>
                    </a:cubicBezTo>
                    <a:cubicBezTo>
                      <a:pt x="109" y="485"/>
                      <a:pt x="192" y="482"/>
                      <a:pt x="241" y="429"/>
                    </a:cubicBezTo>
                    <a:cubicBezTo>
                      <a:pt x="279" y="387"/>
                      <a:pt x="286" y="328"/>
                      <a:pt x="262" y="281"/>
                    </a:cubicBezTo>
                    <a:cubicBezTo>
                      <a:pt x="262" y="281"/>
                      <a:pt x="250" y="256"/>
                      <a:pt x="279" y="225"/>
                    </a:cubicBezTo>
                    <a:cubicBezTo>
                      <a:pt x="304" y="198"/>
                      <a:pt x="334" y="203"/>
                      <a:pt x="334" y="203"/>
                    </a:cubicBezTo>
                    <a:cubicBezTo>
                      <a:pt x="368" y="212"/>
                      <a:pt x="406" y="203"/>
                      <a:pt x="432" y="175"/>
                    </a:cubicBezTo>
                    <a:cubicBezTo>
                      <a:pt x="468" y="135"/>
                      <a:pt x="466" y="73"/>
                      <a:pt x="426" y="36"/>
                    </a:cubicBezTo>
                    <a:cubicBezTo>
                      <a:pt x="387" y="0"/>
                      <a:pt x="325" y="2"/>
                      <a:pt x="288" y="42"/>
                    </a:cubicBezTo>
                    <a:cubicBezTo>
                      <a:pt x="262" y="69"/>
                      <a:pt x="256" y="108"/>
                      <a:pt x="267" y="14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latin typeface="Source Sans Pro" charset="0"/>
                </a:endParaRPr>
              </a:p>
            </p:txBody>
          </p:sp>
          <p:sp>
            <p:nvSpPr>
              <p:cNvPr id="23" name="Freeform 14"/>
              <p:cNvSpPr>
                <a:spLocks/>
              </p:cNvSpPr>
              <p:nvPr/>
            </p:nvSpPr>
            <p:spPr bwMode="auto">
              <a:xfrm rot="900000">
                <a:off x="2251543" y="2706350"/>
                <a:ext cx="2245500" cy="2342778"/>
              </a:xfrm>
              <a:custGeom>
                <a:avLst/>
                <a:gdLst>
                  <a:gd name="T0" fmla="*/ 267 w 468"/>
                  <a:gd name="T1" fmla="*/ 142 h 487"/>
                  <a:gd name="T2" fmla="*/ 248 w 468"/>
                  <a:gd name="T3" fmla="*/ 193 h 487"/>
                  <a:gd name="T4" fmla="*/ 195 w 468"/>
                  <a:gd name="T5" fmla="*/ 220 h 487"/>
                  <a:gd name="T6" fmla="*/ 49 w 468"/>
                  <a:gd name="T7" fmla="*/ 253 h 487"/>
                  <a:gd name="T8" fmla="*/ 57 w 468"/>
                  <a:gd name="T9" fmla="*/ 438 h 487"/>
                  <a:gd name="T10" fmla="*/ 242 w 468"/>
                  <a:gd name="T11" fmla="*/ 430 h 487"/>
                  <a:gd name="T12" fmla="*/ 263 w 468"/>
                  <a:gd name="T13" fmla="*/ 282 h 487"/>
                  <a:gd name="T14" fmla="*/ 279 w 468"/>
                  <a:gd name="T15" fmla="*/ 227 h 487"/>
                  <a:gd name="T16" fmla="*/ 334 w 468"/>
                  <a:gd name="T17" fmla="*/ 204 h 487"/>
                  <a:gd name="T18" fmla="*/ 431 w 468"/>
                  <a:gd name="T19" fmla="*/ 176 h 487"/>
                  <a:gd name="T20" fmla="*/ 425 w 468"/>
                  <a:gd name="T21" fmla="*/ 37 h 487"/>
                  <a:gd name="T22" fmla="*/ 287 w 468"/>
                  <a:gd name="T23" fmla="*/ 43 h 487"/>
                  <a:gd name="T24" fmla="*/ 267 w 468"/>
                  <a:gd name="T25" fmla="*/ 142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8" h="487">
                    <a:moveTo>
                      <a:pt x="267" y="142"/>
                    </a:moveTo>
                    <a:cubicBezTo>
                      <a:pt x="267" y="142"/>
                      <a:pt x="269" y="170"/>
                      <a:pt x="248" y="193"/>
                    </a:cubicBezTo>
                    <a:cubicBezTo>
                      <a:pt x="227" y="216"/>
                      <a:pt x="195" y="220"/>
                      <a:pt x="195" y="220"/>
                    </a:cubicBezTo>
                    <a:cubicBezTo>
                      <a:pt x="146" y="200"/>
                      <a:pt x="87" y="211"/>
                      <a:pt x="49" y="253"/>
                    </a:cubicBezTo>
                    <a:cubicBezTo>
                      <a:pt x="0" y="306"/>
                      <a:pt x="4" y="389"/>
                      <a:pt x="57" y="438"/>
                    </a:cubicBezTo>
                    <a:cubicBezTo>
                      <a:pt x="110" y="487"/>
                      <a:pt x="193" y="483"/>
                      <a:pt x="242" y="430"/>
                    </a:cubicBezTo>
                    <a:cubicBezTo>
                      <a:pt x="280" y="389"/>
                      <a:pt x="287" y="329"/>
                      <a:pt x="263" y="282"/>
                    </a:cubicBezTo>
                    <a:cubicBezTo>
                      <a:pt x="263" y="282"/>
                      <a:pt x="250" y="258"/>
                      <a:pt x="279" y="227"/>
                    </a:cubicBezTo>
                    <a:cubicBezTo>
                      <a:pt x="303" y="200"/>
                      <a:pt x="334" y="204"/>
                      <a:pt x="334" y="204"/>
                    </a:cubicBezTo>
                    <a:cubicBezTo>
                      <a:pt x="368" y="213"/>
                      <a:pt x="406" y="203"/>
                      <a:pt x="431" y="176"/>
                    </a:cubicBezTo>
                    <a:cubicBezTo>
                      <a:pt x="468" y="136"/>
                      <a:pt x="465" y="74"/>
                      <a:pt x="425" y="37"/>
                    </a:cubicBezTo>
                    <a:cubicBezTo>
                      <a:pt x="386" y="0"/>
                      <a:pt x="323" y="3"/>
                      <a:pt x="287" y="43"/>
                    </a:cubicBezTo>
                    <a:cubicBezTo>
                      <a:pt x="261" y="71"/>
                      <a:pt x="255" y="109"/>
                      <a:pt x="267" y="14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latin typeface="Source Sans Pro" charset="0"/>
                </a:endParaRPr>
              </a:p>
            </p:txBody>
          </p:sp>
        </p:grpSp>
        <p:grpSp>
          <p:nvGrpSpPr>
            <p:cNvPr id="51" name="Group 50"/>
            <p:cNvGrpSpPr/>
            <p:nvPr/>
          </p:nvGrpSpPr>
          <p:grpSpPr>
            <a:xfrm>
              <a:off x="2409856" y="3770650"/>
              <a:ext cx="873476" cy="916034"/>
              <a:chOff x="2409856" y="3770650"/>
              <a:chExt cx="873476" cy="916034"/>
            </a:xfrm>
          </p:grpSpPr>
          <p:sp>
            <p:nvSpPr>
              <p:cNvPr id="26" name="Freeform 17"/>
              <p:cNvSpPr>
                <a:spLocks/>
              </p:cNvSpPr>
              <p:nvPr/>
            </p:nvSpPr>
            <p:spPr bwMode="auto">
              <a:xfrm>
                <a:off x="2413910" y="3809155"/>
                <a:ext cx="869422" cy="877529"/>
              </a:xfrm>
              <a:custGeom>
                <a:avLst/>
                <a:gdLst>
                  <a:gd name="T0" fmla="*/ 181 w 181"/>
                  <a:gd name="T1" fmla="*/ 90 h 182"/>
                  <a:gd name="T2" fmla="*/ 91 w 181"/>
                  <a:gd name="T3" fmla="*/ 181 h 182"/>
                  <a:gd name="T4" fmla="*/ 0 w 181"/>
                  <a:gd name="T5" fmla="*/ 92 h 182"/>
                  <a:gd name="T6" fmla="*/ 89 w 181"/>
                  <a:gd name="T7" fmla="*/ 1 h 182"/>
                  <a:gd name="T8" fmla="*/ 181 w 181"/>
                  <a:gd name="T9" fmla="*/ 90 h 182"/>
                </a:gdLst>
                <a:ahLst/>
                <a:cxnLst>
                  <a:cxn ang="0">
                    <a:pos x="T0" y="T1"/>
                  </a:cxn>
                  <a:cxn ang="0">
                    <a:pos x="T2" y="T3"/>
                  </a:cxn>
                  <a:cxn ang="0">
                    <a:pos x="T4" y="T5"/>
                  </a:cxn>
                  <a:cxn ang="0">
                    <a:pos x="T6" y="T7"/>
                  </a:cxn>
                  <a:cxn ang="0">
                    <a:pos x="T8" y="T9"/>
                  </a:cxn>
                </a:cxnLst>
                <a:rect l="0" t="0" r="r" b="b"/>
                <a:pathLst>
                  <a:path w="181" h="182">
                    <a:moveTo>
                      <a:pt x="181" y="90"/>
                    </a:moveTo>
                    <a:cubicBezTo>
                      <a:pt x="181" y="140"/>
                      <a:pt x="141" y="181"/>
                      <a:pt x="91" y="181"/>
                    </a:cubicBezTo>
                    <a:cubicBezTo>
                      <a:pt x="41" y="182"/>
                      <a:pt x="1" y="142"/>
                      <a:pt x="0" y="92"/>
                    </a:cubicBezTo>
                    <a:cubicBezTo>
                      <a:pt x="0" y="42"/>
                      <a:pt x="39" y="1"/>
                      <a:pt x="89" y="1"/>
                    </a:cubicBezTo>
                    <a:cubicBezTo>
                      <a:pt x="139" y="0"/>
                      <a:pt x="180" y="40"/>
                      <a:pt x="181" y="90"/>
                    </a:cubicBezTo>
                    <a:close/>
                  </a:path>
                </a:pathLst>
              </a:custGeom>
              <a:solidFill>
                <a:schemeClr val="tx1">
                  <a:alpha val="20000"/>
                </a:schemeClr>
              </a:solidFill>
              <a:ln>
                <a:noFill/>
              </a:ln>
            </p:spPr>
            <p:txBody>
              <a:bodyPr vert="horz" wrap="square" lIns="91440" tIns="45720" rIns="91440" bIns="45720" numCol="1" anchor="t" anchorCtr="0" compatLnSpc="1">
                <a:prstTxWarp prst="textNoShape">
                  <a:avLst/>
                </a:prstTxWarp>
              </a:bodyPr>
              <a:lstStyle/>
              <a:p>
                <a:endParaRPr lang="en-US" dirty="0">
                  <a:latin typeface="Source Sans Pro" charset="0"/>
                </a:endParaRPr>
              </a:p>
            </p:txBody>
          </p:sp>
          <p:sp>
            <p:nvSpPr>
              <p:cNvPr id="27" name="Freeform 18"/>
              <p:cNvSpPr>
                <a:spLocks/>
              </p:cNvSpPr>
              <p:nvPr/>
            </p:nvSpPr>
            <p:spPr bwMode="auto">
              <a:xfrm>
                <a:off x="2409856" y="3770650"/>
                <a:ext cx="867395" cy="871449"/>
              </a:xfrm>
              <a:custGeom>
                <a:avLst/>
                <a:gdLst>
                  <a:gd name="T0" fmla="*/ 181 w 181"/>
                  <a:gd name="T1" fmla="*/ 90 h 181"/>
                  <a:gd name="T2" fmla="*/ 91 w 181"/>
                  <a:gd name="T3" fmla="*/ 181 h 181"/>
                  <a:gd name="T4" fmla="*/ 0 w 181"/>
                  <a:gd name="T5" fmla="*/ 92 h 181"/>
                  <a:gd name="T6" fmla="*/ 89 w 181"/>
                  <a:gd name="T7" fmla="*/ 0 h 181"/>
                  <a:gd name="T8" fmla="*/ 181 w 181"/>
                  <a:gd name="T9" fmla="*/ 90 h 181"/>
                </a:gdLst>
                <a:ahLst/>
                <a:cxnLst>
                  <a:cxn ang="0">
                    <a:pos x="T0" y="T1"/>
                  </a:cxn>
                  <a:cxn ang="0">
                    <a:pos x="T2" y="T3"/>
                  </a:cxn>
                  <a:cxn ang="0">
                    <a:pos x="T4" y="T5"/>
                  </a:cxn>
                  <a:cxn ang="0">
                    <a:pos x="T6" y="T7"/>
                  </a:cxn>
                  <a:cxn ang="0">
                    <a:pos x="T8" y="T9"/>
                  </a:cxn>
                </a:cxnLst>
                <a:rect l="0" t="0" r="r" b="b"/>
                <a:pathLst>
                  <a:path w="181" h="181">
                    <a:moveTo>
                      <a:pt x="181" y="90"/>
                    </a:moveTo>
                    <a:cubicBezTo>
                      <a:pt x="181" y="139"/>
                      <a:pt x="141" y="180"/>
                      <a:pt x="91" y="181"/>
                    </a:cubicBezTo>
                    <a:cubicBezTo>
                      <a:pt x="42" y="181"/>
                      <a:pt x="1" y="141"/>
                      <a:pt x="0" y="92"/>
                    </a:cubicBezTo>
                    <a:cubicBezTo>
                      <a:pt x="0" y="42"/>
                      <a:pt x="40" y="1"/>
                      <a:pt x="89" y="0"/>
                    </a:cubicBezTo>
                    <a:cubicBezTo>
                      <a:pt x="139" y="0"/>
                      <a:pt x="180" y="40"/>
                      <a:pt x="181" y="90"/>
                    </a:cubicBezTo>
                    <a:close/>
                  </a:path>
                </a:pathLst>
              </a:custGeom>
              <a:solidFill>
                <a:schemeClr val="bg1"/>
              </a:solidFill>
              <a:ln>
                <a:noFill/>
              </a:ln>
            </p:spPr>
            <p:txBody>
              <a:bodyPr vert="horz" wrap="square" lIns="91440" tIns="45720" rIns="91440" bIns="45720" numCol="1" anchor="ctr" anchorCtr="0" compatLnSpc="1">
                <a:prstTxWarp prst="textNoShape">
                  <a:avLst/>
                </a:prstTxWarp>
              </a:bodyPr>
              <a:lstStyle/>
              <a:p>
                <a:pPr algn="ctr"/>
                <a:r>
                  <a:rPr lang="en-US" sz="2800" b="1" dirty="0">
                    <a:solidFill>
                      <a:srgbClr val="0B8272"/>
                    </a:solidFill>
                    <a:latin typeface="Source Sans Pro" charset="0"/>
                  </a:rPr>
                  <a:t>01</a:t>
                </a:r>
              </a:p>
            </p:txBody>
          </p:sp>
        </p:grpSp>
        <p:grpSp>
          <p:nvGrpSpPr>
            <p:cNvPr id="49" name="Group 48"/>
            <p:cNvGrpSpPr/>
            <p:nvPr/>
          </p:nvGrpSpPr>
          <p:grpSpPr>
            <a:xfrm>
              <a:off x="3686630" y="2956237"/>
              <a:ext cx="877528" cy="914008"/>
              <a:chOff x="3686630" y="2956237"/>
              <a:chExt cx="877528" cy="914008"/>
            </a:xfrm>
          </p:grpSpPr>
          <p:sp>
            <p:nvSpPr>
              <p:cNvPr id="24" name="Freeform 15"/>
              <p:cNvSpPr>
                <a:spLocks/>
              </p:cNvSpPr>
              <p:nvPr/>
            </p:nvSpPr>
            <p:spPr bwMode="auto">
              <a:xfrm>
                <a:off x="3690683" y="2998796"/>
                <a:ext cx="873475" cy="871449"/>
              </a:xfrm>
              <a:custGeom>
                <a:avLst/>
                <a:gdLst>
                  <a:gd name="T0" fmla="*/ 181 w 182"/>
                  <a:gd name="T1" fmla="*/ 90 h 181"/>
                  <a:gd name="T2" fmla="*/ 92 w 182"/>
                  <a:gd name="T3" fmla="*/ 181 h 181"/>
                  <a:gd name="T4" fmla="*/ 1 w 182"/>
                  <a:gd name="T5" fmla="*/ 91 h 181"/>
                  <a:gd name="T6" fmla="*/ 90 w 182"/>
                  <a:gd name="T7" fmla="*/ 0 h 181"/>
                  <a:gd name="T8" fmla="*/ 181 w 182"/>
                  <a:gd name="T9" fmla="*/ 90 h 181"/>
                </a:gdLst>
                <a:ahLst/>
                <a:cxnLst>
                  <a:cxn ang="0">
                    <a:pos x="T0" y="T1"/>
                  </a:cxn>
                  <a:cxn ang="0">
                    <a:pos x="T2" y="T3"/>
                  </a:cxn>
                  <a:cxn ang="0">
                    <a:pos x="T4" y="T5"/>
                  </a:cxn>
                  <a:cxn ang="0">
                    <a:pos x="T6" y="T7"/>
                  </a:cxn>
                  <a:cxn ang="0">
                    <a:pos x="T8" y="T9"/>
                  </a:cxn>
                </a:cxnLst>
                <a:rect l="0" t="0" r="r" b="b"/>
                <a:pathLst>
                  <a:path w="182" h="181">
                    <a:moveTo>
                      <a:pt x="181" y="90"/>
                    </a:moveTo>
                    <a:cubicBezTo>
                      <a:pt x="182" y="139"/>
                      <a:pt x="142" y="180"/>
                      <a:pt x="92" y="181"/>
                    </a:cubicBezTo>
                    <a:cubicBezTo>
                      <a:pt x="42" y="181"/>
                      <a:pt x="1" y="141"/>
                      <a:pt x="1" y="91"/>
                    </a:cubicBezTo>
                    <a:cubicBezTo>
                      <a:pt x="0" y="42"/>
                      <a:pt x="40" y="1"/>
                      <a:pt x="90" y="0"/>
                    </a:cubicBezTo>
                    <a:cubicBezTo>
                      <a:pt x="140" y="0"/>
                      <a:pt x="180" y="40"/>
                      <a:pt x="181" y="90"/>
                    </a:cubicBezTo>
                    <a:close/>
                  </a:path>
                </a:pathLst>
              </a:custGeom>
              <a:solidFill>
                <a:schemeClr val="tx1">
                  <a:alpha val="20000"/>
                </a:schemeClr>
              </a:solidFill>
              <a:ln>
                <a:noFill/>
              </a:ln>
            </p:spPr>
            <p:txBody>
              <a:bodyPr vert="horz" wrap="square" lIns="91440" tIns="45720" rIns="91440" bIns="45720" numCol="1" anchor="t" anchorCtr="0" compatLnSpc="1">
                <a:prstTxWarp prst="textNoShape">
                  <a:avLst/>
                </a:prstTxWarp>
              </a:bodyPr>
              <a:lstStyle/>
              <a:p>
                <a:endParaRPr lang="en-US" dirty="0">
                  <a:latin typeface="Source Sans Pro" charset="0"/>
                </a:endParaRPr>
              </a:p>
            </p:txBody>
          </p:sp>
          <p:sp>
            <p:nvSpPr>
              <p:cNvPr id="25" name="Freeform 16"/>
              <p:cNvSpPr>
                <a:spLocks/>
              </p:cNvSpPr>
              <p:nvPr/>
            </p:nvSpPr>
            <p:spPr bwMode="auto">
              <a:xfrm>
                <a:off x="3686630" y="2956237"/>
                <a:ext cx="871449" cy="875502"/>
              </a:xfrm>
              <a:custGeom>
                <a:avLst/>
                <a:gdLst>
                  <a:gd name="T0" fmla="*/ 181 w 182"/>
                  <a:gd name="T1" fmla="*/ 90 h 182"/>
                  <a:gd name="T2" fmla="*/ 92 w 182"/>
                  <a:gd name="T3" fmla="*/ 181 h 182"/>
                  <a:gd name="T4" fmla="*/ 1 w 182"/>
                  <a:gd name="T5" fmla="*/ 92 h 182"/>
                  <a:gd name="T6" fmla="*/ 90 w 182"/>
                  <a:gd name="T7" fmla="*/ 1 h 182"/>
                  <a:gd name="T8" fmla="*/ 181 w 182"/>
                  <a:gd name="T9" fmla="*/ 90 h 182"/>
                </a:gdLst>
                <a:ahLst/>
                <a:cxnLst>
                  <a:cxn ang="0">
                    <a:pos x="T0" y="T1"/>
                  </a:cxn>
                  <a:cxn ang="0">
                    <a:pos x="T2" y="T3"/>
                  </a:cxn>
                  <a:cxn ang="0">
                    <a:pos x="T4" y="T5"/>
                  </a:cxn>
                  <a:cxn ang="0">
                    <a:pos x="T6" y="T7"/>
                  </a:cxn>
                  <a:cxn ang="0">
                    <a:pos x="T8" y="T9"/>
                  </a:cxn>
                </a:cxnLst>
                <a:rect l="0" t="0" r="r" b="b"/>
                <a:pathLst>
                  <a:path w="182" h="182">
                    <a:moveTo>
                      <a:pt x="181" y="90"/>
                    </a:moveTo>
                    <a:cubicBezTo>
                      <a:pt x="182" y="140"/>
                      <a:pt x="142" y="181"/>
                      <a:pt x="92" y="181"/>
                    </a:cubicBezTo>
                    <a:cubicBezTo>
                      <a:pt x="42" y="182"/>
                      <a:pt x="1" y="142"/>
                      <a:pt x="1" y="92"/>
                    </a:cubicBezTo>
                    <a:cubicBezTo>
                      <a:pt x="0" y="42"/>
                      <a:pt x="40" y="2"/>
                      <a:pt x="90" y="1"/>
                    </a:cubicBezTo>
                    <a:cubicBezTo>
                      <a:pt x="140" y="0"/>
                      <a:pt x="181" y="40"/>
                      <a:pt x="181" y="90"/>
                    </a:cubicBezTo>
                    <a:close/>
                  </a:path>
                </a:pathLst>
              </a:custGeom>
              <a:solidFill>
                <a:schemeClr val="bg1"/>
              </a:solidFill>
              <a:ln>
                <a:noFill/>
              </a:ln>
            </p:spPr>
            <p:txBody>
              <a:bodyPr vert="horz" wrap="square" lIns="91440" tIns="45720" rIns="91440" bIns="45720" numCol="1" anchor="ctr" anchorCtr="0" compatLnSpc="1">
                <a:prstTxWarp prst="textNoShape">
                  <a:avLst/>
                </a:prstTxWarp>
              </a:bodyPr>
              <a:lstStyle/>
              <a:p>
                <a:pPr algn="ctr"/>
                <a:r>
                  <a:rPr lang="en-US" sz="2800" b="1" dirty="0">
                    <a:solidFill>
                      <a:srgbClr val="92CEAC"/>
                    </a:solidFill>
                    <a:latin typeface="Source Sans Pro" charset="0"/>
                  </a:rPr>
                  <a:t>02</a:t>
                </a:r>
              </a:p>
            </p:txBody>
          </p:sp>
        </p:grpSp>
        <p:grpSp>
          <p:nvGrpSpPr>
            <p:cNvPr id="48" name="Group 47"/>
            <p:cNvGrpSpPr/>
            <p:nvPr/>
          </p:nvGrpSpPr>
          <p:grpSpPr>
            <a:xfrm>
              <a:off x="5039090" y="3655056"/>
              <a:ext cx="873475" cy="909955"/>
              <a:chOff x="5039090" y="3655056"/>
              <a:chExt cx="873475" cy="909955"/>
            </a:xfrm>
          </p:grpSpPr>
          <p:sp>
            <p:nvSpPr>
              <p:cNvPr id="28" name="Freeform 19"/>
              <p:cNvSpPr>
                <a:spLocks/>
              </p:cNvSpPr>
              <p:nvPr/>
            </p:nvSpPr>
            <p:spPr bwMode="auto">
              <a:xfrm>
                <a:off x="5043143" y="3693562"/>
                <a:ext cx="869422" cy="871449"/>
              </a:xfrm>
              <a:custGeom>
                <a:avLst/>
                <a:gdLst>
                  <a:gd name="T0" fmla="*/ 181 w 181"/>
                  <a:gd name="T1" fmla="*/ 90 h 181"/>
                  <a:gd name="T2" fmla="*/ 91 w 181"/>
                  <a:gd name="T3" fmla="*/ 181 h 181"/>
                  <a:gd name="T4" fmla="*/ 0 w 181"/>
                  <a:gd name="T5" fmla="*/ 92 h 181"/>
                  <a:gd name="T6" fmla="*/ 89 w 181"/>
                  <a:gd name="T7" fmla="*/ 0 h 181"/>
                  <a:gd name="T8" fmla="*/ 181 w 181"/>
                  <a:gd name="T9" fmla="*/ 90 h 181"/>
                </a:gdLst>
                <a:ahLst/>
                <a:cxnLst>
                  <a:cxn ang="0">
                    <a:pos x="T0" y="T1"/>
                  </a:cxn>
                  <a:cxn ang="0">
                    <a:pos x="T2" y="T3"/>
                  </a:cxn>
                  <a:cxn ang="0">
                    <a:pos x="T4" y="T5"/>
                  </a:cxn>
                  <a:cxn ang="0">
                    <a:pos x="T6" y="T7"/>
                  </a:cxn>
                  <a:cxn ang="0">
                    <a:pos x="T8" y="T9"/>
                  </a:cxn>
                </a:cxnLst>
                <a:rect l="0" t="0" r="r" b="b"/>
                <a:pathLst>
                  <a:path w="181" h="181">
                    <a:moveTo>
                      <a:pt x="181" y="90"/>
                    </a:moveTo>
                    <a:cubicBezTo>
                      <a:pt x="181" y="140"/>
                      <a:pt x="141" y="180"/>
                      <a:pt x="91" y="181"/>
                    </a:cubicBezTo>
                    <a:cubicBezTo>
                      <a:pt x="42" y="181"/>
                      <a:pt x="1" y="141"/>
                      <a:pt x="0" y="92"/>
                    </a:cubicBezTo>
                    <a:cubicBezTo>
                      <a:pt x="0" y="42"/>
                      <a:pt x="40" y="1"/>
                      <a:pt x="89" y="0"/>
                    </a:cubicBezTo>
                    <a:cubicBezTo>
                      <a:pt x="139" y="0"/>
                      <a:pt x="180" y="40"/>
                      <a:pt x="181" y="90"/>
                    </a:cubicBezTo>
                    <a:close/>
                  </a:path>
                </a:pathLst>
              </a:custGeom>
              <a:solidFill>
                <a:schemeClr val="tx1">
                  <a:alpha val="20000"/>
                </a:schemeClr>
              </a:solidFill>
              <a:ln>
                <a:noFill/>
              </a:ln>
            </p:spPr>
            <p:txBody>
              <a:bodyPr vert="horz" wrap="square" lIns="91440" tIns="45720" rIns="91440" bIns="45720" numCol="1" anchor="t" anchorCtr="0" compatLnSpc="1">
                <a:prstTxWarp prst="textNoShape">
                  <a:avLst/>
                </a:prstTxWarp>
              </a:bodyPr>
              <a:lstStyle/>
              <a:p>
                <a:endParaRPr lang="en-US" dirty="0">
                  <a:latin typeface="Source Sans Pro" charset="0"/>
                </a:endParaRPr>
              </a:p>
            </p:txBody>
          </p:sp>
          <p:sp>
            <p:nvSpPr>
              <p:cNvPr id="29" name="Freeform 20"/>
              <p:cNvSpPr>
                <a:spLocks/>
              </p:cNvSpPr>
              <p:nvPr/>
            </p:nvSpPr>
            <p:spPr bwMode="auto">
              <a:xfrm>
                <a:off x="5039090" y="3655056"/>
                <a:ext cx="867395" cy="871449"/>
              </a:xfrm>
              <a:custGeom>
                <a:avLst/>
                <a:gdLst>
                  <a:gd name="T0" fmla="*/ 181 w 181"/>
                  <a:gd name="T1" fmla="*/ 89 h 181"/>
                  <a:gd name="T2" fmla="*/ 92 w 181"/>
                  <a:gd name="T3" fmla="*/ 181 h 181"/>
                  <a:gd name="T4" fmla="*/ 0 w 181"/>
                  <a:gd name="T5" fmla="*/ 91 h 181"/>
                  <a:gd name="T6" fmla="*/ 90 w 181"/>
                  <a:gd name="T7" fmla="*/ 0 h 181"/>
                  <a:gd name="T8" fmla="*/ 181 w 181"/>
                  <a:gd name="T9" fmla="*/ 89 h 181"/>
                </a:gdLst>
                <a:ahLst/>
                <a:cxnLst>
                  <a:cxn ang="0">
                    <a:pos x="T0" y="T1"/>
                  </a:cxn>
                  <a:cxn ang="0">
                    <a:pos x="T2" y="T3"/>
                  </a:cxn>
                  <a:cxn ang="0">
                    <a:pos x="T4" y="T5"/>
                  </a:cxn>
                  <a:cxn ang="0">
                    <a:pos x="T6" y="T7"/>
                  </a:cxn>
                  <a:cxn ang="0">
                    <a:pos x="T8" y="T9"/>
                  </a:cxn>
                </a:cxnLst>
                <a:rect l="0" t="0" r="r" b="b"/>
                <a:pathLst>
                  <a:path w="181" h="181">
                    <a:moveTo>
                      <a:pt x="181" y="89"/>
                    </a:moveTo>
                    <a:cubicBezTo>
                      <a:pt x="181" y="139"/>
                      <a:pt x="141" y="180"/>
                      <a:pt x="92" y="181"/>
                    </a:cubicBezTo>
                    <a:cubicBezTo>
                      <a:pt x="42" y="181"/>
                      <a:pt x="1" y="141"/>
                      <a:pt x="0" y="91"/>
                    </a:cubicBezTo>
                    <a:cubicBezTo>
                      <a:pt x="0" y="42"/>
                      <a:pt x="40" y="1"/>
                      <a:pt x="90" y="0"/>
                    </a:cubicBezTo>
                    <a:cubicBezTo>
                      <a:pt x="139" y="0"/>
                      <a:pt x="180" y="40"/>
                      <a:pt x="181" y="89"/>
                    </a:cubicBezTo>
                    <a:close/>
                  </a:path>
                </a:pathLst>
              </a:custGeom>
              <a:solidFill>
                <a:schemeClr val="bg1"/>
              </a:solidFill>
              <a:ln>
                <a:noFill/>
              </a:ln>
            </p:spPr>
            <p:txBody>
              <a:bodyPr vert="horz" wrap="square" lIns="91440" tIns="45720" rIns="91440" bIns="45720" numCol="1" anchor="ctr" anchorCtr="0" compatLnSpc="1">
                <a:prstTxWarp prst="textNoShape">
                  <a:avLst/>
                </a:prstTxWarp>
              </a:bodyPr>
              <a:lstStyle/>
              <a:p>
                <a:pPr algn="ctr"/>
                <a:r>
                  <a:rPr lang="en-US" sz="2800" b="1" dirty="0">
                    <a:solidFill>
                      <a:srgbClr val="80AE31"/>
                    </a:solidFill>
                    <a:latin typeface="Source Sans Pro" charset="0"/>
                  </a:rPr>
                  <a:t>03</a:t>
                </a:r>
              </a:p>
            </p:txBody>
          </p:sp>
        </p:grpSp>
        <p:grpSp>
          <p:nvGrpSpPr>
            <p:cNvPr id="47" name="Group 46"/>
            <p:cNvGrpSpPr/>
            <p:nvPr/>
          </p:nvGrpSpPr>
          <p:grpSpPr>
            <a:xfrm>
              <a:off x="6334085" y="2841840"/>
              <a:ext cx="877529" cy="896728"/>
              <a:chOff x="6334085" y="2841840"/>
              <a:chExt cx="877529" cy="896728"/>
            </a:xfrm>
          </p:grpSpPr>
          <p:sp>
            <p:nvSpPr>
              <p:cNvPr id="30" name="Freeform 21"/>
              <p:cNvSpPr>
                <a:spLocks/>
              </p:cNvSpPr>
              <p:nvPr/>
            </p:nvSpPr>
            <p:spPr bwMode="auto">
              <a:xfrm>
                <a:off x="6340165" y="2867119"/>
                <a:ext cx="871449" cy="871449"/>
              </a:xfrm>
              <a:custGeom>
                <a:avLst/>
                <a:gdLst>
                  <a:gd name="T0" fmla="*/ 181 w 182"/>
                  <a:gd name="T1" fmla="*/ 90 h 181"/>
                  <a:gd name="T2" fmla="*/ 92 w 182"/>
                  <a:gd name="T3" fmla="*/ 181 h 181"/>
                  <a:gd name="T4" fmla="*/ 1 w 182"/>
                  <a:gd name="T5" fmla="*/ 92 h 181"/>
                  <a:gd name="T6" fmla="*/ 90 w 182"/>
                  <a:gd name="T7" fmla="*/ 0 h 181"/>
                  <a:gd name="T8" fmla="*/ 181 w 182"/>
                  <a:gd name="T9" fmla="*/ 90 h 181"/>
                </a:gdLst>
                <a:ahLst/>
                <a:cxnLst>
                  <a:cxn ang="0">
                    <a:pos x="T0" y="T1"/>
                  </a:cxn>
                  <a:cxn ang="0">
                    <a:pos x="T2" y="T3"/>
                  </a:cxn>
                  <a:cxn ang="0">
                    <a:pos x="T4" y="T5"/>
                  </a:cxn>
                  <a:cxn ang="0">
                    <a:pos x="T6" y="T7"/>
                  </a:cxn>
                  <a:cxn ang="0">
                    <a:pos x="T8" y="T9"/>
                  </a:cxn>
                </a:cxnLst>
                <a:rect l="0" t="0" r="r" b="b"/>
                <a:pathLst>
                  <a:path w="182" h="181">
                    <a:moveTo>
                      <a:pt x="181" y="90"/>
                    </a:moveTo>
                    <a:cubicBezTo>
                      <a:pt x="182" y="140"/>
                      <a:pt x="142" y="180"/>
                      <a:pt x="92" y="181"/>
                    </a:cubicBezTo>
                    <a:cubicBezTo>
                      <a:pt x="42" y="181"/>
                      <a:pt x="1" y="142"/>
                      <a:pt x="1" y="92"/>
                    </a:cubicBezTo>
                    <a:cubicBezTo>
                      <a:pt x="0" y="42"/>
                      <a:pt x="40" y="1"/>
                      <a:pt x="90" y="0"/>
                    </a:cubicBezTo>
                    <a:cubicBezTo>
                      <a:pt x="140" y="0"/>
                      <a:pt x="180" y="40"/>
                      <a:pt x="181" y="90"/>
                    </a:cubicBezTo>
                    <a:close/>
                  </a:path>
                </a:pathLst>
              </a:custGeom>
              <a:solidFill>
                <a:schemeClr val="tx1">
                  <a:alpha val="20000"/>
                </a:schemeClr>
              </a:solidFill>
              <a:ln>
                <a:noFill/>
              </a:ln>
            </p:spPr>
            <p:txBody>
              <a:bodyPr vert="horz" wrap="square" lIns="91440" tIns="45720" rIns="91440" bIns="45720" numCol="1" anchor="t" anchorCtr="0" compatLnSpc="1">
                <a:prstTxWarp prst="textNoShape">
                  <a:avLst/>
                </a:prstTxWarp>
              </a:bodyPr>
              <a:lstStyle/>
              <a:p>
                <a:endParaRPr lang="en-US" dirty="0">
                  <a:latin typeface="Source Sans Pro" charset="0"/>
                </a:endParaRPr>
              </a:p>
            </p:txBody>
          </p:sp>
          <p:sp>
            <p:nvSpPr>
              <p:cNvPr id="31" name="Freeform 22"/>
              <p:cNvSpPr>
                <a:spLocks/>
              </p:cNvSpPr>
              <p:nvPr/>
            </p:nvSpPr>
            <p:spPr bwMode="auto">
              <a:xfrm>
                <a:off x="6334085" y="2841840"/>
                <a:ext cx="873475" cy="871449"/>
              </a:xfrm>
              <a:custGeom>
                <a:avLst/>
                <a:gdLst>
                  <a:gd name="T0" fmla="*/ 181 w 182"/>
                  <a:gd name="T1" fmla="*/ 90 h 181"/>
                  <a:gd name="T2" fmla="*/ 92 w 182"/>
                  <a:gd name="T3" fmla="*/ 181 h 181"/>
                  <a:gd name="T4" fmla="*/ 1 w 182"/>
                  <a:gd name="T5" fmla="*/ 91 h 181"/>
                  <a:gd name="T6" fmla="*/ 90 w 182"/>
                  <a:gd name="T7" fmla="*/ 0 h 181"/>
                  <a:gd name="T8" fmla="*/ 181 w 182"/>
                  <a:gd name="T9" fmla="*/ 90 h 181"/>
                </a:gdLst>
                <a:ahLst/>
                <a:cxnLst>
                  <a:cxn ang="0">
                    <a:pos x="T0" y="T1"/>
                  </a:cxn>
                  <a:cxn ang="0">
                    <a:pos x="T2" y="T3"/>
                  </a:cxn>
                  <a:cxn ang="0">
                    <a:pos x="T4" y="T5"/>
                  </a:cxn>
                  <a:cxn ang="0">
                    <a:pos x="T6" y="T7"/>
                  </a:cxn>
                  <a:cxn ang="0">
                    <a:pos x="T8" y="T9"/>
                  </a:cxn>
                </a:cxnLst>
                <a:rect l="0" t="0" r="r" b="b"/>
                <a:pathLst>
                  <a:path w="182" h="181">
                    <a:moveTo>
                      <a:pt x="181" y="90"/>
                    </a:moveTo>
                    <a:cubicBezTo>
                      <a:pt x="182" y="139"/>
                      <a:pt x="142" y="180"/>
                      <a:pt x="92" y="181"/>
                    </a:cubicBezTo>
                    <a:cubicBezTo>
                      <a:pt x="42" y="181"/>
                      <a:pt x="1" y="141"/>
                      <a:pt x="1" y="91"/>
                    </a:cubicBezTo>
                    <a:cubicBezTo>
                      <a:pt x="0" y="42"/>
                      <a:pt x="40" y="1"/>
                      <a:pt x="90" y="0"/>
                    </a:cubicBezTo>
                    <a:cubicBezTo>
                      <a:pt x="140" y="0"/>
                      <a:pt x="181" y="40"/>
                      <a:pt x="181" y="90"/>
                    </a:cubicBezTo>
                    <a:close/>
                  </a:path>
                </a:pathLst>
              </a:custGeom>
              <a:solidFill>
                <a:schemeClr val="bg1"/>
              </a:solidFill>
              <a:ln>
                <a:noFill/>
              </a:ln>
            </p:spPr>
            <p:txBody>
              <a:bodyPr vert="horz" wrap="square" lIns="91440" tIns="45720" rIns="91440" bIns="45720" numCol="1" anchor="ctr" anchorCtr="0" compatLnSpc="1">
                <a:prstTxWarp prst="textNoShape">
                  <a:avLst/>
                </a:prstTxWarp>
              </a:bodyPr>
              <a:lstStyle/>
              <a:p>
                <a:pPr algn="ctr"/>
                <a:r>
                  <a:rPr lang="en-US" sz="2800" b="1" dirty="0">
                    <a:solidFill>
                      <a:srgbClr val="23570C"/>
                    </a:solidFill>
                    <a:latin typeface="Source Sans Pro" charset="0"/>
                  </a:rPr>
                  <a:t>04</a:t>
                </a:r>
              </a:p>
            </p:txBody>
          </p:sp>
        </p:grpSp>
        <p:sp>
          <p:nvSpPr>
            <p:cNvPr id="52" name="Rectangle 51"/>
            <p:cNvSpPr/>
            <p:nvPr/>
          </p:nvSpPr>
          <p:spPr>
            <a:xfrm>
              <a:off x="-982238" y="4572180"/>
              <a:ext cx="4528174" cy="789494"/>
            </a:xfrm>
            <a:prstGeom prst="rect">
              <a:avLst/>
            </a:prstGeom>
          </p:spPr>
          <p:txBody>
            <a:bodyPr wrap="square">
              <a:spAutoFit/>
            </a:bodyPr>
            <a:lstStyle/>
            <a:p>
              <a:pPr algn="ctr">
                <a:lnSpc>
                  <a:spcPct val="90000"/>
                </a:lnSpc>
                <a:spcBef>
                  <a:spcPts val="600"/>
                </a:spcBef>
              </a:pPr>
              <a:r>
                <a:rPr lang="zh-CN" altLang="en-US" sz="2400" b="1" dirty="0">
                  <a:solidFill>
                    <a:srgbClr val="034239"/>
                  </a:solidFill>
                  <a:latin typeface="微软雅黑" panose="020B0503020204020204" pitchFamily="34" charset="-122"/>
                  <a:ea typeface="微软雅黑" panose="020B0503020204020204" pitchFamily="34" charset="-122"/>
                </a:rPr>
                <a:t>第一部分</a:t>
              </a:r>
              <a:endParaRPr lang="en-US" altLang="zh-CN" sz="2400" b="1" dirty="0">
                <a:solidFill>
                  <a:srgbClr val="034239"/>
                </a:solidFill>
                <a:latin typeface="微软雅黑" panose="020B0503020204020204" pitchFamily="34" charset="-122"/>
                <a:ea typeface="微软雅黑" panose="020B0503020204020204" pitchFamily="34" charset="-122"/>
              </a:endParaRPr>
            </a:p>
            <a:p>
              <a:pPr algn="ctr">
                <a:lnSpc>
                  <a:spcPct val="90000"/>
                </a:lnSpc>
                <a:spcBef>
                  <a:spcPts val="600"/>
                </a:spcBef>
              </a:pPr>
              <a:r>
                <a:rPr lang="zh-CN" altLang="en-US" sz="2400" b="1" dirty="0">
                  <a:solidFill>
                    <a:srgbClr val="034239"/>
                  </a:solidFill>
                  <a:latin typeface="微软雅黑" panose="020B0503020204020204" pitchFamily="34" charset="-122"/>
                  <a:ea typeface="微软雅黑" panose="020B0503020204020204" pitchFamily="34" charset="-122"/>
                </a:rPr>
                <a:t>本阶段学生学习情况</a:t>
              </a:r>
              <a:endParaRPr lang="en-US" sz="2400" b="1" dirty="0">
                <a:solidFill>
                  <a:srgbClr val="034239"/>
                </a:solidFill>
                <a:latin typeface="微软雅黑" panose="020B0503020204020204" pitchFamily="34" charset="-122"/>
                <a:ea typeface="微软雅黑" panose="020B0503020204020204" pitchFamily="34" charset="-122"/>
              </a:endParaRPr>
            </a:p>
          </p:txBody>
        </p:sp>
        <p:sp>
          <p:nvSpPr>
            <p:cNvPr id="53" name="Rectangle 52"/>
            <p:cNvSpPr/>
            <p:nvPr/>
          </p:nvSpPr>
          <p:spPr>
            <a:xfrm>
              <a:off x="7264343" y="4572180"/>
              <a:ext cx="2495360" cy="789494"/>
            </a:xfrm>
            <a:prstGeom prst="rect">
              <a:avLst/>
            </a:prstGeom>
          </p:spPr>
          <p:txBody>
            <a:bodyPr wrap="square">
              <a:spAutoFit/>
            </a:bodyPr>
            <a:lstStyle/>
            <a:p>
              <a:pPr algn="ctr">
                <a:lnSpc>
                  <a:spcPct val="90000"/>
                </a:lnSpc>
                <a:spcBef>
                  <a:spcPts val="600"/>
                </a:spcBef>
              </a:pPr>
              <a:r>
                <a:rPr lang="zh-CN" altLang="en-US" sz="2400" b="1" dirty="0">
                  <a:solidFill>
                    <a:srgbClr val="034239"/>
                  </a:solidFill>
                  <a:latin typeface="微软雅黑" panose="020B0503020204020204" pitchFamily="34" charset="-122"/>
                  <a:ea typeface="微软雅黑" panose="020B0503020204020204" pitchFamily="34" charset="-122"/>
                </a:rPr>
                <a:t>第三部分</a:t>
              </a:r>
              <a:endParaRPr lang="en-US" altLang="zh-CN" sz="2400" b="1" dirty="0">
                <a:solidFill>
                  <a:srgbClr val="034239"/>
                </a:solidFill>
                <a:latin typeface="微软雅黑" panose="020B0503020204020204" pitchFamily="34" charset="-122"/>
                <a:ea typeface="微软雅黑" panose="020B0503020204020204" pitchFamily="34" charset="-122"/>
              </a:endParaRPr>
            </a:p>
            <a:p>
              <a:pPr algn="ctr">
                <a:lnSpc>
                  <a:spcPct val="90000"/>
                </a:lnSpc>
                <a:spcBef>
                  <a:spcPts val="600"/>
                </a:spcBef>
              </a:pPr>
              <a:r>
                <a:rPr lang="zh-CN" altLang="en-US" sz="2400" b="1" dirty="0">
                  <a:solidFill>
                    <a:srgbClr val="034239"/>
                  </a:solidFill>
                  <a:latin typeface="微软雅黑" panose="020B0503020204020204" pitchFamily="34" charset="-122"/>
                  <a:ea typeface="微软雅黑" panose="020B0503020204020204" pitchFamily="34" charset="-122"/>
                </a:rPr>
                <a:t>家庭教育指南</a:t>
              </a:r>
              <a:endParaRPr lang="en-US" sz="2400" b="1" dirty="0">
                <a:solidFill>
                  <a:srgbClr val="034239"/>
                </a:solidFill>
                <a:latin typeface="微软雅黑" panose="020B0503020204020204" pitchFamily="34" charset="-122"/>
                <a:ea typeface="微软雅黑" panose="020B0503020204020204" pitchFamily="34" charset="-122"/>
              </a:endParaRPr>
            </a:p>
          </p:txBody>
        </p:sp>
        <p:sp>
          <p:nvSpPr>
            <p:cNvPr id="55" name="Rectangle 54"/>
            <p:cNvSpPr/>
            <p:nvPr/>
          </p:nvSpPr>
          <p:spPr>
            <a:xfrm>
              <a:off x="-616790" y="2934937"/>
              <a:ext cx="3360703" cy="789494"/>
            </a:xfrm>
            <a:prstGeom prst="rect">
              <a:avLst/>
            </a:prstGeom>
          </p:spPr>
          <p:txBody>
            <a:bodyPr wrap="square">
              <a:spAutoFit/>
            </a:bodyPr>
            <a:lstStyle/>
            <a:p>
              <a:pPr algn="ctr">
                <a:lnSpc>
                  <a:spcPct val="90000"/>
                </a:lnSpc>
                <a:spcBef>
                  <a:spcPts val="600"/>
                </a:spcBef>
              </a:pPr>
              <a:r>
                <a:rPr lang="zh-CN" altLang="en-US" sz="2400" b="1" dirty="0">
                  <a:solidFill>
                    <a:srgbClr val="034239"/>
                  </a:solidFill>
                  <a:latin typeface="微软雅黑" panose="020B0503020204020204" pitchFamily="34" charset="-122"/>
                  <a:ea typeface="微软雅黑" panose="020B0503020204020204" pitchFamily="34" charset="-122"/>
                </a:rPr>
                <a:t>初二学生心理介绍</a:t>
              </a:r>
              <a:endParaRPr lang="en-US" altLang="zh-CN" sz="2400" b="1" dirty="0">
                <a:solidFill>
                  <a:srgbClr val="034239"/>
                </a:solidFill>
                <a:latin typeface="微软雅黑" panose="020B0503020204020204" pitchFamily="34" charset="-122"/>
                <a:ea typeface="微软雅黑" panose="020B0503020204020204" pitchFamily="34" charset="-122"/>
              </a:endParaRPr>
            </a:p>
            <a:p>
              <a:pPr algn="ctr">
                <a:lnSpc>
                  <a:spcPct val="90000"/>
                </a:lnSpc>
                <a:spcBef>
                  <a:spcPts val="600"/>
                </a:spcBef>
              </a:pPr>
              <a:r>
                <a:rPr lang="zh-CN" altLang="en-US" sz="2400" b="1" dirty="0">
                  <a:solidFill>
                    <a:srgbClr val="034239"/>
                  </a:solidFill>
                  <a:latin typeface="微软雅黑" panose="020B0503020204020204" pitchFamily="34" charset="-122"/>
                  <a:ea typeface="微软雅黑" panose="020B0503020204020204" pitchFamily="34" charset="-122"/>
                </a:rPr>
                <a:t>第二部分</a:t>
              </a:r>
              <a:endParaRPr lang="en-US" sz="2400" b="1" dirty="0">
                <a:solidFill>
                  <a:srgbClr val="034239"/>
                </a:solidFill>
                <a:latin typeface="微软雅黑" panose="020B0503020204020204" pitchFamily="34" charset="-122"/>
                <a:ea typeface="微软雅黑" panose="020B0503020204020204" pitchFamily="34" charset="-122"/>
              </a:endParaRPr>
            </a:p>
          </p:txBody>
        </p:sp>
        <p:sp>
          <p:nvSpPr>
            <p:cNvPr id="56" name="Rectangle 55"/>
            <p:cNvSpPr/>
            <p:nvPr/>
          </p:nvSpPr>
          <p:spPr>
            <a:xfrm>
              <a:off x="7380413" y="2945646"/>
              <a:ext cx="2495360" cy="789494"/>
            </a:xfrm>
            <a:prstGeom prst="rect">
              <a:avLst/>
            </a:prstGeom>
          </p:spPr>
          <p:txBody>
            <a:bodyPr wrap="square">
              <a:spAutoFit/>
            </a:bodyPr>
            <a:lstStyle/>
            <a:p>
              <a:pPr algn="ctr">
                <a:lnSpc>
                  <a:spcPct val="90000"/>
                </a:lnSpc>
                <a:spcBef>
                  <a:spcPts val="600"/>
                </a:spcBef>
              </a:pPr>
              <a:r>
                <a:rPr lang="zh-CN" altLang="en-US" sz="2400" b="1" dirty="0">
                  <a:solidFill>
                    <a:srgbClr val="034239"/>
                  </a:solidFill>
                  <a:latin typeface="微软雅黑" panose="020B0503020204020204" pitchFamily="34" charset="-122"/>
                  <a:ea typeface="微软雅黑" panose="020B0503020204020204" pitchFamily="34" charset="-122"/>
                </a:rPr>
                <a:t>家长个别交流</a:t>
              </a:r>
              <a:endParaRPr lang="en-US" altLang="zh-CN" sz="2400" b="1" dirty="0">
                <a:solidFill>
                  <a:srgbClr val="034239"/>
                </a:solidFill>
                <a:latin typeface="微软雅黑" panose="020B0503020204020204" pitchFamily="34" charset="-122"/>
                <a:ea typeface="微软雅黑" panose="020B0503020204020204" pitchFamily="34" charset="-122"/>
              </a:endParaRPr>
            </a:p>
            <a:p>
              <a:pPr algn="ctr">
                <a:lnSpc>
                  <a:spcPct val="90000"/>
                </a:lnSpc>
                <a:spcBef>
                  <a:spcPts val="600"/>
                </a:spcBef>
              </a:pPr>
              <a:r>
                <a:rPr lang="zh-CN" altLang="en-US" sz="2400" b="1" dirty="0">
                  <a:solidFill>
                    <a:srgbClr val="034239"/>
                  </a:solidFill>
                  <a:latin typeface="微软雅黑" panose="020B0503020204020204" pitchFamily="34" charset="-122"/>
                  <a:ea typeface="微软雅黑" panose="020B0503020204020204" pitchFamily="34" charset="-122"/>
                </a:rPr>
                <a:t>第四部分</a:t>
              </a:r>
              <a:endParaRPr lang="en-US" sz="2400" b="1" dirty="0">
                <a:solidFill>
                  <a:srgbClr val="034239"/>
                </a:solidFill>
                <a:latin typeface="微软雅黑" panose="020B0503020204020204" pitchFamily="34" charset="-122"/>
                <a:ea typeface="微软雅黑" panose="020B0503020204020204" pitchFamily="34" charset="-122"/>
              </a:endParaRPr>
            </a:p>
          </p:txBody>
        </p:sp>
      </p:grpSp>
      <p:sp>
        <p:nvSpPr>
          <p:cNvPr id="4" name="Title 3"/>
          <p:cNvSpPr>
            <a:spLocks noGrp="1"/>
          </p:cNvSpPr>
          <p:nvPr>
            <p:ph type="title"/>
          </p:nvPr>
        </p:nvSpPr>
        <p:spPr>
          <a:xfrm>
            <a:off x="4250330" y="1401021"/>
            <a:ext cx="4140200" cy="623414"/>
          </a:xfrm>
        </p:spPr>
        <p:txBody>
          <a:bodyPr>
            <a:noAutofit/>
          </a:bodyPr>
          <a:lstStyle/>
          <a:p>
            <a:r>
              <a:rPr lang="zh-CN" altLang="en-US" sz="6000" dirty="0">
                <a:solidFill>
                  <a:srgbClr val="034239"/>
                </a:solidFill>
              </a:rPr>
              <a:t>家长会议程</a:t>
            </a:r>
            <a:endParaRPr lang="en-US" sz="6000" dirty="0">
              <a:solidFill>
                <a:srgbClr val="034239"/>
              </a:solidFill>
            </a:endParaRPr>
          </a:p>
        </p:txBody>
      </p:sp>
      <p:sp>
        <p:nvSpPr>
          <p:cNvPr id="14" name="图文框 13">
            <a:extLst>
              <a:ext uri="{FF2B5EF4-FFF2-40B4-BE49-F238E27FC236}">
                <a16:creationId xmlns="" xmlns:a16="http://schemas.microsoft.com/office/drawing/2014/main" id="{E63923D8-A88C-4E61-A0B0-BCA9C8D19666}"/>
              </a:ext>
            </a:extLst>
          </p:cNvPr>
          <p:cNvSpPr/>
          <p:nvPr/>
        </p:nvSpPr>
        <p:spPr>
          <a:xfrm>
            <a:off x="0" y="0"/>
            <a:ext cx="12192000" cy="6858000"/>
          </a:xfrm>
          <a:prstGeom prst="frame">
            <a:avLst>
              <a:gd name="adj1" fmla="val 2778"/>
            </a:avLst>
          </a:prstGeom>
          <a:solidFill>
            <a:srgbClr val="0342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39609278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2CEAC"/>
        </a:solidFill>
        <a:effectLst/>
      </p:bgPr>
    </p:bg>
    <p:spTree>
      <p:nvGrpSpPr>
        <p:cNvPr id="1" name=""/>
        <p:cNvGrpSpPr/>
        <p:nvPr/>
      </p:nvGrpSpPr>
      <p:grpSpPr>
        <a:xfrm>
          <a:off x="0" y="0"/>
          <a:ext cx="0" cy="0"/>
          <a:chOff x="0" y="0"/>
          <a:chExt cx="0" cy="0"/>
        </a:xfrm>
      </p:grpSpPr>
      <p:sp>
        <p:nvSpPr>
          <p:cNvPr id="6" name="Rectangle 51">
            <a:extLst>
              <a:ext uri="{FF2B5EF4-FFF2-40B4-BE49-F238E27FC236}">
                <a16:creationId xmlns="" xmlns:a16="http://schemas.microsoft.com/office/drawing/2014/main" id="{C332086C-6DBA-4216-B4C4-5F494F78968D}"/>
              </a:ext>
            </a:extLst>
          </p:cNvPr>
          <p:cNvSpPr/>
          <p:nvPr/>
        </p:nvSpPr>
        <p:spPr>
          <a:xfrm>
            <a:off x="3520646" y="2339471"/>
            <a:ext cx="4845907" cy="1089529"/>
          </a:xfrm>
          <a:prstGeom prst="rect">
            <a:avLst/>
          </a:prstGeom>
        </p:spPr>
        <p:txBody>
          <a:bodyPr wrap="square">
            <a:spAutoFit/>
          </a:bodyPr>
          <a:lstStyle/>
          <a:p>
            <a:pPr algn="ctr">
              <a:lnSpc>
                <a:spcPct val="90000"/>
              </a:lnSpc>
            </a:pPr>
            <a:r>
              <a:rPr lang="zh-CN" altLang="en-US" sz="3600" dirty="0">
                <a:solidFill>
                  <a:srgbClr val="034239"/>
                </a:solidFill>
                <a:latin typeface="微软雅黑" panose="020B0503020204020204" pitchFamily="34" charset="-122"/>
                <a:ea typeface="微软雅黑" panose="020B0503020204020204" pitchFamily="34" charset="-122"/>
              </a:rPr>
              <a:t>第一部分</a:t>
            </a:r>
            <a:endParaRPr lang="en-US" altLang="zh-CN" sz="3600" dirty="0">
              <a:solidFill>
                <a:srgbClr val="034239"/>
              </a:solidFill>
              <a:latin typeface="微软雅黑" panose="020B0503020204020204" pitchFamily="34" charset="-122"/>
              <a:ea typeface="微软雅黑" panose="020B0503020204020204" pitchFamily="34" charset="-122"/>
            </a:endParaRPr>
          </a:p>
          <a:p>
            <a:pPr algn="ctr">
              <a:lnSpc>
                <a:spcPct val="90000"/>
              </a:lnSpc>
            </a:pPr>
            <a:r>
              <a:rPr lang="zh-CN" altLang="en-US" sz="3600" dirty="0">
                <a:solidFill>
                  <a:srgbClr val="034239"/>
                </a:solidFill>
                <a:latin typeface="微软雅黑" panose="020B0503020204020204" pitchFamily="34" charset="-122"/>
                <a:ea typeface="微软雅黑" panose="020B0503020204020204" pitchFamily="34" charset="-122"/>
              </a:rPr>
              <a:t>本阶段学生学习情况</a:t>
            </a:r>
            <a:endParaRPr lang="en-US" sz="3600" dirty="0">
              <a:solidFill>
                <a:srgbClr val="034239"/>
              </a:solidFill>
              <a:latin typeface="微软雅黑" panose="020B0503020204020204" pitchFamily="34" charset="-122"/>
              <a:ea typeface="微软雅黑" panose="020B0503020204020204" pitchFamily="34" charset="-122"/>
            </a:endParaRPr>
          </a:p>
        </p:txBody>
      </p:sp>
      <p:pic>
        <p:nvPicPr>
          <p:cNvPr id="20" name="图片 19">
            <a:extLst>
              <a:ext uri="{FF2B5EF4-FFF2-40B4-BE49-F238E27FC236}">
                <a16:creationId xmlns="" xmlns:a16="http://schemas.microsoft.com/office/drawing/2014/main" id="{A477C941-EBEC-4318-BAFD-A0678D27D776}"/>
              </a:ext>
            </a:extLst>
          </p:cNvPr>
          <p:cNvPicPr>
            <a:picLocks noChangeAspect="1"/>
          </p:cNvPicPr>
          <p:nvPr/>
        </p:nvPicPr>
        <p:blipFill rotWithShape="1">
          <a:blip r:embed="rId3">
            <a:extLst>
              <a:ext uri="{28A0092B-C50C-407E-A947-70E740481C1C}">
                <a14:useLocalDpi xmlns:a14="http://schemas.microsoft.com/office/drawing/2010/main" val="0"/>
              </a:ext>
            </a:extLst>
          </a:blip>
          <a:srcRect t="18868" b="73351"/>
          <a:stretch/>
        </p:blipFill>
        <p:spPr>
          <a:xfrm flipV="1">
            <a:off x="0" y="3429000"/>
            <a:ext cx="12192000" cy="719894"/>
          </a:xfrm>
          <a:prstGeom prst="rect">
            <a:avLst/>
          </a:prstGeom>
        </p:spPr>
      </p:pic>
    </p:spTree>
    <p:extLst>
      <p:ext uri="{BB962C8B-B14F-4D97-AF65-F5344CB8AC3E}">
        <p14:creationId xmlns:p14="http://schemas.microsoft.com/office/powerpoint/2010/main" val="3699283512"/>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DF6F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5733172" y="1574671"/>
            <a:ext cx="4140200" cy="623414"/>
          </a:xfrm>
        </p:spPr>
        <p:txBody>
          <a:bodyPr>
            <a:noAutofit/>
          </a:bodyPr>
          <a:lstStyle/>
          <a:p>
            <a:r>
              <a:rPr lang="zh-CN" altLang="en-US" dirty="0">
                <a:solidFill>
                  <a:srgbClr val="034239"/>
                </a:solidFill>
                <a:latin typeface="+mn-lt"/>
                <a:ea typeface="+mn-ea"/>
                <a:cs typeface="+mn-cs"/>
              </a:rPr>
              <a:t>班级基本情况</a:t>
            </a:r>
            <a:endParaRPr lang="en-US" dirty="0">
              <a:solidFill>
                <a:srgbClr val="034239"/>
              </a:solidFill>
              <a:latin typeface="+mn-lt"/>
              <a:ea typeface="+mn-ea"/>
              <a:cs typeface="+mn-cs"/>
            </a:endParaRPr>
          </a:p>
        </p:txBody>
      </p:sp>
      <p:sp>
        <p:nvSpPr>
          <p:cNvPr id="32" name="Text Box 3">
            <a:extLst>
              <a:ext uri="{FF2B5EF4-FFF2-40B4-BE49-F238E27FC236}">
                <a16:creationId xmlns="" xmlns:a16="http://schemas.microsoft.com/office/drawing/2014/main" id="{37403F6A-EC5E-47B7-B061-28EF978CB53D}"/>
              </a:ext>
            </a:extLst>
          </p:cNvPr>
          <p:cNvSpPr txBox="1">
            <a:spLocks noChangeArrowheads="1"/>
          </p:cNvSpPr>
          <p:nvPr/>
        </p:nvSpPr>
        <p:spPr bwMode="auto">
          <a:xfrm>
            <a:off x="5733172" y="3598646"/>
            <a:ext cx="6239884" cy="2491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685800" fontAlgn="base">
              <a:lnSpc>
                <a:spcPct val="140000"/>
              </a:lnSpc>
              <a:spcBef>
                <a:spcPct val="0"/>
              </a:spcBef>
              <a:spcAft>
                <a:spcPct val="0"/>
              </a:spcAft>
              <a:defRPr/>
            </a:pPr>
            <a:r>
              <a:rPr lang="zh-CN" altLang="en-US" dirty="0">
                <a:solidFill>
                  <a:srgbClr val="034239"/>
                </a:solidFill>
                <a:latin typeface="微软雅黑" panose="020B0503020204020204" pitchFamily="34" charset="-122"/>
                <a:ea typeface="微软雅黑" panose="020B0503020204020204" pitchFamily="34" charset="-122"/>
              </a:rPr>
              <a:t>班级优点：</a:t>
            </a:r>
          </a:p>
          <a:p>
            <a:pPr defTabSz="685800" fontAlgn="base">
              <a:lnSpc>
                <a:spcPct val="140000"/>
              </a:lnSpc>
              <a:spcBef>
                <a:spcPct val="0"/>
              </a:spcBef>
              <a:spcAft>
                <a:spcPct val="0"/>
              </a:spcAft>
              <a:defRPr/>
            </a:pPr>
            <a:r>
              <a:rPr lang="en-US" altLang="zh-CN" dirty="0">
                <a:solidFill>
                  <a:srgbClr val="034239"/>
                </a:solidFill>
                <a:latin typeface="微软雅黑" panose="020B0503020204020204" pitchFamily="34" charset="-122"/>
                <a:ea typeface="微软雅黑" panose="020B0503020204020204" pitchFamily="34" charset="-122"/>
              </a:rPr>
              <a:t>1.</a:t>
            </a:r>
            <a:r>
              <a:rPr lang="zh-CN" altLang="en-US" dirty="0">
                <a:solidFill>
                  <a:srgbClr val="034239"/>
                </a:solidFill>
                <a:latin typeface="微软雅黑" panose="020B0503020204020204" pitchFamily="34" charset="-122"/>
                <a:ea typeface="微软雅黑" panose="020B0503020204020204" pitchFamily="34" charset="-122"/>
              </a:rPr>
              <a:t>学生乖巧懂事、心态阳光，班风团结向上。</a:t>
            </a:r>
          </a:p>
          <a:p>
            <a:pPr defTabSz="685800" fontAlgn="base">
              <a:lnSpc>
                <a:spcPct val="140000"/>
              </a:lnSpc>
              <a:spcBef>
                <a:spcPct val="0"/>
              </a:spcBef>
              <a:spcAft>
                <a:spcPct val="0"/>
              </a:spcAft>
              <a:defRPr/>
            </a:pPr>
            <a:r>
              <a:rPr lang="en-US" altLang="zh-CN" dirty="0">
                <a:solidFill>
                  <a:srgbClr val="034239"/>
                </a:solidFill>
                <a:latin typeface="微软雅黑" panose="020B0503020204020204" pitchFamily="34" charset="-122"/>
                <a:ea typeface="微软雅黑" panose="020B0503020204020204" pitchFamily="34" charset="-122"/>
              </a:rPr>
              <a:t>2. </a:t>
            </a:r>
            <a:r>
              <a:rPr lang="zh-CN" altLang="en-US" dirty="0">
                <a:solidFill>
                  <a:srgbClr val="034239"/>
                </a:solidFill>
                <a:latin typeface="微软雅黑" panose="020B0503020204020204" pitchFamily="34" charset="-122"/>
                <a:ea typeface="微软雅黑" panose="020B0503020204020204" pitchFamily="34" charset="-122"/>
              </a:rPr>
              <a:t>多数学生学习态度端正、学习勤奋踏实，</a:t>
            </a:r>
          </a:p>
          <a:p>
            <a:pPr defTabSz="685800" fontAlgn="base">
              <a:lnSpc>
                <a:spcPct val="140000"/>
              </a:lnSpc>
              <a:spcBef>
                <a:spcPct val="0"/>
              </a:spcBef>
              <a:spcAft>
                <a:spcPct val="0"/>
              </a:spcAft>
              <a:defRPr/>
            </a:pPr>
            <a:r>
              <a:rPr lang="zh-CN" altLang="en-US" dirty="0">
                <a:solidFill>
                  <a:srgbClr val="034239"/>
                </a:solidFill>
                <a:latin typeface="微软雅黑" panose="020B0503020204020204" pitchFamily="34" charset="-122"/>
                <a:ea typeface="微软雅黑" panose="020B0503020204020204" pitchFamily="34" charset="-122"/>
              </a:rPr>
              <a:t>良好的学习习惯、你追我赶的学风正在形成。</a:t>
            </a:r>
          </a:p>
          <a:p>
            <a:pPr defTabSz="685800" fontAlgn="base">
              <a:lnSpc>
                <a:spcPct val="140000"/>
              </a:lnSpc>
              <a:spcBef>
                <a:spcPct val="0"/>
              </a:spcBef>
              <a:spcAft>
                <a:spcPct val="0"/>
              </a:spcAft>
              <a:defRPr/>
            </a:pPr>
            <a:r>
              <a:rPr lang="en-US" altLang="zh-CN" dirty="0">
                <a:solidFill>
                  <a:srgbClr val="034239"/>
                </a:solidFill>
                <a:latin typeface="微软雅黑" panose="020B0503020204020204" pitchFamily="34" charset="-122"/>
                <a:ea typeface="微软雅黑" panose="020B0503020204020204" pitchFamily="34" charset="-122"/>
              </a:rPr>
              <a:t>3. </a:t>
            </a:r>
            <a:r>
              <a:rPr lang="zh-CN" altLang="en-US" dirty="0">
                <a:solidFill>
                  <a:srgbClr val="034239"/>
                </a:solidFill>
                <a:latin typeface="微软雅黑" panose="020B0503020204020204" pitchFamily="34" charset="-122"/>
                <a:ea typeface="微软雅黑" panose="020B0503020204020204" pitchFamily="34" charset="-122"/>
              </a:rPr>
              <a:t>多数班委、学生责任心强，得到师生好评。</a:t>
            </a:r>
          </a:p>
          <a:p>
            <a:pPr defTabSz="685800" fontAlgn="base">
              <a:lnSpc>
                <a:spcPct val="140000"/>
              </a:lnSpc>
              <a:spcBef>
                <a:spcPct val="0"/>
              </a:spcBef>
              <a:spcAft>
                <a:spcPct val="0"/>
              </a:spcAft>
              <a:defRPr/>
            </a:pPr>
            <a:endParaRPr kumimoji="1" lang="en-US" altLang="zh-CN" sz="2400" b="1" dirty="0">
              <a:solidFill>
                <a:srgbClr val="000000"/>
              </a:solidFill>
              <a:effectLst>
                <a:outerShdw blurRad="38100" dist="38100" dir="2700000" algn="tl">
                  <a:srgbClr val="C0C0C0"/>
                </a:outerShdw>
              </a:effectLst>
              <a:latin typeface="Times New Roman" panose="02020603050405020304" pitchFamily="18" charset="0"/>
              <a:ea typeface="宋体" panose="02010600030101010101" pitchFamily="2" charset="-122"/>
            </a:endParaRPr>
          </a:p>
        </p:txBody>
      </p:sp>
      <p:pic>
        <p:nvPicPr>
          <p:cNvPr id="5" name="图片 4">
            <a:extLst>
              <a:ext uri="{FF2B5EF4-FFF2-40B4-BE49-F238E27FC236}">
                <a16:creationId xmlns="" xmlns:a16="http://schemas.microsoft.com/office/drawing/2014/main" id="{029AE1C5-0275-4BD3-A272-42F713D5E1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9823" y="1359885"/>
            <a:ext cx="3422911" cy="4477521"/>
          </a:xfrm>
          <a:prstGeom prst="rect">
            <a:avLst/>
          </a:prstGeom>
        </p:spPr>
      </p:pic>
    </p:spTree>
    <p:extLst>
      <p:ext uri="{BB962C8B-B14F-4D97-AF65-F5344CB8AC3E}">
        <p14:creationId xmlns:p14="http://schemas.microsoft.com/office/powerpoint/2010/main" val="35979843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DF6F1"/>
        </a:solidFill>
        <a:effectLst/>
      </p:bgPr>
    </p:bg>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F1AD3417-332C-4368-99BF-33D324F379C9}"/>
              </a:ext>
            </a:extLst>
          </p:cNvPr>
          <p:cNvSpPr txBox="1"/>
          <p:nvPr/>
        </p:nvSpPr>
        <p:spPr>
          <a:xfrm>
            <a:off x="1169831" y="759551"/>
            <a:ext cx="4792819" cy="1015663"/>
          </a:xfrm>
          <a:prstGeom prst="rect">
            <a:avLst/>
          </a:prstGeom>
          <a:noFill/>
        </p:spPr>
        <p:txBody>
          <a:bodyPr wrap="square" rtlCol="0">
            <a:spAutoFit/>
          </a:bodyPr>
          <a:lstStyle/>
          <a:p>
            <a:r>
              <a:rPr lang="zh-CN" altLang="en-US" sz="6000" b="1" dirty="0">
                <a:solidFill>
                  <a:srgbClr val="034239"/>
                </a:solidFill>
              </a:rPr>
              <a:t>代课老师介绍</a:t>
            </a:r>
          </a:p>
        </p:txBody>
      </p:sp>
      <p:grpSp>
        <p:nvGrpSpPr>
          <p:cNvPr id="3" name="组合 2">
            <a:extLst>
              <a:ext uri="{FF2B5EF4-FFF2-40B4-BE49-F238E27FC236}">
                <a16:creationId xmlns="" xmlns:a16="http://schemas.microsoft.com/office/drawing/2014/main" id="{A18E87F1-32E7-4CF6-9F2A-A21A25CFFCD3}"/>
              </a:ext>
            </a:extLst>
          </p:cNvPr>
          <p:cNvGrpSpPr/>
          <p:nvPr/>
        </p:nvGrpSpPr>
        <p:grpSpPr>
          <a:xfrm>
            <a:off x="2397021" y="2355734"/>
            <a:ext cx="1656402" cy="2195340"/>
            <a:chOff x="2397021" y="2355734"/>
            <a:chExt cx="1656402" cy="2195340"/>
          </a:xfrm>
        </p:grpSpPr>
        <p:grpSp>
          <p:nvGrpSpPr>
            <p:cNvPr id="34" name="组合 33">
              <a:extLst>
                <a:ext uri="{FF2B5EF4-FFF2-40B4-BE49-F238E27FC236}">
                  <a16:creationId xmlns="" xmlns:a16="http://schemas.microsoft.com/office/drawing/2014/main" id="{61888BD5-C427-48C8-B0E5-EC9C149DA338}"/>
                </a:ext>
              </a:extLst>
            </p:cNvPr>
            <p:cNvGrpSpPr/>
            <p:nvPr/>
          </p:nvGrpSpPr>
          <p:grpSpPr>
            <a:xfrm>
              <a:off x="2397021" y="2355734"/>
              <a:ext cx="1656402" cy="2195340"/>
              <a:chOff x="838994" y="1290926"/>
              <a:chExt cx="1656913" cy="2196018"/>
            </a:xfrm>
            <a:solidFill>
              <a:srgbClr val="097E6F"/>
            </a:solidFill>
          </p:grpSpPr>
          <p:sp>
            <p:nvSpPr>
              <p:cNvPr id="35" name="Freeform 9">
                <a:extLst>
                  <a:ext uri="{FF2B5EF4-FFF2-40B4-BE49-F238E27FC236}">
                    <a16:creationId xmlns="" xmlns:a16="http://schemas.microsoft.com/office/drawing/2014/main" id="{E30E9D31-64E9-4970-BB0E-4045A9A65E56}"/>
                  </a:ext>
                </a:extLst>
              </p:cNvPr>
              <p:cNvSpPr>
                <a:spLocks noEditPoints="1"/>
              </p:cNvSpPr>
              <p:nvPr/>
            </p:nvSpPr>
            <p:spPr bwMode="auto">
              <a:xfrm>
                <a:off x="838994" y="1536474"/>
                <a:ext cx="1656913" cy="1950470"/>
              </a:xfrm>
              <a:custGeom>
                <a:avLst/>
                <a:gdLst>
                  <a:gd name="T0" fmla="*/ 2392 w 2544"/>
                  <a:gd name="T1" fmla="*/ 1121 h 2994"/>
                  <a:gd name="T2" fmla="*/ 2392 w 2544"/>
                  <a:gd name="T3" fmla="*/ 1121 h 2994"/>
                  <a:gd name="T4" fmla="*/ 2392 w 2544"/>
                  <a:gd name="T5" fmla="*/ 1119 h 2994"/>
                  <a:gd name="T6" fmla="*/ 2362 w 2544"/>
                  <a:gd name="T7" fmla="*/ 1067 h 2994"/>
                  <a:gd name="T8" fmla="*/ 1844 w 2544"/>
                  <a:gd name="T9" fmla="*/ 161 h 2994"/>
                  <a:gd name="T10" fmla="*/ 1684 w 2544"/>
                  <a:gd name="T11" fmla="*/ 0 h 2994"/>
                  <a:gd name="T12" fmla="*/ 838 w 2544"/>
                  <a:gd name="T13" fmla="*/ 0 h 2994"/>
                  <a:gd name="T14" fmla="*/ 677 w 2544"/>
                  <a:gd name="T15" fmla="*/ 161 h 2994"/>
                  <a:gd name="T16" fmla="*/ 157 w 2544"/>
                  <a:gd name="T17" fmla="*/ 1110 h 2994"/>
                  <a:gd name="T18" fmla="*/ 0 w 2544"/>
                  <a:gd name="T19" fmla="*/ 1722 h 2994"/>
                  <a:gd name="T20" fmla="*/ 1272 w 2544"/>
                  <a:gd name="T21" fmla="*/ 2994 h 2994"/>
                  <a:gd name="T22" fmla="*/ 2544 w 2544"/>
                  <a:gd name="T23" fmla="*/ 1722 h 2994"/>
                  <a:gd name="T24" fmla="*/ 2392 w 2544"/>
                  <a:gd name="T25" fmla="*/ 1121 h 2994"/>
                  <a:gd name="T26" fmla="*/ 1572 w 2544"/>
                  <a:gd name="T27" fmla="*/ 467 h 2994"/>
                  <a:gd name="T28" fmla="*/ 971 w 2544"/>
                  <a:gd name="T29" fmla="*/ 467 h 2994"/>
                  <a:gd name="T30" fmla="*/ 844 w 2544"/>
                  <a:gd name="T31" fmla="*/ 340 h 2994"/>
                  <a:gd name="T32" fmla="*/ 971 w 2544"/>
                  <a:gd name="T33" fmla="*/ 212 h 2994"/>
                  <a:gd name="T34" fmla="*/ 1572 w 2544"/>
                  <a:gd name="T35" fmla="*/ 212 h 2994"/>
                  <a:gd name="T36" fmla="*/ 1700 w 2544"/>
                  <a:gd name="T37" fmla="*/ 340 h 2994"/>
                  <a:gd name="T38" fmla="*/ 1572 w 2544"/>
                  <a:gd name="T39" fmla="*/ 467 h 2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44" h="2994">
                    <a:moveTo>
                      <a:pt x="2392" y="1121"/>
                    </a:moveTo>
                    <a:cubicBezTo>
                      <a:pt x="2392" y="1121"/>
                      <a:pt x="2392" y="1121"/>
                      <a:pt x="2392" y="1121"/>
                    </a:cubicBezTo>
                    <a:cubicBezTo>
                      <a:pt x="2392" y="1119"/>
                      <a:pt x="2392" y="1119"/>
                      <a:pt x="2392" y="1119"/>
                    </a:cubicBezTo>
                    <a:cubicBezTo>
                      <a:pt x="2382" y="1102"/>
                      <a:pt x="2372" y="1084"/>
                      <a:pt x="2362" y="1067"/>
                    </a:cubicBezTo>
                    <a:cubicBezTo>
                      <a:pt x="1844" y="161"/>
                      <a:pt x="1844" y="161"/>
                      <a:pt x="1844" y="161"/>
                    </a:cubicBezTo>
                    <a:cubicBezTo>
                      <a:pt x="1789" y="73"/>
                      <a:pt x="1772" y="0"/>
                      <a:pt x="1684" y="0"/>
                    </a:cubicBezTo>
                    <a:cubicBezTo>
                      <a:pt x="838" y="0"/>
                      <a:pt x="838" y="0"/>
                      <a:pt x="838" y="0"/>
                    </a:cubicBezTo>
                    <a:cubicBezTo>
                      <a:pt x="749" y="0"/>
                      <a:pt x="740" y="66"/>
                      <a:pt x="677" y="161"/>
                    </a:cubicBezTo>
                    <a:cubicBezTo>
                      <a:pt x="157" y="1110"/>
                      <a:pt x="157" y="1110"/>
                      <a:pt x="157" y="1110"/>
                    </a:cubicBezTo>
                    <a:cubicBezTo>
                      <a:pt x="57" y="1292"/>
                      <a:pt x="0" y="1501"/>
                      <a:pt x="0" y="1722"/>
                    </a:cubicBezTo>
                    <a:cubicBezTo>
                      <a:pt x="0" y="2425"/>
                      <a:pt x="570" y="2994"/>
                      <a:pt x="1272" y="2994"/>
                    </a:cubicBezTo>
                    <a:cubicBezTo>
                      <a:pt x="1974" y="2994"/>
                      <a:pt x="2544" y="2425"/>
                      <a:pt x="2544" y="1722"/>
                    </a:cubicBezTo>
                    <a:cubicBezTo>
                      <a:pt x="2544" y="1505"/>
                      <a:pt x="2489" y="1300"/>
                      <a:pt x="2392" y="1121"/>
                    </a:cubicBezTo>
                    <a:close/>
                    <a:moveTo>
                      <a:pt x="1572" y="467"/>
                    </a:moveTo>
                    <a:cubicBezTo>
                      <a:pt x="971" y="467"/>
                      <a:pt x="971" y="467"/>
                      <a:pt x="971" y="467"/>
                    </a:cubicBezTo>
                    <a:cubicBezTo>
                      <a:pt x="901" y="467"/>
                      <a:pt x="844" y="410"/>
                      <a:pt x="844" y="340"/>
                    </a:cubicBezTo>
                    <a:cubicBezTo>
                      <a:pt x="844" y="269"/>
                      <a:pt x="901" y="212"/>
                      <a:pt x="971" y="212"/>
                    </a:cubicBezTo>
                    <a:cubicBezTo>
                      <a:pt x="1572" y="212"/>
                      <a:pt x="1572" y="212"/>
                      <a:pt x="1572" y="212"/>
                    </a:cubicBezTo>
                    <a:cubicBezTo>
                      <a:pt x="1643" y="212"/>
                      <a:pt x="1700" y="269"/>
                      <a:pt x="1700" y="340"/>
                    </a:cubicBezTo>
                    <a:cubicBezTo>
                      <a:pt x="1700" y="410"/>
                      <a:pt x="1643" y="467"/>
                      <a:pt x="1572" y="467"/>
                    </a:cubicBezTo>
                    <a:close/>
                  </a:path>
                </a:pathLst>
              </a:custGeom>
              <a:grpFill/>
              <a:ln w="28575" cap="flat">
                <a:noFill/>
                <a:prstDash val="solid"/>
                <a:miter lim="800000"/>
              </a:ln>
              <a:effectLst>
                <a:outerShdw blurRad="279400" dist="76200" dir="2700000" sx="101000" sy="101000" algn="tl" rotWithShape="0">
                  <a:prstClr val="black">
                    <a:alpha val="28000"/>
                  </a:prstClr>
                </a:outerShdw>
              </a:effectLst>
            </p:spPr>
            <p:txBody>
              <a:bodyPr vert="horz" wrap="square" lIns="68568" tIns="34284" rIns="68568" bIns="34284" numCol="1" anchor="t" anchorCtr="0" compatLnSpc="1"/>
              <a:lstStyle/>
              <a:p>
                <a:endParaRPr lang="zh-CN" altLang="en-US" dirty="0">
                  <a:solidFill>
                    <a:schemeClr val="tx1">
                      <a:lumMod val="65000"/>
                      <a:lumOff val="35000"/>
                    </a:schemeClr>
                  </a:solidFill>
                  <a:latin typeface="微软雅黑" panose="020B0503020204020204" pitchFamily="34" charset="-122"/>
                </a:endParaRPr>
              </a:p>
            </p:txBody>
          </p:sp>
          <p:sp>
            <p:nvSpPr>
              <p:cNvPr id="36" name="椭圆 35">
                <a:extLst>
                  <a:ext uri="{FF2B5EF4-FFF2-40B4-BE49-F238E27FC236}">
                    <a16:creationId xmlns="" xmlns:a16="http://schemas.microsoft.com/office/drawing/2014/main" id="{6658587A-5412-4373-BDD6-57507770BE3C}"/>
                  </a:ext>
                </a:extLst>
              </p:cNvPr>
              <p:cNvSpPr/>
              <p:nvPr/>
            </p:nvSpPr>
            <p:spPr>
              <a:xfrm>
                <a:off x="1005463" y="2015207"/>
                <a:ext cx="1315880" cy="1316058"/>
              </a:xfrm>
              <a:prstGeom prst="ellipse">
                <a:avLst/>
              </a:prstGeom>
              <a:grpFill/>
              <a:ln w="92075">
                <a:gradFill flip="none" rotWithShape="1">
                  <a:gsLst>
                    <a:gs pos="0">
                      <a:srgbClr val="FFFFFF"/>
                    </a:gs>
                    <a:gs pos="100000">
                      <a:srgbClr val="B3B6B4"/>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schemeClr val="tx1">
                      <a:lumMod val="65000"/>
                      <a:lumOff val="35000"/>
                    </a:schemeClr>
                  </a:solidFill>
                </a:endParaRPr>
              </a:p>
            </p:txBody>
          </p:sp>
          <p:pic>
            <p:nvPicPr>
              <p:cNvPr id="37" name="图片 36">
                <a:extLst>
                  <a:ext uri="{FF2B5EF4-FFF2-40B4-BE49-F238E27FC236}">
                    <a16:creationId xmlns="" xmlns:a16="http://schemas.microsoft.com/office/drawing/2014/main" id="{FDF01C9A-3A8B-4134-8926-4B584983C84B}"/>
                  </a:ext>
                </a:extLst>
              </p:cNvPr>
              <p:cNvPicPr>
                <a:picLocks noChangeAspect="1"/>
              </p:cNvPicPr>
              <p:nvPr/>
            </p:nvPicPr>
            <p:blipFill rotWithShape="1">
              <a:blip r:embed="rId3"/>
              <a:srcRect l="971" t="9608" r="58068" b="11113"/>
              <a:stretch>
                <a:fillRect/>
              </a:stretch>
            </p:blipFill>
            <p:spPr>
              <a:xfrm>
                <a:off x="1435838" y="1290926"/>
                <a:ext cx="76891" cy="552293"/>
              </a:xfrm>
              <a:prstGeom prst="rect">
                <a:avLst/>
              </a:prstGeom>
              <a:grpFill/>
            </p:spPr>
          </p:pic>
          <p:pic>
            <p:nvPicPr>
              <p:cNvPr id="38" name="图片 37">
                <a:extLst>
                  <a:ext uri="{FF2B5EF4-FFF2-40B4-BE49-F238E27FC236}">
                    <a16:creationId xmlns="" xmlns:a16="http://schemas.microsoft.com/office/drawing/2014/main" id="{6F097B4F-89A2-4BAA-92C2-D94364CF3030}"/>
                  </a:ext>
                </a:extLst>
              </p:cNvPr>
              <p:cNvPicPr>
                <a:picLocks noChangeAspect="1"/>
              </p:cNvPicPr>
              <p:nvPr/>
            </p:nvPicPr>
            <p:blipFill rotWithShape="1">
              <a:blip r:embed="rId3"/>
              <a:srcRect l="971" t="9608" r="58068" b="11113"/>
              <a:stretch>
                <a:fillRect/>
              </a:stretch>
            </p:blipFill>
            <p:spPr>
              <a:xfrm flipH="1">
                <a:off x="1847283" y="1290926"/>
                <a:ext cx="76891" cy="552293"/>
              </a:xfrm>
              <a:prstGeom prst="rect">
                <a:avLst/>
              </a:prstGeom>
              <a:grpFill/>
            </p:spPr>
          </p:pic>
          <p:sp>
            <p:nvSpPr>
              <p:cNvPr id="39" name="矩形 38">
                <a:extLst>
                  <a:ext uri="{FF2B5EF4-FFF2-40B4-BE49-F238E27FC236}">
                    <a16:creationId xmlns="" xmlns:a16="http://schemas.microsoft.com/office/drawing/2014/main" id="{CA303F30-2413-4DCF-BCB2-C71C42F5748F}"/>
                  </a:ext>
                </a:extLst>
              </p:cNvPr>
              <p:cNvSpPr/>
              <p:nvPr/>
            </p:nvSpPr>
            <p:spPr>
              <a:xfrm>
                <a:off x="1512728" y="1302930"/>
                <a:ext cx="334553" cy="466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schemeClr val="tx1">
                      <a:lumMod val="65000"/>
                      <a:lumOff val="35000"/>
                    </a:schemeClr>
                  </a:solidFill>
                </a:endParaRPr>
              </a:p>
            </p:txBody>
          </p:sp>
          <p:sp>
            <p:nvSpPr>
              <p:cNvPr id="40" name="椭圆 39">
                <a:extLst>
                  <a:ext uri="{FF2B5EF4-FFF2-40B4-BE49-F238E27FC236}">
                    <a16:creationId xmlns="" xmlns:a16="http://schemas.microsoft.com/office/drawing/2014/main" id="{8FAFA6FB-BFBD-4A32-BF5E-B53809EE0503}"/>
                  </a:ext>
                </a:extLst>
              </p:cNvPr>
              <p:cNvSpPr/>
              <p:nvPr/>
            </p:nvSpPr>
            <p:spPr>
              <a:xfrm>
                <a:off x="1053457" y="2074406"/>
                <a:ext cx="1219891" cy="121988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62" name="KSO_Shape">
              <a:extLst>
                <a:ext uri="{FF2B5EF4-FFF2-40B4-BE49-F238E27FC236}">
                  <a16:creationId xmlns="" xmlns:a16="http://schemas.microsoft.com/office/drawing/2014/main" id="{F07FFF46-02AC-4D32-90FF-1E211FB97A88}"/>
                </a:ext>
              </a:extLst>
            </p:cNvPr>
            <p:cNvSpPr>
              <a:spLocks/>
            </p:cNvSpPr>
            <p:nvPr/>
          </p:nvSpPr>
          <p:spPr bwMode="auto">
            <a:xfrm>
              <a:off x="2744307" y="3180830"/>
              <a:ext cx="1001244" cy="952500"/>
            </a:xfrm>
            <a:custGeom>
              <a:avLst/>
              <a:gdLst>
                <a:gd name="T0" fmla="*/ 646796 w 5367"/>
                <a:gd name="T1" fmla="*/ 843536 h 6897"/>
                <a:gd name="T2" fmla="*/ 520861 w 5367"/>
                <a:gd name="T3" fmla="*/ 880824 h 6897"/>
                <a:gd name="T4" fmla="*/ 403764 w 5367"/>
                <a:gd name="T5" fmla="*/ 946285 h 6897"/>
                <a:gd name="T6" fmla="*/ 297714 w 5367"/>
                <a:gd name="T7" fmla="*/ 1036605 h 6897"/>
                <a:gd name="T8" fmla="*/ 204644 w 5367"/>
                <a:gd name="T9" fmla="*/ 1149850 h 6897"/>
                <a:gd name="T10" fmla="*/ 126487 w 5367"/>
                <a:gd name="T11" fmla="*/ 1282429 h 6897"/>
                <a:gd name="T12" fmla="*/ 65729 w 5367"/>
                <a:gd name="T13" fmla="*/ 1432134 h 6897"/>
                <a:gd name="T14" fmla="*/ 23475 w 5367"/>
                <a:gd name="T15" fmla="*/ 1595648 h 6897"/>
                <a:gd name="T16" fmla="*/ 2209 w 5367"/>
                <a:gd name="T17" fmla="*/ 1771316 h 6897"/>
                <a:gd name="T18" fmla="*/ 1481389 w 5367"/>
                <a:gd name="T19" fmla="*/ 1905000 h 6897"/>
                <a:gd name="T20" fmla="*/ 1480009 w 5367"/>
                <a:gd name="T21" fmla="*/ 1771316 h 6897"/>
                <a:gd name="T22" fmla="*/ 1459020 w 5367"/>
                <a:gd name="T23" fmla="*/ 1595648 h 6897"/>
                <a:gd name="T24" fmla="*/ 1417041 w 5367"/>
                <a:gd name="T25" fmla="*/ 1432134 h 6897"/>
                <a:gd name="T26" fmla="*/ 1355731 w 5367"/>
                <a:gd name="T27" fmla="*/ 1282429 h 6897"/>
                <a:gd name="T28" fmla="*/ 1277850 w 5367"/>
                <a:gd name="T29" fmla="*/ 1149850 h 6897"/>
                <a:gd name="T30" fmla="*/ 1184780 w 5367"/>
                <a:gd name="T31" fmla="*/ 1036605 h 6897"/>
                <a:gd name="T32" fmla="*/ 1078730 w 5367"/>
                <a:gd name="T33" fmla="*/ 946285 h 6897"/>
                <a:gd name="T34" fmla="*/ 961633 w 5367"/>
                <a:gd name="T35" fmla="*/ 880824 h 6897"/>
                <a:gd name="T36" fmla="*/ 835422 w 5367"/>
                <a:gd name="T37" fmla="*/ 843536 h 6897"/>
                <a:gd name="T38" fmla="*/ 747875 w 5367"/>
                <a:gd name="T39" fmla="*/ 731120 h 6897"/>
                <a:gd name="T40" fmla="*/ 805043 w 5367"/>
                <a:gd name="T41" fmla="*/ 726701 h 6897"/>
                <a:gd name="T42" fmla="*/ 868286 w 5367"/>
                <a:gd name="T43" fmla="*/ 711786 h 6897"/>
                <a:gd name="T44" fmla="*/ 926559 w 5367"/>
                <a:gd name="T45" fmla="*/ 686927 h 6897"/>
                <a:gd name="T46" fmla="*/ 979032 w 5367"/>
                <a:gd name="T47" fmla="*/ 653230 h 6897"/>
                <a:gd name="T48" fmla="*/ 1024876 w 5367"/>
                <a:gd name="T49" fmla="*/ 611246 h 6897"/>
                <a:gd name="T50" fmla="*/ 1063264 w 5367"/>
                <a:gd name="T51" fmla="*/ 562358 h 6897"/>
                <a:gd name="T52" fmla="*/ 1092815 w 5367"/>
                <a:gd name="T53" fmla="*/ 507945 h 6897"/>
                <a:gd name="T54" fmla="*/ 1112699 w 5367"/>
                <a:gd name="T55" fmla="*/ 448008 h 6897"/>
                <a:gd name="T56" fmla="*/ 1121813 w 5367"/>
                <a:gd name="T57" fmla="*/ 384204 h 6897"/>
                <a:gd name="T58" fmla="*/ 1120432 w 5367"/>
                <a:gd name="T59" fmla="*/ 328134 h 6897"/>
                <a:gd name="T60" fmla="*/ 1108004 w 5367"/>
                <a:gd name="T61" fmla="*/ 265711 h 6897"/>
                <a:gd name="T62" fmla="*/ 1085358 w 5367"/>
                <a:gd name="T63" fmla="*/ 207155 h 6897"/>
                <a:gd name="T64" fmla="*/ 1053322 w 5367"/>
                <a:gd name="T65" fmla="*/ 153847 h 6897"/>
                <a:gd name="T66" fmla="*/ 1012725 w 5367"/>
                <a:gd name="T67" fmla="*/ 107168 h 6897"/>
                <a:gd name="T68" fmla="*/ 964671 w 5367"/>
                <a:gd name="T69" fmla="*/ 67395 h 6897"/>
                <a:gd name="T70" fmla="*/ 910541 w 5367"/>
                <a:gd name="T71" fmla="*/ 36183 h 6897"/>
                <a:gd name="T72" fmla="*/ 850335 w 5367"/>
                <a:gd name="T73" fmla="*/ 14087 h 6897"/>
                <a:gd name="T74" fmla="*/ 786263 w 5367"/>
                <a:gd name="T75" fmla="*/ 1933 h 6897"/>
                <a:gd name="T76" fmla="*/ 728819 w 5367"/>
                <a:gd name="T77" fmla="*/ 276 h 6897"/>
                <a:gd name="T78" fmla="*/ 663366 w 5367"/>
                <a:gd name="T79" fmla="*/ 9391 h 6897"/>
                <a:gd name="T80" fmla="*/ 602332 w 5367"/>
                <a:gd name="T81" fmla="*/ 28726 h 6897"/>
                <a:gd name="T82" fmla="*/ 546545 w 5367"/>
                <a:gd name="T83" fmla="*/ 57451 h 6897"/>
                <a:gd name="T84" fmla="*/ 496282 w 5367"/>
                <a:gd name="T85" fmla="*/ 95015 h 6897"/>
                <a:gd name="T86" fmla="*/ 453751 w 5367"/>
                <a:gd name="T87" fmla="*/ 139761 h 6897"/>
                <a:gd name="T88" fmla="*/ 418954 w 5367"/>
                <a:gd name="T89" fmla="*/ 191411 h 6897"/>
                <a:gd name="T90" fmla="*/ 393546 w 5367"/>
                <a:gd name="T91" fmla="*/ 248310 h 6897"/>
                <a:gd name="T92" fmla="*/ 378356 w 5367"/>
                <a:gd name="T93" fmla="*/ 309628 h 6897"/>
                <a:gd name="T94" fmla="*/ 373938 w 5367"/>
                <a:gd name="T95" fmla="*/ 365698 h 6897"/>
                <a:gd name="T96" fmla="*/ 380013 w 5367"/>
                <a:gd name="T97" fmla="*/ 430054 h 6897"/>
                <a:gd name="T98" fmla="*/ 396584 w 5367"/>
                <a:gd name="T99" fmla="*/ 491096 h 6897"/>
                <a:gd name="T100" fmla="*/ 423372 w 5367"/>
                <a:gd name="T101" fmla="*/ 547719 h 6897"/>
                <a:gd name="T102" fmla="*/ 459551 w 5367"/>
                <a:gd name="T103" fmla="*/ 597988 h 6897"/>
                <a:gd name="T104" fmla="*/ 503186 w 5367"/>
                <a:gd name="T105" fmla="*/ 641905 h 6897"/>
                <a:gd name="T106" fmla="*/ 554278 w 5367"/>
                <a:gd name="T107" fmla="*/ 678088 h 6897"/>
                <a:gd name="T108" fmla="*/ 610894 w 5367"/>
                <a:gd name="T109" fmla="*/ 705709 h 6897"/>
                <a:gd name="T110" fmla="*/ 672756 w 5367"/>
                <a:gd name="T111" fmla="*/ 723662 h 6897"/>
                <a:gd name="T112" fmla="*/ 738209 w 5367"/>
                <a:gd name="T113" fmla="*/ 730844 h 68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367" h="6897">
                  <a:moveTo>
                    <a:pt x="2684" y="3025"/>
                  </a:moveTo>
                  <a:lnTo>
                    <a:pt x="2684" y="3025"/>
                  </a:lnTo>
                  <a:lnTo>
                    <a:pt x="2615" y="3026"/>
                  </a:lnTo>
                  <a:lnTo>
                    <a:pt x="2545" y="3029"/>
                  </a:lnTo>
                  <a:lnTo>
                    <a:pt x="2478" y="3035"/>
                  </a:lnTo>
                  <a:lnTo>
                    <a:pt x="2409" y="3043"/>
                  </a:lnTo>
                  <a:lnTo>
                    <a:pt x="2342" y="3054"/>
                  </a:lnTo>
                  <a:lnTo>
                    <a:pt x="2275" y="3066"/>
                  </a:lnTo>
                  <a:lnTo>
                    <a:pt x="2209" y="3081"/>
                  </a:lnTo>
                  <a:lnTo>
                    <a:pt x="2143" y="3099"/>
                  </a:lnTo>
                  <a:lnTo>
                    <a:pt x="2077" y="3118"/>
                  </a:lnTo>
                  <a:lnTo>
                    <a:pt x="2013" y="3140"/>
                  </a:lnTo>
                  <a:lnTo>
                    <a:pt x="1949" y="3163"/>
                  </a:lnTo>
                  <a:lnTo>
                    <a:pt x="1886" y="3189"/>
                  </a:lnTo>
                  <a:lnTo>
                    <a:pt x="1823" y="3217"/>
                  </a:lnTo>
                  <a:lnTo>
                    <a:pt x="1761" y="3247"/>
                  </a:lnTo>
                  <a:lnTo>
                    <a:pt x="1700" y="3279"/>
                  </a:lnTo>
                  <a:lnTo>
                    <a:pt x="1639" y="3313"/>
                  </a:lnTo>
                  <a:lnTo>
                    <a:pt x="1579" y="3349"/>
                  </a:lnTo>
                  <a:lnTo>
                    <a:pt x="1521" y="3386"/>
                  </a:lnTo>
                  <a:lnTo>
                    <a:pt x="1462" y="3426"/>
                  </a:lnTo>
                  <a:lnTo>
                    <a:pt x="1405" y="3468"/>
                  </a:lnTo>
                  <a:lnTo>
                    <a:pt x="1348" y="3511"/>
                  </a:lnTo>
                  <a:lnTo>
                    <a:pt x="1293" y="3556"/>
                  </a:lnTo>
                  <a:lnTo>
                    <a:pt x="1237" y="3603"/>
                  </a:lnTo>
                  <a:lnTo>
                    <a:pt x="1183" y="3651"/>
                  </a:lnTo>
                  <a:lnTo>
                    <a:pt x="1131" y="3702"/>
                  </a:lnTo>
                  <a:lnTo>
                    <a:pt x="1078" y="3753"/>
                  </a:lnTo>
                  <a:lnTo>
                    <a:pt x="1027" y="3807"/>
                  </a:lnTo>
                  <a:lnTo>
                    <a:pt x="976" y="3863"/>
                  </a:lnTo>
                  <a:lnTo>
                    <a:pt x="927" y="3920"/>
                  </a:lnTo>
                  <a:lnTo>
                    <a:pt x="880" y="3978"/>
                  </a:lnTo>
                  <a:lnTo>
                    <a:pt x="833" y="4038"/>
                  </a:lnTo>
                  <a:lnTo>
                    <a:pt x="786" y="4100"/>
                  </a:lnTo>
                  <a:lnTo>
                    <a:pt x="741" y="4163"/>
                  </a:lnTo>
                  <a:lnTo>
                    <a:pt x="698" y="4227"/>
                  </a:lnTo>
                  <a:lnTo>
                    <a:pt x="655" y="4293"/>
                  </a:lnTo>
                  <a:lnTo>
                    <a:pt x="613" y="4361"/>
                  </a:lnTo>
                  <a:lnTo>
                    <a:pt x="573" y="4429"/>
                  </a:lnTo>
                  <a:lnTo>
                    <a:pt x="533" y="4499"/>
                  </a:lnTo>
                  <a:lnTo>
                    <a:pt x="495" y="4570"/>
                  </a:lnTo>
                  <a:lnTo>
                    <a:pt x="458" y="4643"/>
                  </a:lnTo>
                  <a:lnTo>
                    <a:pt x="423" y="4717"/>
                  </a:lnTo>
                  <a:lnTo>
                    <a:pt x="388" y="4791"/>
                  </a:lnTo>
                  <a:lnTo>
                    <a:pt x="356" y="4868"/>
                  </a:lnTo>
                  <a:lnTo>
                    <a:pt x="324" y="4945"/>
                  </a:lnTo>
                  <a:lnTo>
                    <a:pt x="294" y="5024"/>
                  </a:lnTo>
                  <a:lnTo>
                    <a:pt x="265" y="5104"/>
                  </a:lnTo>
                  <a:lnTo>
                    <a:pt x="238" y="5185"/>
                  </a:lnTo>
                  <a:lnTo>
                    <a:pt x="211" y="5266"/>
                  </a:lnTo>
                  <a:lnTo>
                    <a:pt x="186" y="5349"/>
                  </a:lnTo>
                  <a:lnTo>
                    <a:pt x="163" y="5433"/>
                  </a:lnTo>
                  <a:lnTo>
                    <a:pt x="141" y="5518"/>
                  </a:lnTo>
                  <a:lnTo>
                    <a:pt x="121" y="5603"/>
                  </a:lnTo>
                  <a:lnTo>
                    <a:pt x="102" y="5690"/>
                  </a:lnTo>
                  <a:lnTo>
                    <a:pt x="85" y="5777"/>
                  </a:lnTo>
                  <a:lnTo>
                    <a:pt x="69" y="5866"/>
                  </a:lnTo>
                  <a:lnTo>
                    <a:pt x="54" y="5955"/>
                  </a:lnTo>
                  <a:lnTo>
                    <a:pt x="42" y="6045"/>
                  </a:lnTo>
                  <a:lnTo>
                    <a:pt x="31" y="6136"/>
                  </a:lnTo>
                  <a:lnTo>
                    <a:pt x="22" y="6227"/>
                  </a:lnTo>
                  <a:lnTo>
                    <a:pt x="14" y="6319"/>
                  </a:lnTo>
                  <a:lnTo>
                    <a:pt x="8" y="6413"/>
                  </a:lnTo>
                  <a:lnTo>
                    <a:pt x="4" y="6506"/>
                  </a:lnTo>
                  <a:lnTo>
                    <a:pt x="1" y="6600"/>
                  </a:lnTo>
                  <a:lnTo>
                    <a:pt x="0" y="6695"/>
                  </a:lnTo>
                  <a:lnTo>
                    <a:pt x="1" y="6796"/>
                  </a:lnTo>
                  <a:lnTo>
                    <a:pt x="5" y="6897"/>
                  </a:lnTo>
                  <a:lnTo>
                    <a:pt x="5364" y="6897"/>
                  </a:lnTo>
                  <a:lnTo>
                    <a:pt x="5366" y="6796"/>
                  </a:lnTo>
                  <a:lnTo>
                    <a:pt x="5367" y="6695"/>
                  </a:lnTo>
                  <a:lnTo>
                    <a:pt x="5367" y="6600"/>
                  </a:lnTo>
                  <a:lnTo>
                    <a:pt x="5364" y="6506"/>
                  </a:lnTo>
                  <a:lnTo>
                    <a:pt x="5359" y="6413"/>
                  </a:lnTo>
                  <a:lnTo>
                    <a:pt x="5353" y="6319"/>
                  </a:lnTo>
                  <a:lnTo>
                    <a:pt x="5346" y="6227"/>
                  </a:lnTo>
                  <a:lnTo>
                    <a:pt x="5337" y="6136"/>
                  </a:lnTo>
                  <a:lnTo>
                    <a:pt x="5325" y="6045"/>
                  </a:lnTo>
                  <a:lnTo>
                    <a:pt x="5313" y="5955"/>
                  </a:lnTo>
                  <a:lnTo>
                    <a:pt x="5298" y="5866"/>
                  </a:lnTo>
                  <a:lnTo>
                    <a:pt x="5283" y="5777"/>
                  </a:lnTo>
                  <a:lnTo>
                    <a:pt x="5266" y="5690"/>
                  </a:lnTo>
                  <a:lnTo>
                    <a:pt x="5247" y="5603"/>
                  </a:lnTo>
                  <a:lnTo>
                    <a:pt x="5226" y="5518"/>
                  </a:lnTo>
                  <a:lnTo>
                    <a:pt x="5205" y="5433"/>
                  </a:lnTo>
                  <a:lnTo>
                    <a:pt x="5181" y="5349"/>
                  </a:lnTo>
                  <a:lnTo>
                    <a:pt x="5157" y="5266"/>
                  </a:lnTo>
                  <a:lnTo>
                    <a:pt x="5131" y="5185"/>
                  </a:lnTo>
                  <a:lnTo>
                    <a:pt x="5103" y="5104"/>
                  </a:lnTo>
                  <a:lnTo>
                    <a:pt x="5073" y="5024"/>
                  </a:lnTo>
                  <a:lnTo>
                    <a:pt x="5043" y="4945"/>
                  </a:lnTo>
                  <a:lnTo>
                    <a:pt x="5012" y="4868"/>
                  </a:lnTo>
                  <a:lnTo>
                    <a:pt x="4979" y="4791"/>
                  </a:lnTo>
                  <a:lnTo>
                    <a:pt x="4945" y="4717"/>
                  </a:lnTo>
                  <a:lnTo>
                    <a:pt x="4909" y="4643"/>
                  </a:lnTo>
                  <a:lnTo>
                    <a:pt x="4872" y="4570"/>
                  </a:lnTo>
                  <a:lnTo>
                    <a:pt x="4834" y="4499"/>
                  </a:lnTo>
                  <a:lnTo>
                    <a:pt x="4796" y="4429"/>
                  </a:lnTo>
                  <a:lnTo>
                    <a:pt x="4755" y="4361"/>
                  </a:lnTo>
                  <a:lnTo>
                    <a:pt x="4713" y="4293"/>
                  </a:lnTo>
                  <a:lnTo>
                    <a:pt x="4671" y="4227"/>
                  </a:lnTo>
                  <a:lnTo>
                    <a:pt x="4627" y="4163"/>
                  </a:lnTo>
                  <a:lnTo>
                    <a:pt x="4582" y="4100"/>
                  </a:lnTo>
                  <a:lnTo>
                    <a:pt x="4536" y="4038"/>
                  </a:lnTo>
                  <a:lnTo>
                    <a:pt x="4489" y="3978"/>
                  </a:lnTo>
                  <a:lnTo>
                    <a:pt x="4440" y="3920"/>
                  </a:lnTo>
                  <a:lnTo>
                    <a:pt x="4391" y="3863"/>
                  </a:lnTo>
                  <a:lnTo>
                    <a:pt x="4340" y="3807"/>
                  </a:lnTo>
                  <a:lnTo>
                    <a:pt x="4290" y="3753"/>
                  </a:lnTo>
                  <a:lnTo>
                    <a:pt x="4238" y="3702"/>
                  </a:lnTo>
                  <a:lnTo>
                    <a:pt x="4184" y="3651"/>
                  </a:lnTo>
                  <a:lnTo>
                    <a:pt x="4130" y="3603"/>
                  </a:lnTo>
                  <a:lnTo>
                    <a:pt x="4076" y="3556"/>
                  </a:lnTo>
                  <a:lnTo>
                    <a:pt x="4020" y="3511"/>
                  </a:lnTo>
                  <a:lnTo>
                    <a:pt x="3963" y="3468"/>
                  </a:lnTo>
                  <a:lnTo>
                    <a:pt x="3906" y="3426"/>
                  </a:lnTo>
                  <a:lnTo>
                    <a:pt x="3848" y="3386"/>
                  </a:lnTo>
                  <a:lnTo>
                    <a:pt x="3788" y="3349"/>
                  </a:lnTo>
                  <a:lnTo>
                    <a:pt x="3728" y="3313"/>
                  </a:lnTo>
                  <a:lnTo>
                    <a:pt x="3668" y="3279"/>
                  </a:lnTo>
                  <a:lnTo>
                    <a:pt x="3607" y="3247"/>
                  </a:lnTo>
                  <a:lnTo>
                    <a:pt x="3545" y="3217"/>
                  </a:lnTo>
                  <a:lnTo>
                    <a:pt x="3482" y="3189"/>
                  </a:lnTo>
                  <a:lnTo>
                    <a:pt x="3419" y="3163"/>
                  </a:lnTo>
                  <a:lnTo>
                    <a:pt x="3355" y="3140"/>
                  </a:lnTo>
                  <a:lnTo>
                    <a:pt x="3290" y="3118"/>
                  </a:lnTo>
                  <a:lnTo>
                    <a:pt x="3225" y="3099"/>
                  </a:lnTo>
                  <a:lnTo>
                    <a:pt x="3159" y="3081"/>
                  </a:lnTo>
                  <a:lnTo>
                    <a:pt x="3093" y="3066"/>
                  </a:lnTo>
                  <a:lnTo>
                    <a:pt x="3025" y="3054"/>
                  </a:lnTo>
                  <a:lnTo>
                    <a:pt x="2958" y="3043"/>
                  </a:lnTo>
                  <a:lnTo>
                    <a:pt x="2891" y="3035"/>
                  </a:lnTo>
                  <a:lnTo>
                    <a:pt x="2822" y="3029"/>
                  </a:lnTo>
                  <a:lnTo>
                    <a:pt x="2753" y="3026"/>
                  </a:lnTo>
                  <a:lnTo>
                    <a:pt x="2684" y="3025"/>
                  </a:lnTo>
                  <a:close/>
                  <a:moveTo>
                    <a:pt x="2708" y="2647"/>
                  </a:moveTo>
                  <a:lnTo>
                    <a:pt x="2708" y="2647"/>
                  </a:lnTo>
                  <a:lnTo>
                    <a:pt x="2743" y="2646"/>
                  </a:lnTo>
                  <a:lnTo>
                    <a:pt x="2778" y="2645"/>
                  </a:lnTo>
                  <a:lnTo>
                    <a:pt x="2813" y="2643"/>
                  </a:lnTo>
                  <a:lnTo>
                    <a:pt x="2847" y="2640"/>
                  </a:lnTo>
                  <a:lnTo>
                    <a:pt x="2882" y="2636"/>
                  </a:lnTo>
                  <a:lnTo>
                    <a:pt x="2915" y="2631"/>
                  </a:lnTo>
                  <a:lnTo>
                    <a:pt x="2949" y="2626"/>
                  </a:lnTo>
                  <a:lnTo>
                    <a:pt x="2982" y="2620"/>
                  </a:lnTo>
                  <a:lnTo>
                    <a:pt x="3014" y="2613"/>
                  </a:lnTo>
                  <a:lnTo>
                    <a:pt x="3047" y="2605"/>
                  </a:lnTo>
                  <a:lnTo>
                    <a:pt x="3079" y="2596"/>
                  </a:lnTo>
                  <a:lnTo>
                    <a:pt x="3112" y="2587"/>
                  </a:lnTo>
                  <a:lnTo>
                    <a:pt x="3144" y="2577"/>
                  </a:lnTo>
                  <a:lnTo>
                    <a:pt x="3175" y="2566"/>
                  </a:lnTo>
                  <a:lnTo>
                    <a:pt x="3205" y="2555"/>
                  </a:lnTo>
                  <a:lnTo>
                    <a:pt x="3236" y="2542"/>
                  </a:lnTo>
                  <a:lnTo>
                    <a:pt x="3266" y="2530"/>
                  </a:lnTo>
                  <a:lnTo>
                    <a:pt x="3297" y="2517"/>
                  </a:lnTo>
                  <a:lnTo>
                    <a:pt x="3326" y="2502"/>
                  </a:lnTo>
                  <a:lnTo>
                    <a:pt x="3355" y="2487"/>
                  </a:lnTo>
                  <a:lnTo>
                    <a:pt x="3383" y="2472"/>
                  </a:lnTo>
                  <a:lnTo>
                    <a:pt x="3411" y="2455"/>
                  </a:lnTo>
                  <a:lnTo>
                    <a:pt x="3439" y="2438"/>
                  </a:lnTo>
                  <a:lnTo>
                    <a:pt x="3466" y="2421"/>
                  </a:lnTo>
                  <a:lnTo>
                    <a:pt x="3493" y="2403"/>
                  </a:lnTo>
                  <a:lnTo>
                    <a:pt x="3519" y="2384"/>
                  </a:lnTo>
                  <a:lnTo>
                    <a:pt x="3545" y="2365"/>
                  </a:lnTo>
                  <a:lnTo>
                    <a:pt x="3571" y="2345"/>
                  </a:lnTo>
                  <a:lnTo>
                    <a:pt x="3596" y="2324"/>
                  </a:lnTo>
                  <a:lnTo>
                    <a:pt x="3619" y="2303"/>
                  </a:lnTo>
                  <a:lnTo>
                    <a:pt x="3643" y="2282"/>
                  </a:lnTo>
                  <a:lnTo>
                    <a:pt x="3667" y="2259"/>
                  </a:lnTo>
                  <a:lnTo>
                    <a:pt x="3689" y="2237"/>
                  </a:lnTo>
                  <a:lnTo>
                    <a:pt x="3711" y="2213"/>
                  </a:lnTo>
                  <a:lnTo>
                    <a:pt x="3733" y="2189"/>
                  </a:lnTo>
                  <a:lnTo>
                    <a:pt x="3754" y="2165"/>
                  </a:lnTo>
                  <a:lnTo>
                    <a:pt x="3774" y="2140"/>
                  </a:lnTo>
                  <a:lnTo>
                    <a:pt x="3795" y="2115"/>
                  </a:lnTo>
                  <a:lnTo>
                    <a:pt x="3814" y="2089"/>
                  </a:lnTo>
                  <a:lnTo>
                    <a:pt x="3832" y="2063"/>
                  </a:lnTo>
                  <a:lnTo>
                    <a:pt x="3850" y="2036"/>
                  </a:lnTo>
                  <a:lnTo>
                    <a:pt x="3868" y="2010"/>
                  </a:lnTo>
                  <a:lnTo>
                    <a:pt x="3884" y="1983"/>
                  </a:lnTo>
                  <a:lnTo>
                    <a:pt x="3900" y="1954"/>
                  </a:lnTo>
                  <a:lnTo>
                    <a:pt x="3915" y="1925"/>
                  </a:lnTo>
                  <a:lnTo>
                    <a:pt x="3930" y="1897"/>
                  </a:lnTo>
                  <a:lnTo>
                    <a:pt x="3944" y="1868"/>
                  </a:lnTo>
                  <a:lnTo>
                    <a:pt x="3957" y="1839"/>
                  </a:lnTo>
                  <a:lnTo>
                    <a:pt x="3970" y="1808"/>
                  </a:lnTo>
                  <a:lnTo>
                    <a:pt x="3981" y="1778"/>
                  </a:lnTo>
                  <a:lnTo>
                    <a:pt x="3993" y="1748"/>
                  </a:lnTo>
                  <a:lnTo>
                    <a:pt x="4003" y="1717"/>
                  </a:lnTo>
                  <a:lnTo>
                    <a:pt x="4012" y="1686"/>
                  </a:lnTo>
                  <a:lnTo>
                    <a:pt x="4021" y="1654"/>
                  </a:lnTo>
                  <a:lnTo>
                    <a:pt x="4029" y="1622"/>
                  </a:lnTo>
                  <a:lnTo>
                    <a:pt x="4036" y="1590"/>
                  </a:lnTo>
                  <a:lnTo>
                    <a:pt x="4042" y="1557"/>
                  </a:lnTo>
                  <a:lnTo>
                    <a:pt x="4048" y="1525"/>
                  </a:lnTo>
                  <a:lnTo>
                    <a:pt x="4052" y="1492"/>
                  </a:lnTo>
                  <a:lnTo>
                    <a:pt x="4057" y="1459"/>
                  </a:lnTo>
                  <a:lnTo>
                    <a:pt x="4060" y="1425"/>
                  </a:lnTo>
                  <a:lnTo>
                    <a:pt x="4062" y="1391"/>
                  </a:lnTo>
                  <a:lnTo>
                    <a:pt x="4063" y="1357"/>
                  </a:lnTo>
                  <a:lnTo>
                    <a:pt x="4063" y="1324"/>
                  </a:lnTo>
                  <a:lnTo>
                    <a:pt x="4063" y="1289"/>
                  </a:lnTo>
                  <a:lnTo>
                    <a:pt x="4062" y="1255"/>
                  </a:lnTo>
                  <a:lnTo>
                    <a:pt x="4060" y="1221"/>
                  </a:lnTo>
                  <a:lnTo>
                    <a:pt x="4057" y="1188"/>
                  </a:lnTo>
                  <a:lnTo>
                    <a:pt x="4052" y="1155"/>
                  </a:lnTo>
                  <a:lnTo>
                    <a:pt x="4048" y="1121"/>
                  </a:lnTo>
                  <a:lnTo>
                    <a:pt x="4042" y="1089"/>
                  </a:lnTo>
                  <a:lnTo>
                    <a:pt x="4036" y="1057"/>
                  </a:lnTo>
                  <a:lnTo>
                    <a:pt x="4029" y="1025"/>
                  </a:lnTo>
                  <a:lnTo>
                    <a:pt x="4021" y="993"/>
                  </a:lnTo>
                  <a:lnTo>
                    <a:pt x="4012" y="962"/>
                  </a:lnTo>
                  <a:lnTo>
                    <a:pt x="4003" y="930"/>
                  </a:lnTo>
                  <a:lnTo>
                    <a:pt x="3993" y="899"/>
                  </a:lnTo>
                  <a:lnTo>
                    <a:pt x="3981" y="868"/>
                  </a:lnTo>
                  <a:lnTo>
                    <a:pt x="3970" y="838"/>
                  </a:lnTo>
                  <a:lnTo>
                    <a:pt x="3957" y="809"/>
                  </a:lnTo>
                  <a:lnTo>
                    <a:pt x="3944" y="778"/>
                  </a:lnTo>
                  <a:lnTo>
                    <a:pt x="3930" y="750"/>
                  </a:lnTo>
                  <a:lnTo>
                    <a:pt x="3915" y="721"/>
                  </a:lnTo>
                  <a:lnTo>
                    <a:pt x="3900" y="693"/>
                  </a:lnTo>
                  <a:lnTo>
                    <a:pt x="3884" y="665"/>
                  </a:lnTo>
                  <a:lnTo>
                    <a:pt x="3868" y="638"/>
                  </a:lnTo>
                  <a:lnTo>
                    <a:pt x="3850" y="610"/>
                  </a:lnTo>
                  <a:lnTo>
                    <a:pt x="3832" y="584"/>
                  </a:lnTo>
                  <a:lnTo>
                    <a:pt x="3814" y="557"/>
                  </a:lnTo>
                  <a:lnTo>
                    <a:pt x="3795" y="532"/>
                  </a:lnTo>
                  <a:lnTo>
                    <a:pt x="3774" y="506"/>
                  </a:lnTo>
                  <a:lnTo>
                    <a:pt x="3754" y="481"/>
                  </a:lnTo>
                  <a:lnTo>
                    <a:pt x="3733" y="458"/>
                  </a:lnTo>
                  <a:lnTo>
                    <a:pt x="3711" y="433"/>
                  </a:lnTo>
                  <a:lnTo>
                    <a:pt x="3689" y="411"/>
                  </a:lnTo>
                  <a:lnTo>
                    <a:pt x="3667" y="388"/>
                  </a:lnTo>
                  <a:lnTo>
                    <a:pt x="3643" y="366"/>
                  </a:lnTo>
                  <a:lnTo>
                    <a:pt x="3619" y="344"/>
                  </a:lnTo>
                  <a:lnTo>
                    <a:pt x="3596" y="323"/>
                  </a:lnTo>
                  <a:lnTo>
                    <a:pt x="3571" y="303"/>
                  </a:lnTo>
                  <a:lnTo>
                    <a:pt x="3545" y="282"/>
                  </a:lnTo>
                  <a:lnTo>
                    <a:pt x="3519" y="263"/>
                  </a:lnTo>
                  <a:lnTo>
                    <a:pt x="3493" y="244"/>
                  </a:lnTo>
                  <a:lnTo>
                    <a:pt x="3466" y="226"/>
                  </a:lnTo>
                  <a:lnTo>
                    <a:pt x="3439" y="208"/>
                  </a:lnTo>
                  <a:lnTo>
                    <a:pt x="3411" y="191"/>
                  </a:lnTo>
                  <a:lnTo>
                    <a:pt x="3383" y="176"/>
                  </a:lnTo>
                  <a:lnTo>
                    <a:pt x="3355" y="160"/>
                  </a:lnTo>
                  <a:lnTo>
                    <a:pt x="3326" y="145"/>
                  </a:lnTo>
                  <a:lnTo>
                    <a:pt x="3297" y="131"/>
                  </a:lnTo>
                  <a:lnTo>
                    <a:pt x="3266" y="117"/>
                  </a:lnTo>
                  <a:lnTo>
                    <a:pt x="3236" y="104"/>
                  </a:lnTo>
                  <a:lnTo>
                    <a:pt x="3205" y="92"/>
                  </a:lnTo>
                  <a:lnTo>
                    <a:pt x="3175" y="80"/>
                  </a:lnTo>
                  <a:lnTo>
                    <a:pt x="3144" y="70"/>
                  </a:lnTo>
                  <a:lnTo>
                    <a:pt x="3112" y="60"/>
                  </a:lnTo>
                  <a:lnTo>
                    <a:pt x="3079" y="51"/>
                  </a:lnTo>
                  <a:lnTo>
                    <a:pt x="3047" y="42"/>
                  </a:lnTo>
                  <a:lnTo>
                    <a:pt x="3014" y="34"/>
                  </a:lnTo>
                  <a:lnTo>
                    <a:pt x="2982" y="27"/>
                  </a:lnTo>
                  <a:lnTo>
                    <a:pt x="2949" y="20"/>
                  </a:lnTo>
                  <a:lnTo>
                    <a:pt x="2915" y="15"/>
                  </a:lnTo>
                  <a:lnTo>
                    <a:pt x="2882" y="10"/>
                  </a:lnTo>
                  <a:lnTo>
                    <a:pt x="2847" y="7"/>
                  </a:lnTo>
                  <a:lnTo>
                    <a:pt x="2813" y="4"/>
                  </a:lnTo>
                  <a:lnTo>
                    <a:pt x="2778" y="1"/>
                  </a:lnTo>
                  <a:lnTo>
                    <a:pt x="2743" y="0"/>
                  </a:lnTo>
                  <a:lnTo>
                    <a:pt x="2708" y="0"/>
                  </a:lnTo>
                  <a:lnTo>
                    <a:pt x="2673" y="0"/>
                  </a:lnTo>
                  <a:lnTo>
                    <a:pt x="2639" y="1"/>
                  </a:lnTo>
                  <a:lnTo>
                    <a:pt x="2605" y="4"/>
                  </a:lnTo>
                  <a:lnTo>
                    <a:pt x="2570" y="7"/>
                  </a:lnTo>
                  <a:lnTo>
                    <a:pt x="2536" y="10"/>
                  </a:lnTo>
                  <a:lnTo>
                    <a:pt x="2503" y="15"/>
                  </a:lnTo>
                  <a:lnTo>
                    <a:pt x="2469" y="20"/>
                  </a:lnTo>
                  <a:lnTo>
                    <a:pt x="2436" y="27"/>
                  </a:lnTo>
                  <a:lnTo>
                    <a:pt x="2402" y="34"/>
                  </a:lnTo>
                  <a:lnTo>
                    <a:pt x="2370" y="42"/>
                  </a:lnTo>
                  <a:lnTo>
                    <a:pt x="2338" y="51"/>
                  </a:lnTo>
                  <a:lnTo>
                    <a:pt x="2306" y="60"/>
                  </a:lnTo>
                  <a:lnTo>
                    <a:pt x="2274" y="70"/>
                  </a:lnTo>
                  <a:lnTo>
                    <a:pt x="2243" y="80"/>
                  </a:lnTo>
                  <a:lnTo>
                    <a:pt x="2212" y="92"/>
                  </a:lnTo>
                  <a:lnTo>
                    <a:pt x="2181" y="104"/>
                  </a:lnTo>
                  <a:lnTo>
                    <a:pt x="2152" y="117"/>
                  </a:lnTo>
                  <a:lnTo>
                    <a:pt x="2121" y="131"/>
                  </a:lnTo>
                  <a:lnTo>
                    <a:pt x="2092" y="145"/>
                  </a:lnTo>
                  <a:lnTo>
                    <a:pt x="2063" y="160"/>
                  </a:lnTo>
                  <a:lnTo>
                    <a:pt x="2035" y="176"/>
                  </a:lnTo>
                  <a:lnTo>
                    <a:pt x="2007" y="191"/>
                  </a:lnTo>
                  <a:lnTo>
                    <a:pt x="1979" y="208"/>
                  </a:lnTo>
                  <a:lnTo>
                    <a:pt x="1952" y="226"/>
                  </a:lnTo>
                  <a:lnTo>
                    <a:pt x="1925" y="244"/>
                  </a:lnTo>
                  <a:lnTo>
                    <a:pt x="1899" y="263"/>
                  </a:lnTo>
                  <a:lnTo>
                    <a:pt x="1873" y="282"/>
                  </a:lnTo>
                  <a:lnTo>
                    <a:pt x="1847" y="303"/>
                  </a:lnTo>
                  <a:lnTo>
                    <a:pt x="1822" y="323"/>
                  </a:lnTo>
                  <a:lnTo>
                    <a:pt x="1797" y="344"/>
                  </a:lnTo>
                  <a:lnTo>
                    <a:pt x="1774" y="366"/>
                  </a:lnTo>
                  <a:lnTo>
                    <a:pt x="1751" y="388"/>
                  </a:lnTo>
                  <a:lnTo>
                    <a:pt x="1728" y="411"/>
                  </a:lnTo>
                  <a:lnTo>
                    <a:pt x="1706" y="433"/>
                  </a:lnTo>
                  <a:lnTo>
                    <a:pt x="1685" y="458"/>
                  </a:lnTo>
                  <a:lnTo>
                    <a:pt x="1664" y="481"/>
                  </a:lnTo>
                  <a:lnTo>
                    <a:pt x="1643" y="506"/>
                  </a:lnTo>
                  <a:lnTo>
                    <a:pt x="1623" y="532"/>
                  </a:lnTo>
                  <a:lnTo>
                    <a:pt x="1604" y="557"/>
                  </a:lnTo>
                  <a:lnTo>
                    <a:pt x="1586" y="584"/>
                  </a:lnTo>
                  <a:lnTo>
                    <a:pt x="1568" y="610"/>
                  </a:lnTo>
                  <a:lnTo>
                    <a:pt x="1550" y="638"/>
                  </a:lnTo>
                  <a:lnTo>
                    <a:pt x="1533" y="665"/>
                  </a:lnTo>
                  <a:lnTo>
                    <a:pt x="1517" y="693"/>
                  </a:lnTo>
                  <a:lnTo>
                    <a:pt x="1503" y="721"/>
                  </a:lnTo>
                  <a:lnTo>
                    <a:pt x="1488" y="750"/>
                  </a:lnTo>
                  <a:lnTo>
                    <a:pt x="1474" y="778"/>
                  </a:lnTo>
                  <a:lnTo>
                    <a:pt x="1461" y="809"/>
                  </a:lnTo>
                  <a:lnTo>
                    <a:pt x="1448" y="838"/>
                  </a:lnTo>
                  <a:lnTo>
                    <a:pt x="1436" y="868"/>
                  </a:lnTo>
                  <a:lnTo>
                    <a:pt x="1425" y="899"/>
                  </a:lnTo>
                  <a:lnTo>
                    <a:pt x="1415" y="930"/>
                  </a:lnTo>
                  <a:lnTo>
                    <a:pt x="1406" y="962"/>
                  </a:lnTo>
                  <a:lnTo>
                    <a:pt x="1397" y="993"/>
                  </a:lnTo>
                  <a:lnTo>
                    <a:pt x="1389" y="1025"/>
                  </a:lnTo>
                  <a:lnTo>
                    <a:pt x="1381" y="1057"/>
                  </a:lnTo>
                  <a:lnTo>
                    <a:pt x="1376" y="1089"/>
                  </a:lnTo>
                  <a:lnTo>
                    <a:pt x="1370" y="1121"/>
                  </a:lnTo>
                  <a:lnTo>
                    <a:pt x="1366" y="1155"/>
                  </a:lnTo>
                  <a:lnTo>
                    <a:pt x="1361" y="1188"/>
                  </a:lnTo>
                  <a:lnTo>
                    <a:pt x="1358" y="1221"/>
                  </a:lnTo>
                  <a:lnTo>
                    <a:pt x="1355" y="1255"/>
                  </a:lnTo>
                  <a:lnTo>
                    <a:pt x="1354" y="1289"/>
                  </a:lnTo>
                  <a:lnTo>
                    <a:pt x="1354" y="1324"/>
                  </a:lnTo>
                  <a:lnTo>
                    <a:pt x="1354" y="1357"/>
                  </a:lnTo>
                  <a:lnTo>
                    <a:pt x="1355" y="1391"/>
                  </a:lnTo>
                  <a:lnTo>
                    <a:pt x="1358" y="1425"/>
                  </a:lnTo>
                  <a:lnTo>
                    <a:pt x="1361" y="1459"/>
                  </a:lnTo>
                  <a:lnTo>
                    <a:pt x="1366" y="1492"/>
                  </a:lnTo>
                  <a:lnTo>
                    <a:pt x="1370" y="1525"/>
                  </a:lnTo>
                  <a:lnTo>
                    <a:pt x="1376" y="1557"/>
                  </a:lnTo>
                  <a:lnTo>
                    <a:pt x="1381" y="1590"/>
                  </a:lnTo>
                  <a:lnTo>
                    <a:pt x="1389" y="1622"/>
                  </a:lnTo>
                  <a:lnTo>
                    <a:pt x="1397" y="1654"/>
                  </a:lnTo>
                  <a:lnTo>
                    <a:pt x="1406" y="1686"/>
                  </a:lnTo>
                  <a:lnTo>
                    <a:pt x="1415" y="1717"/>
                  </a:lnTo>
                  <a:lnTo>
                    <a:pt x="1425" y="1748"/>
                  </a:lnTo>
                  <a:lnTo>
                    <a:pt x="1436" y="1778"/>
                  </a:lnTo>
                  <a:lnTo>
                    <a:pt x="1448" y="1808"/>
                  </a:lnTo>
                  <a:lnTo>
                    <a:pt x="1461" y="1839"/>
                  </a:lnTo>
                  <a:lnTo>
                    <a:pt x="1474" y="1868"/>
                  </a:lnTo>
                  <a:lnTo>
                    <a:pt x="1488" y="1897"/>
                  </a:lnTo>
                  <a:lnTo>
                    <a:pt x="1503" y="1925"/>
                  </a:lnTo>
                  <a:lnTo>
                    <a:pt x="1517" y="1954"/>
                  </a:lnTo>
                  <a:lnTo>
                    <a:pt x="1533" y="1983"/>
                  </a:lnTo>
                  <a:lnTo>
                    <a:pt x="1550" y="2010"/>
                  </a:lnTo>
                  <a:lnTo>
                    <a:pt x="1568" y="2036"/>
                  </a:lnTo>
                  <a:lnTo>
                    <a:pt x="1586" y="2063"/>
                  </a:lnTo>
                  <a:lnTo>
                    <a:pt x="1604" y="2089"/>
                  </a:lnTo>
                  <a:lnTo>
                    <a:pt x="1623" y="2115"/>
                  </a:lnTo>
                  <a:lnTo>
                    <a:pt x="1643" y="2140"/>
                  </a:lnTo>
                  <a:lnTo>
                    <a:pt x="1664" y="2165"/>
                  </a:lnTo>
                  <a:lnTo>
                    <a:pt x="1685" y="2189"/>
                  </a:lnTo>
                  <a:lnTo>
                    <a:pt x="1706" y="2213"/>
                  </a:lnTo>
                  <a:lnTo>
                    <a:pt x="1728" y="2237"/>
                  </a:lnTo>
                  <a:lnTo>
                    <a:pt x="1751" y="2259"/>
                  </a:lnTo>
                  <a:lnTo>
                    <a:pt x="1774" y="2282"/>
                  </a:lnTo>
                  <a:lnTo>
                    <a:pt x="1797" y="2303"/>
                  </a:lnTo>
                  <a:lnTo>
                    <a:pt x="1822" y="2324"/>
                  </a:lnTo>
                  <a:lnTo>
                    <a:pt x="1847" y="2345"/>
                  </a:lnTo>
                  <a:lnTo>
                    <a:pt x="1873" y="2365"/>
                  </a:lnTo>
                  <a:lnTo>
                    <a:pt x="1899" y="2384"/>
                  </a:lnTo>
                  <a:lnTo>
                    <a:pt x="1925" y="2403"/>
                  </a:lnTo>
                  <a:lnTo>
                    <a:pt x="1952" y="2421"/>
                  </a:lnTo>
                  <a:lnTo>
                    <a:pt x="1979" y="2438"/>
                  </a:lnTo>
                  <a:lnTo>
                    <a:pt x="2007" y="2455"/>
                  </a:lnTo>
                  <a:lnTo>
                    <a:pt x="2035" y="2472"/>
                  </a:lnTo>
                  <a:lnTo>
                    <a:pt x="2063" y="2487"/>
                  </a:lnTo>
                  <a:lnTo>
                    <a:pt x="2092" y="2502"/>
                  </a:lnTo>
                  <a:lnTo>
                    <a:pt x="2121" y="2517"/>
                  </a:lnTo>
                  <a:lnTo>
                    <a:pt x="2152" y="2530"/>
                  </a:lnTo>
                  <a:lnTo>
                    <a:pt x="2181" y="2542"/>
                  </a:lnTo>
                  <a:lnTo>
                    <a:pt x="2212" y="2555"/>
                  </a:lnTo>
                  <a:lnTo>
                    <a:pt x="2243" y="2566"/>
                  </a:lnTo>
                  <a:lnTo>
                    <a:pt x="2274" y="2577"/>
                  </a:lnTo>
                  <a:lnTo>
                    <a:pt x="2306" y="2587"/>
                  </a:lnTo>
                  <a:lnTo>
                    <a:pt x="2338" y="2596"/>
                  </a:lnTo>
                  <a:lnTo>
                    <a:pt x="2370" y="2605"/>
                  </a:lnTo>
                  <a:lnTo>
                    <a:pt x="2402" y="2613"/>
                  </a:lnTo>
                  <a:lnTo>
                    <a:pt x="2436" y="2620"/>
                  </a:lnTo>
                  <a:lnTo>
                    <a:pt x="2469" y="2626"/>
                  </a:lnTo>
                  <a:lnTo>
                    <a:pt x="2503" y="2631"/>
                  </a:lnTo>
                  <a:lnTo>
                    <a:pt x="2536" y="2636"/>
                  </a:lnTo>
                  <a:lnTo>
                    <a:pt x="2570" y="2640"/>
                  </a:lnTo>
                  <a:lnTo>
                    <a:pt x="2605" y="2643"/>
                  </a:lnTo>
                  <a:lnTo>
                    <a:pt x="2639" y="2645"/>
                  </a:lnTo>
                  <a:lnTo>
                    <a:pt x="2673" y="2646"/>
                  </a:lnTo>
                  <a:lnTo>
                    <a:pt x="2708" y="2647"/>
                  </a:lnTo>
                  <a:close/>
                </a:path>
              </a:pathLst>
            </a:custGeom>
            <a:solidFill>
              <a:srgbClr val="EDF6F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4" name="组合 3">
            <a:extLst>
              <a:ext uri="{FF2B5EF4-FFF2-40B4-BE49-F238E27FC236}">
                <a16:creationId xmlns="" xmlns:a16="http://schemas.microsoft.com/office/drawing/2014/main" id="{3069080F-F9CC-49B0-97F1-F51BC9401659}"/>
              </a:ext>
            </a:extLst>
          </p:cNvPr>
          <p:cNvGrpSpPr/>
          <p:nvPr/>
        </p:nvGrpSpPr>
        <p:grpSpPr>
          <a:xfrm>
            <a:off x="4306248" y="2331330"/>
            <a:ext cx="1656402" cy="2195340"/>
            <a:chOff x="4306248" y="2331330"/>
            <a:chExt cx="1656402" cy="2195340"/>
          </a:xfrm>
        </p:grpSpPr>
        <p:grpSp>
          <p:nvGrpSpPr>
            <p:cNvPr id="41" name="组合 40">
              <a:extLst>
                <a:ext uri="{FF2B5EF4-FFF2-40B4-BE49-F238E27FC236}">
                  <a16:creationId xmlns="" xmlns:a16="http://schemas.microsoft.com/office/drawing/2014/main" id="{FD0DFDAF-6FC4-47D6-B91C-E356E397B59E}"/>
                </a:ext>
              </a:extLst>
            </p:cNvPr>
            <p:cNvGrpSpPr/>
            <p:nvPr/>
          </p:nvGrpSpPr>
          <p:grpSpPr>
            <a:xfrm>
              <a:off x="4306248" y="2331330"/>
              <a:ext cx="1656402" cy="2195340"/>
              <a:chOff x="2819711" y="1290926"/>
              <a:chExt cx="1656913" cy="2196018"/>
            </a:xfrm>
            <a:solidFill>
              <a:srgbClr val="097E6F"/>
            </a:solidFill>
          </p:grpSpPr>
          <p:sp>
            <p:nvSpPr>
              <p:cNvPr id="42" name="Freeform 9">
                <a:extLst>
                  <a:ext uri="{FF2B5EF4-FFF2-40B4-BE49-F238E27FC236}">
                    <a16:creationId xmlns="" xmlns:a16="http://schemas.microsoft.com/office/drawing/2014/main" id="{D0D6D149-4462-4468-B823-8EDA637A6282}"/>
                  </a:ext>
                </a:extLst>
              </p:cNvPr>
              <p:cNvSpPr>
                <a:spLocks noEditPoints="1"/>
              </p:cNvSpPr>
              <p:nvPr/>
            </p:nvSpPr>
            <p:spPr bwMode="auto">
              <a:xfrm>
                <a:off x="2819711" y="1536474"/>
                <a:ext cx="1656913" cy="1950470"/>
              </a:xfrm>
              <a:custGeom>
                <a:avLst/>
                <a:gdLst>
                  <a:gd name="T0" fmla="*/ 2392 w 2544"/>
                  <a:gd name="T1" fmla="*/ 1121 h 2994"/>
                  <a:gd name="T2" fmla="*/ 2392 w 2544"/>
                  <a:gd name="T3" fmla="*/ 1121 h 2994"/>
                  <a:gd name="T4" fmla="*/ 2392 w 2544"/>
                  <a:gd name="T5" fmla="*/ 1119 h 2994"/>
                  <a:gd name="T6" fmla="*/ 2362 w 2544"/>
                  <a:gd name="T7" fmla="*/ 1067 h 2994"/>
                  <a:gd name="T8" fmla="*/ 1844 w 2544"/>
                  <a:gd name="T9" fmla="*/ 161 h 2994"/>
                  <a:gd name="T10" fmla="*/ 1684 w 2544"/>
                  <a:gd name="T11" fmla="*/ 0 h 2994"/>
                  <a:gd name="T12" fmla="*/ 838 w 2544"/>
                  <a:gd name="T13" fmla="*/ 0 h 2994"/>
                  <a:gd name="T14" fmla="*/ 677 w 2544"/>
                  <a:gd name="T15" fmla="*/ 161 h 2994"/>
                  <a:gd name="T16" fmla="*/ 157 w 2544"/>
                  <a:gd name="T17" fmla="*/ 1110 h 2994"/>
                  <a:gd name="T18" fmla="*/ 0 w 2544"/>
                  <a:gd name="T19" fmla="*/ 1722 h 2994"/>
                  <a:gd name="T20" fmla="*/ 1272 w 2544"/>
                  <a:gd name="T21" fmla="*/ 2994 h 2994"/>
                  <a:gd name="T22" fmla="*/ 2544 w 2544"/>
                  <a:gd name="T23" fmla="*/ 1722 h 2994"/>
                  <a:gd name="T24" fmla="*/ 2392 w 2544"/>
                  <a:gd name="T25" fmla="*/ 1121 h 2994"/>
                  <a:gd name="T26" fmla="*/ 1572 w 2544"/>
                  <a:gd name="T27" fmla="*/ 467 h 2994"/>
                  <a:gd name="T28" fmla="*/ 971 w 2544"/>
                  <a:gd name="T29" fmla="*/ 467 h 2994"/>
                  <a:gd name="T30" fmla="*/ 844 w 2544"/>
                  <a:gd name="T31" fmla="*/ 340 h 2994"/>
                  <a:gd name="T32" fmla="*/ 971 w 2544"/>
                  <a:gd name="T33" fmla="*/ 212 h 2994"/>
                  <a:gd name="T34" fmla="*/ 1572 w 2544"/>
                  <a:gd name="T35" fmla="*/ 212 h 2994"/>
                  <a:gd name="T36" fmla="*/ 1700 w 2544"/>
                  <a:gd name="T37" fmla="*/ 340 h 2994"/>
                  <a:gd name="T38" fmla="*/ 1572 w 2544"/>
                  <a:gd name="T39" fmla="*/ 467 h 2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44" h="2994">
                    <a:moveTo>
                      <a:pt x="2392" y="1121"/>
                    </a:moveTo>
                    <a:cubicBezTo>
                      <a:pt x="2392" y="1121"/>
                      <a:pt x="2392" y="1121"/>
                      <a:pt x="2392" y="1121"/>
                    </a:cubicBezTo>
                    <a:cubicBezTo>
                      <a:pt x="2392" y="1119"/>
                      <a:pt x="2392" y="1119"/>
                      <a:pt x="2392" y="1119"/>
                    </a:cubicBezTo>
                    <a:cubicBezTo>
                      <a:pt x="2382" y="1102"/>
                      <a:pt x="2372" y="1084"/>
                      <a:pt x="2362" y="1067"/>
                    </a:cubicBezTo>
                    <a:cubicBezTo>
                      <a:pt x="1844" y="161"/>
                      <a:pt x="1844" y="161"/>
                      <a:pt x="1844" y="161"/>
                    </a:cubicBezTo>
                    <a:cubicBezTo>
                      <a:pt x="1789" y="73"/>
                      <a:pt x="1772" y="0"/>
                      <a:pt x="1684" y="0"/>
                    </a:cubicBezTo>
                    <a:cubicBezTo>
                      <a:pt x="838" y="0"/>
                      <a:pt x="838" y="0"/>
                      <a:pt x="838" y="0"/>
                    </a:cubicBezTo>
                    <a:cubicBezTo>
                      <a:pt x="749" y="0"/>
                      <a:pt x="740" y="66"/>
                      <a:pt x="677" y="161"/>
                    </a:cubicBezTo>
                    <a:cubicBezTo>
                      <a:pt x="157" y="1110"/>
                      <a:pt x="157" y="1110"/>
                      <a:pt x="157" y="1110"/>
                    </a:cubicBezTo>
                    <a:cubicBezTo>
                      <a:pt x="57" y="1292"/>
                      <a:pt x="0" y="1501"/>
                      <a:pt x="0" y="1722"/>
                    </a:cubicBezTo>
                    <a:cubicBezTo>
                      <a:pt x="0" y="2425"/>
                      <a:pt x="570" y="2994"/>
                      <a:pt x="1272" y="2994"/>
                    </a:cubicBezTo>
                    <a:cubicBezTo>
                      <a:pt x="1974" y="2994"/>
                      <a:pt x="2544" y="2425"/>
                      <a:pt x="2544" y="1722"/>
                    </a:cubicBezTo>
                    <a:cubicBezTo>
                      <a:pt x="2544" y="1505"/>
                      <a:pt x="2489" y="1300"/>
                      <a:pt x="2392" y="1121"/>
                    </a:cubicBezTo>
                    <a:close/>
                    <a:moveTo>
                      <a:pt x="1572" y="467"/>
                    </a:moveTo>
                    <a:cubicBezTo>
                      <a:pt x="971" y="467"/>
                      <a:pt x="971" y="467"/>
                      <a:pt x="971" y="467"/>
                    </a:cubicBezTo>
                    <a:cubicBezTo>
                      <a:pt x="901" y="467"/>
                      <a:pt x="844" y="410"/>
                      <a:pt x="844" y="340"/>
                    </a:cubicBezTo>
                    <a:cubicBezTo>
                      <a:pt x="844" y="269"/>
                      <a:pt x="901" y="212"/>
                      <a:pt x="971" y="212"/>
                    </a:cubicBezTo>
                    <a:cubicBezTo>
                      <a:pt x="1572" y="212"/>
                      <a:pt x="1572" y="212"/>
                      <a:pt x="1572" y="212"/>
                    </a:cubicBezTo>
                    <a:cubicBezTo>
                      <a:pt x="1643" y="212"/>
                      <a:pt x="1700" y="269"/>
                      <a:pt x="1700" y="340"/>
                    </a:cubicBezTo>
                    <a:cubicBezTo>
                      <a:pt x="1700" y="410"/>
                      <a:pt x="1643" y="467"/>
                      <a:pt x="1572" y="467"/>
                    </a:cubicBezTo>
                    <a:close/>
                  </a:path>
                </a:pathLst>
              </a:custGeom>
              <a:grpFill/>
              <a:ln w="28575" cap="flat">
                <a:noFill/>
                <a:prstDash val="solid"/>
                <a:miter lim="800000"/>
              </a:ln>
              <a:effectLst>
                <a:outerShdw blurRad="279400" dist="76200" dir="2700000" sx="101000" sy="101000" algn="tl" rotWithShape="0">
                  <a:prstClr val="black">
                    <a:alpha val="28000"/>
                  </a:prstClr>
                </a:outerShdw>
              </a:effectLst>
            </p:spPr>
            <p:txBody>
              <a:bodyPr vert="horz" wrap="square" lIns="68568" tIns="34284" rIns="68568" bIns="34284" numCol="1" anchor="t" anchorCtr="0" compatLnSpc="1"/>
              <a:lstStyle/>
              <a:p>
                <a:endParaRPr lang="zh-CN" altLang="en-US" dirty="0">
                  <a:solidFill>
                    <a:schemeClr val="tx1">
                      <a:lumMod val="65000"/>
                      <a:lumOff val="35000"/>
                    </a:schemeClr>
                  </a:solidFill>
                  <a:latin typeface="微软雅黑" panose="020B0503020204020204" pitchFamily="34" charset="-122"/>
                </a:endParaRPr>
              </a:p>
            </p:txBody>
          </p:sp>
          <p:sp>
            <p:nvSpPr>
              <p:cNvPr id="43" name="椭圆 42">
                <a:extLst>
                  <a:ext uri="{FF2B5EF4-FFF2-40B4-BE49-F238E27FC236}">
                    <a16:creationId xmlns="" xmlns:a16="http://schemas.microsoft.com/office/drawing/2014/main" id="{FAE536B4-4203-41CB-A32A-A8C14D0FF561}"/>
                  </a:ext>
                </a:extLst>
              </p:cNvPr>
              <p:cNvSpPr/>
              <p:nvPr/>
            </p:nvSpPr>
            <p:spPr>
              <a:xfrm>
                <a:off x="2986180" y="2015207"/>
                <a:ext cx="1315880" cy="1316058"/>
              </a:xfrm>
              <a:prstGeom prst="ellipse">
                <a:avLst/>
              </a:prstGeom>
              <a:grpFill/>
              <a:ln w="92075">
                <a:gradFill flip="none" rotWithShape="1">
                  <a:gsLst>
                    <a:gs pos="0">
                      <a:srgbClr val="FFFFFF"/>
                    </a:gs>
                    <a:gs pos="100000">
                      <a:srgbClr val="B3B6B4"/>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schemeClr val="tx1">
                      <a:lumMod val="65000"/>
                      <a:lumOff val="35000"/>
                    </a:schemeClr>
                  </a:solidFill>
                </a:endParaRPr>
              </a:p>
            </p:txBody>
          </p:sp>
          <p:pic>
            <p:nvPicPr>
              <p:cNvPr id="44" name="图片 43">
                <a:extLst>
                  <a:ext uri="{FF2B5EF4-FFF2-40B4-BE49-F238E27FC236}">
                    <a16:creationId xmlns="" xmlns:a16="http://schemas.microsoft.com/office/drawing/2014/main" id="{2CD3E86A-F964-49B1-8959-A81C0EA9383E}"/>
                  </a:ext>
                </a:extLst>
              </p:cNvPr>
              <p:cNvPicPr>
                <a:picLocks noChangeAspect="1"/>
              </p:cNvPicPr>
              <p:nvPr/>
            </p:nvPicPr>
            <p:blipFill rotWithShape="1">
              <a:blip r:embed="rId3"/>
              <a:srcRect l="971" t="9608" r="58068" b="11113"/>
              <a:stretch>
                <a:fillRect/>
              </a:stretch>
            </p:blipFill>
            <p:spPr>
              <a:xfrm>
                <a:off x="3416555" y="1290926"/>
                <a:ext cx="76891" cy="552293"/>
              </a:xfrm>
              <a:prstGeom prst="rect">
                <a:avLst/>
              </a:prstGeom>
              <a:grpFill/>
            </p:spPr>
          </p:pic>
          <p:pic>
            <p:nvPicPr>
              <p:cNvPr id="45" name="图片 44">
                <a:extLst>
                  <a:ext uri="{FF2B5EF4-FFF2-40B4-BE49-F238E27FC236}">
                    <a16:creationId xmlns="" xmlns:a16="http://schemas.microsoft.com/office/drawing/2014/main" id="{7FC8030F-9C9E-4F87-86A1-85A78DA6D728}"/>
                  </a:ext>
                </a:extLst>
              </p:cNvPr>
              <p:cNvPicPr>
                <a:picLocks noChangeAspect="1"/>
              </p:cNvPicPr>
              <p:nvPr/>
            </p:nvPicPr>
            <p:blipFill rotWithShape="1">
              <a:blip r:embed="rId3"/>
              <a:srcRect l="971" t="9608" r="58068" b="11113"/>
              <a:stretch>
                <a:fillRect/>
              </a:stretch>
            </p:blipFill>
            <p:spPr>
              <a:xfrm flipH="1">
                <a:off x="3828000" y="1290926"/>
                <a:ext cx="76891" cy="552293"/>
              </a:xfrm>
              <a:prstGeom prst="rect">
                <a:avLst/>
              </a:prstGeom>
              <a:grpFill/>
            </p:spPr>
          </p:pic>
          <p:sp>
            <p:nvSpPr>
              <p:cNvPr id="46" name="矩形 45">
                <a:extLst>
                  <a:ext uri="{FF2B5EF4-FFF2-40B4-BE49-F238E27FC236}">
                    <a16:creationId xmlns="" xmlns:a16="http://schemas.microsoft.com/office/drawing/2014/main" id="{EC6F4C0F-5BCB-4514-8A69-4B2849CF3947}"/>
                  </a:ext>
                </a:extLst>
              </p:cNvPr>
              <p:cNvSpPr/>
              <p:nvPr/>
            </p:nvSpPr>
            <p:spPr>
              <a:xfrm>
                <a:off x="3493445" y="1302930"/>
                <a:ext cx="334553" cy="466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schemeClr val="tx1">
                      <a:lumMod val="65000"/>
                      <a:lumOff val="35000"/>
                    </a:schemeClr>
                  </a:solidFill>
                </a:endParaRPr>
              </a:p>
            </p:txBody>
          </p:sp>
          <p:sp>
            <p:nvSpPr>
              <p:cNvPr id="47" name="椭圆 46">
                <a:extLst>
                  <a:ext uri="{FF2B5EF4-FFF2-40B4-BE49-F238E27FC236}">
                    <a16:creationId xmlns="" xmlns:a16="http://schemas.microsoft.com/office/drawing/2014/main" id="{55F5EC19-2FCE-4165-80A8-3C4BDE276CD6}"/>
                  </a:ext>
                </a:extLst>
              </p:cNvPr>
              <p:cNvSpPr/>
              <p:nvPr/>
            </p:nvSpPr>
            <p:spPr>
              <a:xfrm>
                <a:off x="3038221" y="2063291"/>
                <a:ext cx="1219891" cy="121988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63" name="KSO_Shape">
              <a:extLst>
                <a:ext uri="{FF2B5EF4-FFF2-40B4-BE49-F238E27FC236}">
                  <a16:creationId xmlns="" xmlns:a16="http://schemas.microsoft.com/office/drawing/2014/main" id="{6EC377E0-E3B5-4A3E-B008-DB6E78675F97}"/>
                </a:ext>
              </a:extLst>
            </p:cNvPr>
            <p:cNvSpPr>
              <a:spLocks/>
            </p:cNvSpPr>
            <p:nvPr/>
          </p:nvSpPr>
          <p:spPr bwMode="auto">
            <a:xfrm>
              <a:off x="4639697" y="3177072"/>
              <a:ext cx="1001244" cy="952500"/>
            </a:xfrm>
            <a:custGeom>
              <a:avLst/>
              <a:gdLst>
                <a:gd name="T0" fmla="*/ 646796 w 5367"/>
                <a:gd name="T1" fmla="*/ 843536 h 6897"/>
                <a:gd name="T2" fmla="*/ 520861 w 5367"/>
                <a:gd name="T3" fmla="*/ 880824 h 6897"/>
                <a:gd name="T4" fmla="*/ 403764 w 5367"/>
                <a:gd name="T5" fmla="*/ 946285 h 6897"/>
                <a:gd name="T6" fmla="*/ 297714 w 5367"/>
                <a:gd name="T7" fmla="*/ 1036605 h 6897"/>
                <a:gd name="T8" fmla="*/ 204644 w 5367"/>
                <a:gd name="T9" fmla="*/ 1149850 h 6897"/>
                <a:gd name="T10" fmla="*/ 126487 w 5367"/>
                <a:gd name="T11" fmla="*/ 1282429 h 6897"/>
                <a:gd name="T12" fmla="*/ 65729 w 5367"/>
                <a:gd name="T13" fmla="*/ 1432134 h 6897"/>
                <a:gd name="T14" fmla="*/ 23475 w 5367"/>
                <a:gd name="T15" fmla="*/ 1595648 h 6897"/>
                <a:gd name="T16" fmla="*/ 2209 w 5367"/>
                <a:gd name="T17" fmla="*/ 1771316 h 6897"/>
                <a:gd name="T18" fmla="*/ 1481389 w 5367"/>
                <a:gd name="T19" fmla="*/ 1905000 h 6897"/>
                <a:gd name="T20" fmla="*/ 1480009 w 5367"/>
                <a:gd name="T21" fmla="*/ 1771316 h 6897"/>
                <a:gd name="T22" fmla="*/ 1459020 w 5367"/>
                <a:gd name="T23" fmla="*/ 1595648 h 6897"/>
                <a:gd name="T24" fmla="*/ 1417041 w 5367"/>
                <a:gd name="T25" fmla="*/ 1432134 h 6897"/>
                <a:gd name="T26" fmla="*/ 1355731 w 5367"/>
                <a:gd name="T27" fmla="*/ 1282429 h 6897"/>
                <a:gd name="T28" fmla="*/ 1277850 w 5367"/>
                <a:gd name="T29" fmla="*/ 1149850 h 6897"/>
                <a:gd name="T30" fmla="*/ 1184780 w 5367"/>
                <a:gd name="T31" fmla="*/ 1036605 h 6897"/>
                <a:gd name="T32" fmla="*/ 1078730 w 5367"/>
                <a:gd name="T33" fmla="*/ 946285 h 6897"/>
                <a:gd name="T34" fmla="*/ 961633 w 5367"/>
                <a:gd name="T35" fmla="*/ 880824 h 6897"/>
                <a:gd name="T36" fmla="*/ 835422 w 5367"/>
                <a:gd name="T37" fmla="*/ 843536 h 6897"/>
                <a:gd name="T38" fmla="*/ 747875 w 5367"/>
                <a:gd name="T39" fmla="*/ 731120 h 6897"/>
                <a:gd name="T40" fmla="*/ 805043 w 5367"/>
                <a:gd name="T41" fmla="*/ 726701 h 6897"/>
                <a:gd name="T42" fmla="*/ 868286 w 5367"/>
                <a:gd name="T43" fmla="*/ 711786 h 6897"/>
                <a:gd name="T44" fmla="*/ 926559 w 5367"/>
                <a:gd name="T45" fmla="*/ 686927 h 6897"/>
                <a:gd name="T46" fmla="*/ 979032 w 5367"/>
                <a:gd name="T47" fmla="*/ 653230 h 6897"/>
                <a:gd name="T48" fmla="*/ 1024876 w 5367"/>
                <a:gd name="T49" fmla="*/ 611246 h 6897"/>
                <a:gd name="T50" fmla="*/ 1063264 w 5367"/>
                <a:gd name="T51" fmla="*/ 562358 h 6897"/>
                <a:gd name="T52" fmla="*/ 1092815 w 5367"/>
                <a:gd name="T53" fmla="*/ 507945 h 6897"/>
                <a:gd name="T54" fmla="*/ 1112699 w 5367"/>
                <a:gd name="T55" fmla="*/ 448008 h 6897"/>
                <a:gd name="T56" fmla="*/ 1121813 w 5367"/>
                <a:gd name="T57" fmla="*/ 384204 h 6897"/>
                <a:gd name="T58" fmla="*/ 1120432 w 5367"/>
                <a:gd name="T59" fmla="*/ 328134 h 6897"/>
                <a:gd name="T60" fmla="*/ 1108004 w 5367"/>
                <a:gd name="T61" fmla="*/ 265711 h 6897"/>
                <a:gd name="T62" fmla="*/ 1085358 w 5367"/>
                <a:gd name="T63" fmla="*/ 207155 h 6897"/>
                <a:gd name="T64" fmla="*/ 1053322 w 5367"/>
                <a:gd name="T65" fmla="*/ 153847 h 6897"/>
                <a:gd name="T66" fmla="*/ 1012725 w 5367"/>
                <a:gd name="T67" fmla="*/ 107168 h 6897"/>
                <a:gd name="T68" fmla="*/ 964671 w 5367"/>
                <a:gd name="T69" fmla="*/ 67395 h 6897"/>
                <a:gd name="T70" fmla="*/ 910541 w 5367"/>
                <a:gd name="T71" fmla="*/ 36183 h 6897"/>
                <a:gd name="T72" fmla="*/ 850335 w 5367"/>
                <a:gd name="T73" fmla="*/ 14087 h 6897"/>
                <a:gd name="T74" fmla="*/ 786263 w 5367"/>
                <a:gd name="T75" fmla="*/ 1933 h 6897"/>
                <a:gd name="T76" fmla="*/ 728819 w 5367"/>
                <a:gd name="T77" fmla="*/ 276 h 6897"/>
                <a:gd name="T78" fmla="*/ 663366 w 5367"/>
                <a:gd name="T79" fmla="*/ 9391 h 6897"/>
                <a:gd name="T80" fmla="*/ 602332 w 5367"/>
                <a:gd name="T81" fmla="*/ 28726 h 6897"/>
                <a:gd name="T82" fmla="*/ 546545 w 5367"/>
                <a:gd name="T83" fmla="*/ 57451 h 6897"/>
                <a:gd name="T84" fmla="*/ 496282 w 5367"/>
                <a:gd name="T85" fmla="*/ 95015 h 6897"/>
                <a:gd name="T86" fmla="*/ 453751 w 5367"/>
                <a:gd name="T87" fmla="*/ 139761 h 6897"/>
                <a:gd name="T88" fmla="*/ 418954 w 5367"/>
                <a:gd name="T89" fmla="*/ 191411 h 6897"/>
                <a:gd name="T90" fmla="*/ 393546 w 5367"/>
                <a:gd name="T91" fmla="*/ 248310 h 6897"/>
                <a:gd name="T92" fmla="*/ 378356 w 5367"/>
                <a:gd name="T93" fmla="*/ 309628 h 6897"/>
                <a:gd name="T94" fmla="*/ 373938 w 5367"/>
                <a:gd name="T95" fmla="*/ 365698 h 6897"/>
                <a:gd name="T96" fmla="*/ 380013 w 5367"/>
                <a:gd name="T97" fmla="*/ 430054 h 6897"/>
                <a:gd name="T98" fmla="*/ 396584 w 5367"/>
                <a:gd name="T99" fmla="*/ 491096 h 6897"/>
                <a:gd name="T100" fmla="*/ 423372 w 5367"/>
                <a:gd name="T101" fmla="*/ 547719 h 6897"/>
                <a:gd name="T102" fmla="*/ 459551 w 5367"/>
                <a:gd name="T103" fmla="*/ 597988 h 6897"/>
                <a:gd name="T104" fmla="*/ 503186 w 5367"/>
                <a:gd name="T105" fmla="*/ 641905 h 6897"/>
                <a:gd name="T106" fmla="*/ 554278 w 5367"/>
                <a:gd name="T107" fmla="*/ 678088 h 6897"/>
                <a:gd name="T108" fmla="*/ 610894 w 5367"/>
                <a:gd name="T109" fmla="*/ 705709 h 6897"/>
                <a:gd name="T110" fmla="*/ 672756 w 5367"/>
                <a:gd name="T111" fmla="*/ 723662 h 6897"/>
                <a:gd name="T112" fmla="*/ 738209 w 5367"/>
                <a:gd name="T113" fmla="*/ 730844 h 68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367" h="6897">
                  <a:moveTo>
                    <a:pt x="2684" y="3025"/>
                  </a:moveTo>
                  <a:lnTo>
                    <a:pt x="2684" y="3025"/>
                  </a:lnTo>
                  <a:lnTo>
                    <a:pt x="2615" y="3026"/>
                  </a:lnTo>
                  <a:lnTo>
                    <a:pt x="2545" y="3029"/>
                  </a:lnTo>
                  <a:lnTo>
                    <a:pt x="2478" y="3035"/>
                  </a:lnTo>
                  <a:lnTo>
                    <a:pt x="2409" y="3043"/>
                  </a:lnTo>
                  <a:lnTo>
                    <a:pt x="2342" y="3054"/>
                  </a:lnTo>
                  <a:lnTo>
                    <a:pt x="2275" y="3066"/>
                  </a:lnTo>
                  <a:lnTo>
                    <a:pt x="2209" y="3081"/>
                  </a:lnTo>
                  <a:lnTo>
                    <a:pt x="2143" y="3099"/>
                  </a:lnTo>
                  <a:lnTo>
                    <a:pt x="2077" y="3118"/>
                  </a:lnTo>
                  <a:lnTo>
                    <a:pt x="2013" y="3140"/>
                  </a:lnTo>
                  <a:lnTo>
                    <a:pt x="1949" y="3163"/>
                  </a:lnTo>
                  <a:lnTo>
                    <a:pt x="1886" y="3189"/>
                  </a:lnTo>
                  <a:lnTo>
                    <a:pt x="1823" y="3217"/>
                  </a:lnTo>
                  <a:lnTo>
                    <a:pt x="1761" y="3247"/>
                  </a:lnTo>
                  <a:lnTo>
                    <a:pt x="1700" y="3279"/>
                  </a:lnTo>
                  <a:lnTo>
                    <a:pt x="1639" y="3313"/>
                  </a:lnTo>
                  <a:lnTo>
                    <a:pt x="1579" y="3349"/>
                  </a:lnTo>
                  <a:lnTo>
                    <a:pt x="1521" y="3386"/>
                  </a:lnTo>
                  <a:lnTo>
                    <a:pt x="1462" y="3426"/>
                  </a:lnTo>
                  <a:lnTo>
                    <a:pt x="1405" y="3468"/>
                  </a:lnTo>
                  <a:lnTo>
                    <a:pt x="1348" y="3511"/>
                  </a:lnTo>
                  <a:lnTo>
                    <a:pt x="1293" y="3556"/>
                  </a:lnTo>
                  <a:lnTo>
                    <a:pt x="1237" y="3603"/>
                  </a:lnTo>
                  <a:lnTo>
                    <a:pt x="1183" y="3651"/>
                  </a:lnTo>
                  <a:lnTo>
                    <a:pt x="1131" y="3702"/>
                  </a:lnTo>
                  <a:lnTo>
                    <a:pt x="1078" y="3753"/>
                  </a:lnTo>
                  <a:lnTo>
                    <a:pt x="1027" y="3807"/>
                  </a:lnTo>
                  <a:lnTo>
                    <a:pt x="976" y="3863"/>
                  </a:lnTo>
                  <a:lnTo>
                    <a:pt x="927" y="3920"/>
                  </a:lnTo>
                  <a:lnTo>
                    <a:pt x="880" y="3978"/>
                  </a:lnTo>
                  <a:lnTo>
                    <a:pt x="833" y="4038"/>
                  </a:lnTo>
                  <a:lnTo>
                    <a:pt x="786" y="4100"/>
                  </a:lnTo>
                  <a:lnTo>
                    <a:pt x="741" y="4163"/>
                  </a:lnTo>
                  <a:lnTo>
                    <a:pt x="698" y="4227"/>
                  </a:lnTo>
                  <a:lnTo>
                    <a:pt x="655" y="4293"/>
                  </a:lnTo>
                  <a:lnTo>
                    <a:pt x="613" y="4361"/>
                  </a:lnTo>
                  <a:lnTo>
                    <a:pt x="573" y="4429"/>
                  </a:lnTo>
                  <a:lnTo>
                    <a:pt x="533" y="4499"/>
                  </a:lnTo>
                  <a:lnTo>
                    <a:pt x="495" y="4570"/>
                  </a:lnTo>
                  <a:lnTo>
                    <a:pt x="458" y="4643"/>
                  </a:lnTo>
                  <a:lnTo>
                    <a:pt x="423" y="4717"/>
                  </a:lnTo>
                  <a:lnTo>
                    <a:pt x="388" y="4791"/>
                  </a:lnTo>
                  <a:lnTo>
                    <a:pt x="356" y="4868"/>
                  </a:lnTo>
                  <a:lnTo>
                    <a:pt x="324" y="4945"/>
                  </a:lnTo>
                  <a:lnTo>
                    <a:pt x="294" y="5024"/>
                  </a:lnTo>
                  <a:lnTo>
                    <a:pt x="265" y="5104"/>
                  </a:lnTo>
                  <a:lnTo>
                    <a:pt x="238" y="5185"/>
                  </a:lnTo>
                  <a:lnTo>
                    <a:pt x="211" y="5266"/>
                  </a:lnTo>
                  <a:lnTo>
                    <a:pt x="186" y="5349"/>
                  </a:lnTo>
                  <a:lnTo>
                    <a:pt x="163" y="5433"/>
                  </a:lnTo>
                  <a:lnTo>
                    <a:pt x="141" y="5518"/>
                  </a:lnTo>
                  <a:lnTo>
                    <a:pt x="121" y="5603"/>
                  </a:lnTo>
                  <a:lnTo>
                    <a:pt x="102" y="5690"/>
                  </a:lnTo>
                  <a:lnTo>
                    <a:pt x="85" y="5777"/>
                  </a:lnTo>
                  <a:lnTo>
                    <a:pt x="69" y="5866"/>
                  </a:lnTo>
                  <a:lnTo>
                    <a:pt x="54" y="5955"/>
                  </a:lnTo>
                  <a:lnTo>
                    <a:pt x="42" y="6045"/>
                  </a:lnTo>
                  <a:lnTo>
                    <a:pt x="31" y="6136"/>
                  </a:lnTo>
                  <a:lnTo>
                    <a:pt x="22" y="6227"/>
                  </a:lnTo>
                  <a:lnTo>
                    <a:pt x="14" y="6319"/>
                  </a:lnTo>
                  <a:lnTo>
                    <a:pt x="8" y="6413"/>
                  </a:lnTo>
                  <a:lnTo>
                    <a:pt x="4" y="6506"/>
                  </a:lnTo>
                  <a:lnTo>
                    <a:pt x="1" y="6600"/>
                  </a:lnTo>
                  <a:lnTo>
                    <a:pt x="0" y="6695"/>
                  </a:lnTo>
                  <a:lnTo>
                    <a:pt x="1" y="6796"/>
                  </a:lnTo>
                  <a:lnTo>
                    <a:pt x="5" y="6897"/>
                  </a:lnTo>
                  <a:lnTo>
                    <a:pt x="5364" y="6897"/>
                  </a:lnTo>
                  <a:lnTo>
                    <a:pt x="5366" y="6796"/>
                  </a:lnTo>
                  <a:lnTo>
                    <a:pt x="5367" y="6695"/>
                  </a:lnTo>
                  <a:lnTo>
                    <a:pt x="5367" y="6600"/>
                  </a:lnTo>
                  <a:lnTo>
                    <a:pt x="5364" y="6506"/>
                  </a:lnTo>
                  <a:lnTo>
                    <a:pt x="5359" y="6413"/>
                  </a:lnTo>
                  <a:lnTo>
                    <a:pt x="5353" y="6319"/>
                  </a:lnTo>
                  <a:lnTo>
                    <a:pt x="5346" y="6227"/>
                  </a:lnTo>
                  <a:lnTo>
                    <a:pt x="5337" y="6136"/>
                  </a:lnTo>
                  <a:lnTo>
                    <a:pt x="5325" y="6045"/>
                  </a:lnTo>
                  <a:lnTo>
                    <a:pt x="5313" y="5955"/>
                  </a:lnTo>
                  <a:lnTo>
                    <a:pt x="5298" y="5866"/>
                  </a:lnTo>
                  <a:lnTo>
                    <a:pt x="5283" y="5777"/>
                  </a:lnTo>
                  <a:lnTo>
                    <a:pt x="5266" y="5690"/>
                  </a:lnTo>
                  <a:lnTo>
                    <a:pt x="5247" y="5603"/>
                  </a:lnTo>
                  <a:lnTo>
                    <a:pt x="5226" y="5518"/>
                  </a:lnTo>
                  <a:lnTo>
                    <a:pt x="5205" y="5433"/>
                  </a:lnTo>
                  <a:lnTo>
                    <a:pt x="5181" y="5349"/>
                  </a:lnTo>
                  <a:lnTo>
                    <a:pt x="5157" y="5266"/>
                  </a:lnTo>
                  <a:lnTo>
                    <a:pt x="5131" y="5185"/>
                  </a:lnTo>
                  <a:lnTo>
                    <a:pt x="5103" y="5104"/>
                  </a:lnTo>
                  <a:lnTo>
                    <a:pt x="5073" y="5024"/>
                  </a:lnTo>
                  <a:lnTo>
                    <a:pt x="5043" y="4945"/>
                  </a:lnTo>
                  <a:lnTo>
                    <a:pt x="5012" y="4868"/>
                  </a:lnTo>
                  <a:lnTo>
                    <a:pt x="4979" y="4791"/>
                  </a:lnTo>
                  <a:lnTo>
                    <a:pt x="4945" y="4717"/>
                  </a:lnTo>
                  <a:lnTo>
                    <a:pt x="4909" y="4643"/>
                  </a:lnTo>
                  <a:lnTo>
                    <a:pt x="4872" y="4570"/>
                  </a:lnTo>
                  <a:lnTo>
                    <a:pt x="4834" y="4499"/>
                  </a:lnTo>
                  <a:lnTo>
                    <a:pt x="4796" y="4429"/>
                  </a:lnTo>
                  <a:lnTo>
                    <a:pt x="4755" y="4361"/>
                  </a:lnTo>
                  <a:lnTo>
                    <a:pt x="4713" y="4293"/>
                  </a:lnTo>
                  <a:lnTo>
                    <a:pt x="4671" y="4227"/>
                  </a:lnTo>
                  <a:lnTo>
                    <a:pt x="4627" y="4163"/>
                  </a:lnTo>
                  <a:lnTo>
                    <a:pt x="4582" y="4100"/>
                  </a:lnTo>
                  <a:lnTo>
                    <a:pt x="4536" y="4038"/>
                  </a:lnTo>
                  <a:lnTo>
                    <a:pt x="4489" y="3978"/>
                  </a:lnTo>
                  <a:lnTo>
                    <a:pt x="4440" y="3920"/>
                  </a:lnTo>
                  <a:lnTo>
                    <a:pt x="4391" y="3863"/>
                  </a:lnTo>
                  <a:lnTo>
                    <a:pt x="4340" y="3807"/>
                  </a:lnTo>
                  <a:lnTo>
                    <a:pt x="4290" y="3753"/>
                  </a:lnTo>
                  <a:lnTo>
                    <a:pt x="4238" y="3702"/>
                  </a:lnTo>
                  <a:lnTo>
                    <a:pt x="4184" y="3651"/>
                  </a:lnTo>
                  <a:lnTo>
                    <a:pt x="4130" y="3603"/>
                  </a:lnTo>
                  <a:lnTo>
                    <a:pt x="4076" y="3556"/>
                  </a:lnTo>
                  <a:lnTo>
                    <a:pt x="4020" y="3511"/>
                  </a:lnTo>
                  <a:lnTo>
                    <a:pt x="3963" y="3468"/>
                  </a:lnTo>
                  <a:lnTo>
                    <a:pt x="3906" y="3426"/>
                  </a:lnTo>
                  <a:lnTo>
                    <a:pt x="3848" y="3386"/>
                  </a:lnTo>
                  <a:lnTo>
                    <a:pt x="3788" y="3349"/>
                  </a:lnTo>
                  <a:lnTo>
                    <a:pt x="3728" y="3313"/>
                  </a:lnTo>
                  <a:lnTo>
                    <a:pt x="3668" y="3279"/>
                  </a:lnTo>
                  <a:lnTo>
                    <a:pt x="3607" y="3247"/>
                  </a:lnTo>
                  <a:lnTo>
                    <a:pt x="3545" y="3217"/>
                  </a:lnTo>
                  <a:lnTo>
                    <a:pt x="3482" y="3189"/>
                  </a:lnTo>
                  <a:lnTo>
                    <a:pt x="3419" y="3163"/>
                  </a:lnTo>
                  <a:lnTo>
                    <a:pt x="3355" y="3140"/>
                  </a:lnTo>
                  <a:lnTo>
                    <a:pt x="3290" y="3118"/>
                  </a:lnTo>
                  <a:lnTo>
                    <a:pt x="3225" y="3099"/>
                  </a:lnTo>
                  <a:lnTo>
                    <a:pt x="3159" y="3081"/>
                  </a:lnTo>
                  <a:lnTo>
                    <a:pt x="3093" y="3066"/>
                  </a:lnTo>
                  <a:lnTo>
                    <a:pt x="3025" y="3054"/>
                  </a:lnTo>
                  <a:lnTo>
                    <a:pt x="2958" y="3043"/>
                  </a:lnTo>
                  <a:lnTo>
                    <a:pt x="2891" y="3035"/>
                  </a:lnTo>
                  <a:lnTo>
                    <a:pt x="2822" y="3029"/>
                  </a:lnTo>
                  <a:lnTo>
                    <a:pt x="2753" y="3026"/>
                  </a:lnTo>
                  <a:lnTo>
                    <a:pt x="2684" y="3025"/>
                  </a:lnTo>
                  <a:close/>
                  <a:moveTo>
                    <a:pt x="2708" y="2647"/>
                  </a:moveTo>
                  <a:lnTo>
                    <a:pt x="2708" y="2647"/>
                  </a:lnTo>
                  <a:lnTo>
                    <a:pt x="2743" y="2646"/>
                  </a:lnTo>
                  <a:lnTo>
                    <a:pt x="2778" y="2645"/>
                  </a:lnTo>
                  <a:lnTo>
                    <a:pt x="2813" y="2643"/>
                  </a:lnTo>
                  <a:lnTo>
                    <a:pt x="2847" y="2640"/>
                  </a:lnTo>
                  <a:lnTo>
                    <a:pt x="2882" y="2636"/>
                  </a:lnTo>
                  <a:lnTo>
                    <a:pt x="2915" y="2631"/>
                  </a:lnTo>
                  <a:lnTo>
                    <a:pt x="2949" y="2626"/>
                  </a:lnTo>
                  <a:lnTo>
                    <a:pt x="2982" y="2620"/>
                  </a:lnTo>
                  <a:lnTo>
                    <a:pt x="3014" y="2613"/>
                  </a:lnTo>
                  <a:lnTo>
                    <a:pt x="3047" y="2605"/>
                  </a:lnTo>
                  <a:lnTo>
                    <a:pt x="3079" y="2596"/>
                  </a:lnTo>
                  <a:lnTo>
                    <a:pt x="3112" y="2587"/>
                  </a:lnTo>
                  <a:lnTo>
                    <a:pt x="3144" y="2577"/>
                  </a:lnTo>
                  <a:lnTo>
                    <a:pt x="3175" y="2566"/>
                  </a:lnTo>
                  <a:lnTo>
                    <a:pt x="3205" y="2555"/>
                  </a:lnTo>
                  <a:lnTo>
                    <a:pt x="3236" y="2542"/>
                  </a:lnTo>
                  <a:lnTo>
                    <a:pt x="3266" y="2530"/>
                  </a:lnTo>
                  <a:lnTo>
                    <a:pt x="3297" y="2517"/>
                  </a:lnTo>
                  <a:lnTo>
                    <a:pt x="3326" y="2502"/>
                  </a:lnTo>
                  <a:lnTo>
                    <a:pt x="3355" y="2487"/>
                  </a:lnTo>
                  <a:lnTo>
                    <a:pt x="3383" y="2472"/>
                  </a:lnTo>
                  <a:lnTo>
                    <a:pt x="3411" y="2455"/>
                  </a:lnTo>
                  <a:lnTo>
                    <a:pt x="3439" y="2438"/>
                  </a:lnTo>
                  <a:lnTo>
                    <a:pt x="3466" y="2421"/>
                  </a:lnTo>
                  <a:lnTo>
                    <a:pt x="3493" y="2403"/>
                  </a:lnTo>
                  <a:lnTo>
                    <a:pt x="3519" y="2384"/>
                  </a:lnTo>
                  <a:lnTo>
                    <a:pt x="3545" y="2365"/>
                  </a:lnTo>
                  <a:lnTo>
                    <a:pt x="3571" y="2345"/>
                  </a:lnTo>
                  <a:lnTo>
                    <a:pt x="3596" y="2324"/>
                  </a:lnTo>
                  <a:lnTo>
                    <a:pt x="3619" y="2303"/>
                  </a:lnTo>
                  <a:lnTo>
                    <a:pt x="3643" y="2282"/>
                  </a:lnTo>
                  <a:lnTo>
                    <a:pt x="3667" y="2259"/>
                  </a:lnTo>
                  <a:lnTo>
                    <a:pt x="3689" y="2237"/>
                  </a:lnTo>
                  <a:lnTo>
                    <a:pt x="3711" y="2213"/>
                  </a:lnTo>
                  <a:lnTo>
                    <a:pt x="3733" y="2189"/>
                  </a:lnTo>
                  <a:lnTo>
                    <a:pt x="3754" y="2165"/>
                  </a:lnTo>
                  <a:lnTo>
                    <a:pt x="3774" y="2140"/>
                  </a:lnTo>
                  <a:lnTo>
                    <a:pt x="3795" y="2115"/>
                  </a:lnTo>
                  <a:lnTo>
                    <a:pt x="3814" y="2089"/>
                  </a:lnTo>
                  <a:lnTo>
                    <a:pt x="3832" y="2063"/>
                  </a:lnTo>
                  <a:lnTo>
                    <a:pt x="3850" y="2036"/>
                  </a:lnTo>
                  <a:lnTo>
                    <a:pt x="3868" y="2010"/>
                  </a:lnTo>
                  <a:lnTo>
                    <a:pt x="3884" y="1983"/>
                  </a:lnTo>
                  <a:lnTo>
                    <a:pt x="3900" y="1954"/>
                  </a:lnTo>
                  <a:lnTo>
                    <a:pt x="3915" y="1925"/>
                  </a:lnTo>
                  <a:lnTo>
                    <a:pt x="3930" y="1897"/>
                  </a:lnTo>
                  <a:lnTo>
                    <a:pt x="3944" y="1868"/>
                  </a:lnTo>
                  <a:lnTo>
                    <a:pt x="3957" y="1839"/>
                  </a:lnTo>
                  <a:lnTo>
                    <a:pt x="3970" y="1808"/>
                  </a:lnTo>
                  <a:lnTo>
                    <a:pt x="3981" y="1778"/>
                  </a:lnTo>
                  <a:lnTo>
                    <a:pt x="3993" y="1748"/>
                  </a:lnTo>
                  <a:lnTo>
                    <a:pt x="4003" y="1717"/>
                  </a:lnTo>
                  <a:lnTo>
                    <a:pt x="4012" y="1686"/>
                  </a:lnTo>
                  <a:lnTo>
                    <a:pt x="4021" y="1654"/>
                  </a:lnTo>
                  <a:lnTo>
                    <a:pt x="4029" y="1622"/>
                  </a:lnTo>
                  <a:lnTo>
                    <a:pt x="4036" y="1590"/>
                  </a:lnTo>
                  <a:lnTo>
                    <a:pt x="4042" y="1557"/>
                  </a:lnTo>
                  <a:lnTo>
                    <a:pt x="4048" y="1525"/>
                  </a:lnTo>
                  <a:lnTo>
                    <a:pt x="4052" y="1492"/>
                  </a:lnTo>
                  <a:lnTo>
                    <a:pt x="4057" y="1459"/>
                  </a:lnTo>
                  <a:lnTo>
                    <a:pt x="4060" y="1425"/>
                  </a:lnTo>
                  <a:lnTo>
                    <a:pt x="4062" y="1391"/>
                  </a:lnTo>
                  <a:lnTo>
                    <a:pt x="4063" y="1357"/>
                  </a:lnTo>
                  <a:lnTo>
                    <a:pt x="4063" y="1324"/>
                  </a:lnTo>
                  <a:lnTo>
                    <a:pt x="4063" y="1289"/>
                  </a:lnTo>
                  <a:lnTo>
                    <a:pt x="4062" y="1255"/>
                  </a:lnTo>
                  <a:lnTo>
                    <a:pt x="4060" y="1221"/>
                  </a:lnTo>
                  <a:lnTo>
                    <a:pt x="4057" y="1188"/>
                  </a:lnTo>
                  <a:lnTo>
                    <a:pt x="4052" y="1155"/>
                  </a:lnTo>
                  <a:lnTo>
                    <a:pt x="4048" y="1121"/>
                  </a:lnTo>
                  <a:lnTo>
                    <a:pt x="4042" y="1089"/>
                  </a:lnTo>
                  <a:lnTo>
                    <a:pt x="4036" y="1057"/>
                  </a:lnTo>
                  <a:lnTo>
                    <a:pt x="4029" y="1025"/>
                  </a:lnTo>
                  <a:lnTo>
                    <a:pt x="4021" y="993"/>
                  </a:lnTo>
                  <a:lnTo>
                    <a:pt x="4012" y="962"/>
                  </a:lnTo>
                  <a:lnTo>
                    <a:pt x="4003" y="930"/>
                  </a:lnTo>
                  <a:lnTo>
                    <a:pt x="3993" y="899"/>
                  </a:lnTo>
                  <a:lnTo>
                    <a:pt x="3981" y="868"/>
                  </a:lnTo>
                  <a:lnTo>
                    <a:pt x="3970" y="838"/>
                  </a:lnTo>
                  <a:lnTo>
                    <a:pt x="3957" y="809"/>
                  </a:lnTo>
                  <a:lnTo>
                    <a:pt x="3944" y="778"/>
                  </a:lnTo>
                  <a:lnTo>
                    <a:pt x="3930" y="750"/>
                  </a:lnTo>
                  <a:lnTo>
                    <a:pt x="3915" y="721"/>
                  </a:lnTo>
                  <a:lnTo>
                    <a:pt x="3900" y="693"/>
                  </a:lnTo>
                  <a:lnTo>
                    <a:pt x="3884" y="665"/>
                  </a:lnTo>
                  <a:lnTo>
                    <a:pt x="3868" y="638"/>
                  </a:lnTo>
                  <a:lnTo>
                    <a:pt x="3850" y="610"/>
                  </a:lnTo>
                  <a:lnTo>
                    <a:pt x="3832" y="584"/>
                  </a:lnTo>
                  <a:lnTo>
                    <a:pt x="3814" y="557"/>
                  </a:lnTo>
                  <a:lnTo>
                    <a:pt x="3795" y="532"/>
                  </a:lnTo>
                  <a:lnTo>
                    <a:pt x="3774" y="506"/>
                  </a:lnTo>
                  <a:lnTo>
                    <a:pt x="3754" y="481"/>
                  </a:lnTo>
                  <a:lnTo>
                    <a:pt x="3733" y="458"/>
                  </a:lnTo>
                  <a:lnTo>
                    <a:pt x="3711" y="433"/>
                  </a:lnTo>
                  <a:lnTo>
                    <a:pt x="3689" y="411"/>
                  </a:lnTo>
                  <a:lnTo>
                    <a:pt x="3667" y="388"/>
                  </a:lnTo>
                  <a:lnTo>
                    <a:pt x="3643" y="366"/>
                  </a:lnTo>
                  <a:lnTo>
                    <a:pt x="3619" y="344"/>
                  </a:lnTo>
                  <a:lnTo>
                    <a:pt x="3596" y="323"/>
                  </a:lnTo>
                  <a:lnTo>
                    <a:pt x="3571" y="303"/>
                  </a:lnTo>
                  <a:lnTo>
                    <a:pt x="3545" y="282"/>
                  </a:lnTo>
                  <a:lnTo>
                    <a:pt x="3519" y="263"/>
                  </a:lnTo>
                  <a:lnTo>
                    <a:pt x="3493" y="244"/>
                  </a:lnTo>
                  <a:lnTo>
                    <a:pt x="3466" y="226"/>
                  </a:lnTo>
                  <a:lnTo>
                    <a:pt x="3439" y="208"/>
                  </a:lnTo>
                  <a:lnTo>
                    <a:pt x="3411" y="191"/>
                  </a:lnTo>
                  <a:lnTo>
                    <a:pt x="3383" y="176"/>
                  </a:lnTo>
                  <a:lnTo>
                    <a:pt x="3355" y="160"/>
                  </a:lnTo>
                  <a:lnTo>
                    <a:pt x="3326" y="145"/>
                  </a:lnTo>
                  <a:lnTo>
                    <a:pt x="3297" y="131"/>
                  </a:lnTo>
                  <a:lnTo>
                    <a:pt x="3266" y="117"/>
                  </a:lnTo>
                  <a:lnTo>
                    <a:pt x="3236" y="104"/>
                  </a:lnTo>
                  <a:lnTo>
                    <a:pt x="3205" y="92"/>
                  </a:lnTo>
                  <a:lnTo>
                    <a:pt x="3175" y="80"/>
                  </a:lnTo>
                  <a:lnTo>
                    <a:pt x="3144" y="70"/>
                  </a:lnTo>
                  <a:lnTo>
                    <a:pt x="3112" y="60"/>
                  </a:lnTo>
                  <a:lnTo>
                    <a:pt x="3079" y="51"/>
                  </a:lnTo>
                  <a:lnTo>
                    <a:pt x="3047" y="42"/>
                  </a:lnTo>
                  <a:lnTo>
                    <a:pt x="3014" y="34"/>
                  </a:lnTo>
                  <a:lnTo>
                    <a:pt x="2982" y="27"/>
                  </a:lnTo>
                  <a:lnTo>
                    <a:pt x="2949" y="20"/>
                  </a:lnTo>
                  <a:lnTo>
                    <a:pt x="2915" y="15"/>
                  </a:lnTo>
                  <a:lnTo>
                    <a:pt x="2882" y="10"/>
                  </a:lnTo>
                  <a:lnTo>
                    <a:pt x="2847" y="7"/>
                  </a:lnTo>
                  <a:lnTo>
                    <a:pt x="2813" y="4"/>
                  </a:lnTo>
                  <a:lnTo>
                    <a:pt x="2778" y="1"/>
                  </a:lnTo>
                  <a:lnTo>
                    <a:pt x="2743" y="0"/>
                  </a:lnTo>
                  <a:lnTo>
                    <a:pt x="2708" y="0"/>
                  </a:lnTo>
                  <a:lnTo>
                    <a:pt x="2673" y="0"/>
                  </a:lnTo>
                  <a:lnTo>
                    <a:pt x="2639" y="1"/>
                  </a:lnTo>
                  <a:lnTo>
                    <a:pt x="2605" y="4"/>
                  </a:lnTo>
                  <a:lnTo>
                    <a:pt x="2570" y="7"/>
                  </a:lnTo>
                  <a:lnTo>
                    <a:pt x="2536" y="10"/>
                  </a:lnTo>
                  <a:lnTo>
                    <a:pt x="2503" y="15"/>
                  </a:lnTo>
                  <a:lnTo>
                    <a:pt x="2469" y="20"/>
                  </a:lnTo>
                  <a:lnTo>
                    <a:pt x="2436" y="27"/>
                  </a:lnTo>
                  <a:lnTo>
                    <a:pt x="2402" y="34"/>
                  </a:lnTo>
                  <a:lnTo>
                    <a:pt x="2370" y="42"/>
                  </a:lnTo>
                  <a:lnTo>
                    <a:pt x="2338" y="51"/>
                  </a:lnTo>
                  <a:lnTo>
                    <a:pt x="2306" y="60"/>
                  </a:lnTo>
                  <a:lnTo>
                    <a:pt x="2274" y="70"/>
                  </a:lnTo>
                  <a:lnTo>
                    <a:pt x="2243" y="80"/>
                  </a:lnTo>
                  <a:lnTo>
                    <a:pt x="2212" y="92"/>
                  </a:lnTo>
                  <a:lnTo>
                    <a:pt x="2181" y="104"/>
                  </a:lnTo>
                  <a:lnTo>
                    <a:pt x="2152" y="117"/>
                  </a:lnTo>
                  <a:lnTo>
                    <a:pt x="2121" y="131"/>
                  </a:lnTo>
                  <a:lnTo>
                    <a:pt x="2092" y="145"/>
                  </a:lnTo>
                  <a:lnTo>
                    <a:pt x="2063" y="160"/>
                  </a:lnTo>
                  <a:lnTo>
                    <a:pt x="2035" y="176"/>
                  </a:lnTo>
                  <a:lnTo>
                    <a:pt x="2007" y="191"/>
                  </a:lnTo>
                  <a:lnTo>
                    <a:pt x="1979" y="208"/>
                  </a:lnTo>
                  <a:lnTo>
                    <a:pt x="1952" y="226"/>
                  </a:lnTo>
                  <a:lnTo>
                    <a:pt x="1925" y="244"/>
                  </a:lnTo>
                  <a:lnTo>
                    <a:pt x="1899" y="263"/>
                  </a:lnTo>
                  <a:lnTo>
                    <a:pt x="1873" y="282"/>
                  </a:lnTo>
                  <a:lnTo>
                    <a:pt x="1847" y="303"/>
                  </a:lnTo>
                  <a:lnTo>
                    <a:pt x="1822" y="323"/>
                  </a:lnTo>
                  <a:lnTo>
                    <a:pt x="1797" y="344"/>
                  </a:lnTo>
                  <a:lnTo>
                    <a:pt x="1774" y="366"/>
                  </a:lnTo>
                  <a:lnTo>
                    <a:pt x="1751" y="388"/>
                  </a:lnTo>
                  <a:lnTo>
                    <a:pt x="1728" y="411"/>
                  </a:lnTo>
                  <a:lnTo>
                    <a:pt x="1706" y="433"/>
                  </a:lnTo>
                  <a:lnTo>
                    <a:pt x="1685" y="458"/>
                  </a:lnTo>
                  <a:lnTo>
                    <a:pt x="1664" y="481"/>
                  </a:lnTo>
                  <a:lnTo>
                    <a:pt x="1643" y="506"/>
                  </a:lnTo>
                  <a:lnTo>
                    <a:pt x="1623" y="532"/>
                  </a:lnTo>
                  <a:lnTo>
                    <a:pt x="1604" y="557"/>
                  </a:lnTo>
                  <a:lnTo>
                    <a:pt x="1586" y="584"/>
                  </a:lnTo>
                  <a:lnTo>
                    <a:pt x="1568" y="610"/>
                  </a:lnTo>
                  <a:lnTo>
                    <a:pt x="1550" y="638"/>
                  </a:lnTo>
                  <a:lnTo>
                    <a:pt x="1533" y="665"/>
                  </a:lnTo>
                  <a:lnTo>
                    <a:pt x="1517" y="693"/>
                  </a:lnTo>
                  <a:lnTo>
                    <a:pt x="1503" y="721"/>
                  </a:lnTo>
                  <a:lnTo>
                    <a:pt x="1488" y="750"/>
                  </a:lnTo>
                  <a:lnTo>
                    <a:pt x="1474" y="778"/>
                  </a:lnTo>
                  <a:lnTo>
                    <a:pt x="1461" y="809"/>
                  </a:lnTo>
                  <a:lnTo>
                    <a:pt x="1448" y="838"/>
                  </a:lnTo>
                  <a:lnTo>
                    <a:pt x="1436" y="868"/>
                  </a:lnTo>
                  <a:lnTo>
                    <a:pt x="1425" y="899"/>
                  </a:lnTo>
                  <a:lnTo>
                    <a:pt x="1415" y="930"/>
                  </a:lnTo>
                  <a:lnTo>
                    <a:pt x="1406" y="962"/>
                  </a:lnTo>
                  <a:lnTo>
                    <a:pt x="1397" y="993"/>
                  </a:lnTo>
                  <a:lnTo>
                    <a:pt x="1389" y="1025"/>
                  </a:lnTo>
                  <a:lnTo>
                    <a:pt x="1381" y="1057"/>
                  </a:lnTo>
                  <a:lnTo>
                    <a:pt x="1376" y="1089"/>
                  </a:lnTo>
                  <a:lnTo>
                    <a:pt x="1370" y="1121"/>
                  </a:lnTo>
                  <a:lnTo>
                    <a:pt x="1366" y="1155"/>
                  </a:lnTo>
                  <a:lnTo>
                    <a:pt x="1361" y="1188"/>
                  </a:lnTo>
                  <a:lnTo>
                    <a:pt x="1358" y="1221"/>
                  </a:lnTo>
                  <a:lnTo>
                    <a:pt x="1355" y="1255"/>
                  </a:lnTo>
                  <a:lnTo>
                    <a:pt x="1354" y="1289"/>
                  </a:lnTo>
                  <a:lnTo>
                    <a:pt x="1354" y="1324"/>
                  </a:lnTo>
                  <a:lnTo>
                    <a:pt x="1354" y="1357"/>
                  </a:lnTo>
                  <a:lnTo>
                    <a:pt x="1355" y="1391"/>
                  </a:lnTo>
                  <a:lnTo>
                    <a:pt x="1358" y="1425"/>
                  </a:lnTo>
                  <a:lnTo>
                    <a:pt x="1361" y="1459"/>
                  </a:lnTo>
                  <a:lnTo>
                    <a:pt x="1366" y="1492"/>
                  </a:lnTo>
                  <a:lnTo>
                    <a:pt x="1370" y="1525"/>
                  </a:lnTo>
                  <a:lnTo>
                    <a:pt x="1376" y="1557"/>
                  </a:lnTo>
                  <a:lnTo>
                    <a:pt x="1381" y="1590"/>
                  </a:lnTo>
                  <a:lnTo>
                    <a:pt x="1389" y="1622"/>
                  </a:lnTo>
                  <a:lnTo>
                    <a:pt x="1397" y="1654"/>
                  </a:lnTo>
                  <a:lnTo>
                    <a:pt x="1406" y="1686"/>
                  </a:lnTo>
                  <a:lnTo>
                    <a:pt x="1415" y="1717"/>
                  </a:lnTo>
                  <a:lnTo>
                    <a:pt x="1425" y="1748"/>
                  </a:lnTo>
                  <a:lnTo>
                    <a:pt x="1436" y="1778"/>
                  </a:lnTo>
                  <a:lnTo>
                    <a:pt x="1448" y="1808"/>
                  </a:lnTo>
                  <a:lnTo>
                    <a:pt x="1461" y="1839"/>
                  </a:lnTo>
                  <a:lnTo>
                    <a:pt x="1474" y="1868"/>
                  </a:lnTo>
                  <a:lnTo>
                    <a:pt x="1488" y="1897"/>
                  </a:lnTo>
                  <a:lnTo>
                    <a:pt x="1503" y="1925"/>
                  </a:lnTo>
                  <a:lnTo>
                    <a:pt x="1517" y="1954"/>
                  </a:lnTo>
                  <a:lnTo>
                    <a:pt x="1533" y="1983"/>
                  </a:lnTo>
                  <a:lnTo>
                    <a:pt x="1550" y="2010"/>
                  </a:lnTo>
                  <a:lnTo>
                    <a:pt x="1568" y="2036"/>
                  </a:lnTo>
                  <a:lnTo>
                    <a:pt x="1586" y="2063"/>
                  </a:lnTo>
                  <a:lnTo>
                    <a:pt x="1604" y="2089"/>
                  </a:lnTo>
                  <a:lnTo>
                    <a:pt x="1623" y="2115"/>
                  </a:lnTo>
                  <a:lnTo>
                    <a:pt x="1643" y="2140"/>
                  </a:lnTo>
                  <a:lnTo>
                    <a:pt x="1664" y="2165"/>
                  </a:lnTo>
                  <a:lnTo>
                    <a:pt x="1685" y="2189"/>
                  </a:lnTo>
                  <a:lnTo>
                    <a:pt x="1706" y="2213"/>
                  </a:lnTo>
                  <a:lnTo>
                    <a:pt x="1728" y="2237"/>
                  </a:lnTo>
                  <a:lnTo>
                    <a:pt x="1751" y="2259"/>
                  </a:lnTo>
                  <a:lnTo>
                    <a:pt x="1774" y="2282"/>
                  </a:lnTo>
                  <a:lnTo>
                    <a:pt x="1797" y="2303"/>
                  </a:lnTo>
                  <a:lnTo>
                    <a:pt x="1822" y="2324"/>
                  </a:lnTo>
                  <a:lnTo>
                    <a:pt x="1847" y="2345"/>
                  </a:lnTo>
                  <a:lnTo>
                    <a:pt x="1873" y="2365"/>
                  </a:lnTo>
                  <a:lnTo>
                    <a:pt x="1899" y="2384"/>
                  </a:lnTo>
                  <a:lnTo>
                    <a:pt x="1925" y="2403"/>
                  </a:lnTo>
                  <a:lnTo>
                    <a:pt x="1952" y="2421"/>
                  </a:lnTo>
                  <a:lnTo>
                    <a:pt x="1979" y="2438"/>
                  </a:lnTo>
                  <a:lnTo>
                    <a:pt x="2007" y="2455"/>
                  </a:lnTo>
                  <a:lnTo>
                    <a:pt x="2035" y="2472"/>
                  </a:lnTo>
                  <a:lnTo>
                    <a:pt x="2063" y="2487"/>
                  </a:lnTo>
                  <a:lnTo>
                    <a:pt x="2092" y="2502"/>
                  </a:lnTo>
                  <a:lnTo>
                    <a:pt x="2121" y="2517"/>
                  </a:lnTo>
                  <a:lnTo>
                    <a:pt x="2152" y="2530"/>
                  </a:lnTo>
                  <a:lnTo>
                    <a:pt x="2181" y="2542"/>
                  </a:lnTo>
                  <a:lnTo>
                    <a:pt x="2212" y="2555"/>
                  </a:lnTo>
                  <a:lnTo>
                    <a:pt x="2243" y="2566"/>
                  </a:lnTo>
                  <a:lnTo>
                    <a:pt x="2274" y="2577"/>
                  </a:lnTo>
                  <a:lnTo>
                    <a:pt x="2306" y="2587"/>
                  </a:lnTo>
                  <a:lnTo>
                    <a:pt x="2338" y="2596"/>
                  </a:lnTo>
                  <a:lnTo>
                    <a:pt x="2370" y="2605"/>
                  </a:lnTo>
                  <a:lnTo>
                    <a:pt x="2402" y="2613"/>
                  </a:lnTo>
                  <a:lnTo>
                    <a:pt x="2436" y="2620"/>
                  </a:lnTo>
                  <a:lnTo>
                    <a:pt x="2469" y="2626"/>
                  </a:lnTo>
                  <a:lnTo>
                    <a:pt x="2503" y="2631"/>
                  </a:lnTo>
                  <a:lnTo>
                    <a:pt x="2536" y="2636"/>
                  </a:lnTo>
                  <a:lnTo>
                    <a:pt x="2570" y="2640"/>
                  </a:lnTo>
                  <a:lnTo>
                    <a:pt x="2605" y="2643"/>
                  </a:lnTo>
                  <a:lnTo>
                    <a:pt x="2639" y="2645"/>
                  </a:lnTo>
                  <a:lnTo>
                    <a:pt x="2673" y="2646"/>
                  </a:lnTo>
                  <a:lnTo>
                    <a:pt x="2708" y="2647"/>
                  </a:lnTo>
                  <a:close/>
                </a:path>
              </a:pathLst>
            </a:custGeom>
            <a:solidFill>
              <a:srgbClr val="EDF6F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5" name="组合 4">
            <a:extLst>
              <a:ext uri="{FF2B5EF4-FFF2-40B4-BE49-F238E27FC236}">
                <a16:creationId xmlns="" xmlns:a16="http://schemas.microsoft.com/office/drawing/2014/main" id="{1C7E7111-6F7E-47FF-8E45-57EDA0A1B502}"/>
              </a:ext>
            </a:extLst>
          </p:cNvPr>
          <p:cNvGrpSpPr/>
          <p:nvPr/>
        </p:nvGrpSpPr>
        <p:grpSpPr>
          <a:xfrm>
            <a:off x="6273564" y="2331330"/>
            <a:ext cx="1656402" cy="2195340"/>
            <a:chOff x="6273564" y="2331330"/>
            <a:chExt cx="1656402" cy="2195340"/>
          </a:xfrm>
        </p:grpSpPr>
        <p:grpSp>
          <p:nvGrpSpPr>
            <p:cNvPr id="48" name="组合 47">
              <a:extLst>
                <a:ext uri="{FF2B5EF4-FFF2-40B4-BE49-F238E27FC236}">
                  <a16:creationId xmlns="" xmlns:a16="http://schemas.microsoft.com/office/drawing/2014/main" id="{AB541CC7-2E2D-4090-92B7-CEAE049B9DCA}"/>
                </a:ext>
              </a:extLst>
            </p:cNvPr>
            <p:cNvGrpSpPr/>
            <p:nvPr/>
          </p:nvGrpSpPr>
          <p:grpSpPr>
            <a:xfrm>
              <a:off x="6273564" y="2331330"/>
              <a:ext cx="1656402" cy="2195340"/>
              <a:chOff x="4752178" y="1290926"/>
              <a:chExt cx="1656913" cy="2196018"/>
            </a:xfrm>
            <a:solidFill>
              <a:srgbClr val="097E6F"/>
            </a:solidFill>
          </p:grpSpPr>
          <p:sp>
            <p:nvSpPr>
              <p:cNvPr id="49" name="Freeform 9">
                <a:extLst>
                  <a:ext uri="{FF2B5EF4-FFF2-40B4-BE49-F238E27FC236}">
                    <a16:creationId xmlns="" xmlns:a16="http://schemas.microsoft.com/office/drawing/2014/main" id="{A5A8C8D4-56AA-4ADD-83E9-DBF47A10A3B9}"/>
                  </a:ext>
                </a:extLst>
              </p:cNvPr>
              <p:cNvSpPr>
                <a:spLocks noEditPoints="1"/>
              </p:cNvSpPr>
              <p:nvPr/>
            </p:nvSpPr>
            <p:spPr bwMode="auto">
              <a:xfrm>
                <a:off x="4752178" y="1536474"/>
                <a:ext cx="1656913" cy="1950470"/>
              </a:xfrm>
              <a:custGeom>
                <a:avLst/>
                <a:gdLst>
                  <a:gd name="T0" fmla="*/ 2392 w 2544"/>
                  <a:gd name="T1" fmla="*/ 1121 h 2994"/>
                  <a:gd name="T2" fmla="*/ 2392 w 2544"/>
                  <a:gd name="T3" fmla="*/ 1121 h 2994"/>
                  <a:gd name="T4" fmla="*/ 2392 w 2544"/>
                  <a:gd name="T5" fmla="*/ 1119 h 2994"/>
                  <a:gd name="T6" fmla="*/ 2362 w 2544"/>
                  <a:gd name="T7" fmla="*/ 1067 h 2994"/>
                  <a:gd name="T8" fmla="*/ 1844 w 2544"/>
                  <a:gd name="T9" fmla="*/ 161 h 2994"/>
                  <a:gd name="T10" fmla="*/ 1684 w 2544"/>
                  <a:gd name="T11" fmla="*/ 0 h 2994"/>
                  <a:gd name="T12" fmla="*/ 838 w 2544"/>
                  <a:gd name="T13" fmla="*/ 0 h 2994"/>
                  <a:gd name="T14" fmla="*/ 677 w 2544"/>
                  <a:gd name="T15" fmla="*/ 161 h 2994"/>
                  <a:gd name="T16" fmla="*/ 157 w 2544"/>
                  <a:gd name="T17" fmla="*/ 1110 h 2994"/>
                  <a:gd name="T18" fmla="*/ 0 w 2544"/>
                  <a:gd name="T19" fmla="*/ 1722 h 2994"/>
                  <a:gd name="T20" fmla="*/ 1272 w 2544"/>
                  <a:gd name="T21" fmla="*/ 2994 h 2994"/>
                  <a:gd name="T22" fmla="*/ 2544 w 2544"/>
                  <a:gd name="T23" fmla="*/ 1722 h 2994"/>
                  <a:gd name="T24" fmla="*/ 2392 w 2544"/>
                  <a:gd name="T25" fmla="*/ 1121 h 2994"/>
                  <a:gd name="T26" fmla="*/ 1572 w 2544"/>
                  <a:gd name="T27" fmla="*/ 467 h 2994"/>
                  <a:gd name="T28" fmla="*/ 971 w 2544"/>
                  <a:gd name="T29" fmla="*/ 467 h 2994"/>
                  <a:gd name="T30" fmla="*/ 844 w 2544"/>
                  <a:gd name="T31" fmla="*/ 340 h 2994"/>
                  <a:gd name="T32" fmla="*/ 971 w 2544"/>
                  <a:gd name="T33" fmla="*/ 212 h 2994"/>
                  <a:gd name="T34" fmla="*/ 1572 w 2544"/>
                  <a:gd name="T35" fmla="*/ 212 h 2994"/>
                  <a:gd name="T36" fmla="*/ 1700 w 2544"/>
                  <a:gd name="T37" fmla="*/ 340 h 2994"/>
                  <a:gd name="T38" fmla="*/ 1572 w 2544"/>
                  <a:gd name="T39" fmla="*/ 467 h 2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44" h="2994">
                    <a:moveTo>
                      <a:pt x="2392" y="1121"/>
                    </a:moveTo>
                    <a:cubicBezTo>
                      <a:pt x="2392" y="1121"/>
                      <a:pt x="2392" y="1121"/>
                      <a:pt x="2392" y="1121"/>
                    </a:cubicBezTo>
                    <a:cubicBezTo>
                      <a:pt x="2392" y="1119"/>
                      <a:pt x="2392" y="1119"/>
                      <a:pt x="2392" y="1119"/>
                    </a:cubicBezTo>
                    <a:cubicBezTo>
                      <a:pt x="2382" y="1102"/>
                      <a:pt x="2372" y="1084"/>
                      <a:pt x="2362" y="1067"/>
                    </a:cubicBezTo>
                    <a:cubicBezTo>
                      <a:pt x="1844" y="161"/>
                      <a:pt x="1844" y="161"/>
                      <a:pt x="1844" y="161"/>
                    </a:cubicBezTo>
                    <a:cubicBezTo>
                      <a:pt x="1789" y="73"/>
                      <a:pt x="1772" y="0"/>
                      <a:pt x="1684" y="0"/>
                    </a:cubicBezTo>
                    <a:cubicBezTo>
                      <a:pt x="838" y="0"/>
                      <a:pt x="838" y="0"/>
                      <a:pt x="838" y="0"/>
                    </a:cubicBezTo>
                    <a:cubicBezTo>
                      <a:pt x="749" y="0"/>
                      <a:pt x="740" y="66"/>
                      <a:pt x="677" y="161"/>
                    </a:cubicBezTo>
                    <a:cubicBezTo>
                      <a:pt x="157" y="1110"/>
                      <a:pt x="157" y="1110"/>
                      <a:pt x="157" y="1110"/>
                    </a:cubicBezTo>
                    <a:cubicBezTo>
                      <a:pt x="57" y="1292"/>
                      <a:pt x="0" y="1501"/>
                      <a:pt x="0" y="1722"/>
                    </a:cubicBezTo>
                    <a:cubicBezTo>
                      <a:pt x="0" y="2425"/>
                      <a:pt x="570" y="2994"/>
                      <a:pt x="1272" y="2994"/>
                    </a:cubicBezTo>
                    <a:cubicBezTo>
                      <a:pt x="1974" y="2994"/>
                      <a:pt x="2544" y="2425"/>
                      <a:pt x="2544" y="1722"/>
                    </a:cubicBezTo>
                    <a:cubicBezTo>
                      <a:pt x="2544" y="1505"/>
                      <a:pt x="2489" y="1300"/>
                      <a:pt x="2392" y="1121"/>
                    </a:cubicBezTo>
                    <a:close/>
                    <a:moveTo>
                      <a:pt x="1572" y="467"/>
                    </a:moveTo>
                    <a:cubicBezTo>
                      <a:pt x="971" y="467"/>
                      <a:pt x="971" y="467"/>
                      <a:pt x="971" y="467"/>
                    </a:cubicBezTo>
                    <a:cubicBezTo>
                      <a:pt x="901" y="467"/>
                      <a:pt x="844" y="410"/>
                      <a:pt x="844" y="340"/>
                    </a:cubicBezTo>
                    <a:cubicBezTo>
                      <a:pt x="844" y="269"/>
                      <a:pt x="901" y="212"/>
                      <a:pt x="971" y="212"/>
                    </a:cubicBezTo>
                    <a:cubicBezTo>
                      <a:pt x="1572" y="212"/>
                      <a:pt x="1572" y="212"/>
                      <a:pt x="1572" y="212"/>
                    </a:cubicBezTo>
                    <a:cubicBezTo>
                      <a:pt x="1643" y="212"/>
                      <a:pt x="1700" y="269"/>
                      <a:pt x="1700" y="340"/>
                    </a:cubicBezTo>
                    <a:cubicBezTo>
                      <a:pt x="1700" y="410"/>
                      <a:pt x="1643" y="467"/>
                      <a:pt x="1572" y="467"/>
                    </a:cubicBezTo>
                    <a:close/>
                  </a:path>
                </a:pathLst>
              </a:custGeom>
              <a:grpFill/>
              <a:ln w="28575" cap="flat">
                <a:noFill/>
                <a:prstDash val="solid"/>
                <a:miter lim="800000"/>
              </a:ln>
              <a:effectLst>
                <a:outerShdw blurRad="279400" dist="76200" dir="2700000" sx="101000" sy="101000" algn="tl" rotWithShape="0">
                  <a:prstClr val="black">
                    <a:alpha val="28000"/>
                  </a:prstClr>
                </a:outerShdw>
              </a:effectLst>
            </p:spPr>
            <p:txBody>
              <a:bodyPr vert="horz" wrap="square" lIns="68568" tIns="34284" rIns="68568" bIns="34284" numCol="1" anchor="t" anchorCtr="0" compatLnSpc="1"/>
              <a:lstStyle/>
              <a:p>
                <a:endParaRPr lang="zh-CN" altLang="en-US" dirty="0">
                  <a:solidFill>
                    <a:schemeClr val="tx1">
                      <a:lumMod val="65000"/>
                      <a:lumOff val="35000"/>
                    </a:schemeClr>
                  </a:solidFill>
                  <a:latin typeface="微软雅黑" panose="020B0503020204020204" pitchFamily="34" charset="-122"/>
                </a:endParaRPr>
              </a:p>
            </p:txBody>
          </p:sp>
          <p:sp>
            <p:nvSpPr>
              <p:cNvPr id="50" name="椭圆 49">
                <a:extLst>
                  <a:ext uri="{FF2B5EF4-FFF2-40B4-BE49-F238E27FC236}">
                    <a16:creationId xmlns="" xmlns:a16="http://schemas.microsoft.com/office/drawing/2014/main" id="{4C216140-89D8-4496-869E-5B7B7D8A62BC}"/>
                  </a:ext>
                </a:extLst>
              </p:cNvPr>
              <p:cNvSpPr/>
              <p:nvPr/>
            </p:nvSpPr>
            <p:spPr>
              <a:xfrm>
                <a:off x="4918647" y="2015207"/>
                <a:ext cx="1315880" cy="1316058"/>
              </a:xfrm>
              <a:prstGeom prst="ellipse">
                <a:avLst/>
              </a:prstGeom>
              <a:grpFill/>
              <a:ln w="92075">
                <a:gradFill flip="none" rotWithShape="1">
                  <a:gsLst>
                    <a:gs pos="0">
                      <a:srgbClr val="FFFFFF"/>
                    </a:gs>
                    <a:gs pos="100000">
                      <a:srgbClr val="B3B6B4"/>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schemeClr val="tx1">
                      <a:lumMod val="65000"/>
                      <a:lumOff val="35000"/>
                    </a:schemeClr>
                  </a:solidFill>
                </a:endParaRPr>
              </a:p>
            </p:txBody>
          </p:sp>
          <p:pic>
            <p:nvPicPr>
              <p:cNvPr id="51" name="图片 50">
                <a:extLst>
                  <a:ext uri="{FF2B5EF4-FFF2-40B4-BE49-F238E27FC236}">
                    <a16:creationId xmlns="" xmlns:a16="http://schemas.microsoft.com/office/drawing/2014/main" id="{C83E1F38-BFB5-4137-B16B-095AE3690CBD}"/>
                  </a:ext>
                </a:extLst>
              </p:cNvPr>
              <p:cNvPicPr>
                <a:picLocks noChangeAspect="1"/>
              </p:cNvPicPr>
              <p:nvPr/>
            </p:nvPicPr>
            <p:blipFill rotWithShape="1">
              <a:blip r:embed="rId3"/>
              <a:srcRect l="971" t="9608" r="58068" b="11113"/>
              <a:stretch>
                <a:fillRect/>
              </a:stretch>
            </p:blipFill>
            <p:spPr>
              <a:xfrm>
                <a:off x="5349023" y="1290926"/>
                <a:ext cx="76891" cy="552293"/>
              </a:xfrm>
              <a:prstGeom prst="rect">
                <a:avLst/>
              </a:prstGeom>
              <a:grpFill/>
            </p:spPr>
          </p:pic>
          <p:pic>
            <p:nvPicPr>
              <p:cNvPr id="52" name="图片 51">
                <a:extLst>
                  <a:ext uri="{FF2B5EF4-FFF2-40B4-BE49-F238E27FC236}">
                    <a16:creationId xmlns="" xmlns:a16="http://schemas.microsoft.com/office/drawing/2014/main" id="{A9ECDFCB-51CF-4062-A125-4A5E29FFC595}"/>
                  </a:ext>
                </a:extLst>
              </p:cNvPr>
              <p:cNvPicPr>
                <a:picLocks noChangeAspect="1"/>
              </p:cNvPicPr>
              <p:nvPr/>
            </p:nvPicPr>
            <p:blipFill rotWithShape="1">
              <a:blip r:embed="rId3"/>
              <a:srcRect l="971" t="9608" r="58068" b="11113"/>
              <a:stretch>
                <a:fillRect/>
              </a:stretch>
            </p:blipFill>
            <p:spPr>
              <a:xfrm flipH="1">
                <a:off x="5760467" y="1290926"/>
                <a:ext cx="76891" cy="552293"/>
              </a:xfrm>
              <a:prstGeom prst="rect">
                <a:avLst/>
              </a:prstGeom>
              <a:grpFill/>
            </p:spPr>
          </p:pic>
          <p:sp>
            <p:nvSpPr>
              <p:cNvPr id="53" name="矩形 52">
                <a:extLst>
                  <a:ext uri="{FF2B5EF4-FFF2-40B4-BE49-F238E27FC236}">
                    <a16:creationId xmlns="" xmlns:a16="http://schemas.microsoft.com/office/drawing/2014/main" id="{93AA690A-BECA-45AB-91F9-A5F73A16E7E4}"/>
                  </a:ext>
                </a:extLst>
              </p:cNvPr>
              <p:cNvSpPr/>
              <p:nvPr/>
            </p:nvSpPr>
            <p:spPr>
              <a:xfrm>
                <a:off x="5425913" y="1302930"/>
                <a:ext cx="334553" cy="466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schemeClr val="tx1">
                      <a:lumMod val="65000"/>
                      <a:lumOff val="35000"/>
                    </a:schemeClr>
                  </a:solidFill>
                </a:endParaRPr>
              </a:p>
            </p:txBody>
          </p:sp>
          <p:sp>
            <p:nvSpPr>
              <p:cNvPr id="54" name="椭圆 53">
                <a:extLst>
                  <a:ext uri="{FF2B5EF4-FFF2-40B4-BE49-F238E27FC236}">
                    <a16:creationId xmlns="" xmlns:a16="http://schemas.microsoft.com/office/drawing/2014/main" id="{B4244C21-76F2-46A7-B21D-441D0B52AB7A}"/>
                  </a:ext>
                </a:extLst>
              </p:cNvPr>
              <p:cNvSpPr/>
              <p:nvPr/>
            </p:nvSpPr>
            <p:spPr>
              <a:xfrm>
                <a:off x="4966640" y="2060275"/>
                <a:ext cx="1219891" cy="121988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64" name="KSO_Shape">
              <a:extLst>
                <a:ext uri="{FF2B5EF4-FFF2-40B4-BE49-F238E27FC236}">
                  <a16:creationId xmlns="" xmlns:a16="http://schemas.microsoft.com/office/drawing/2014/main" id="{11955E6E-4450-4E2B-9B00-710A86275015}"/>
                </a:ext>
              </a:extLst>
            </p:cNvPr>
            <p:cNvSpPr>
              <a:spLocks/>
            </p:cNvSpPr>
            <p:nvPr/>
          </p:nvSpPr>
          <p:spPr bwMode="auto">
            <a:xfrm>
              <a:off x="6613694" y="3177072"/>
              <a:ext cx="1001244" cy="952500"/>
            </a:xfrm>
            <a:custGeom>
              <a:avLst/>
              <a:gdLst>
                <a:gd name="T0" fmla="*/ 646796 w 5367"/>
                <a:gd name="T1" fmla="*/ 843536 h 6897"/>
                <a:gd name="T2" fmla="*/ 520861 w 5367"/>
                <a:gd name="T3" fmla="*/ 880824 h 6897"/>
                <a:gd name="T4" fmla="*/ 403764 w 5367"/>
                <a:gd name="T5" fmla="*/ 946285 h 6897"/>
                <a:gd name="T6" fmla="*/ 297714 w 5367"/>
                <a:gd name="T7" fmla="*/ 1036605 h 6897"/>
                <a:gd name="T8" fmla="*/ 204644 w 5367"/>
                <a:gd name="T9" fmla="*/ 1149850 h 6897"/>
                <a:gd name="T10" fmla="*/ 126487 w 5367"/>
                <a:gd name="T11" fmla="*/ 1282429 h 6897"/>
                <a:gd name="T12" fmla="*/ 65729 w 5367"/>
                <a:gd name="T13" fmla="*/ 1432134 h 6897"/>
                <a:gd name="T14" fmla="*/ 23475 w 5367"/>
                <a:gd name="T15" fmla="*/ 1595648 h 6897"/>
                <a:gd name="T16" fmla="*/ 2209 w 5367"/>
                <a:gd name="T17" fmla="*/ 1771316 h 6897"/>
                <a:gd name="T18" fmla="*/ 1481389 w 5367"/>
                <a:gd name="T19" fmla="*/ 1905000 h 6897"/>
                <a:gd name="T20" fmla="*/ 1480009 w 5367"/>
                <a:gd name="T21" fmla="*/ 1771316 h 6897"/>
                <a:gd name="T22" fmla="*/ 1459020 w 5367"/>
                <a:gd name="T23" fmla="*/ 1595648 h 6897"/>
                <a:gd name="T24" fmla="*/ 1417041 w 5367"/>
                <a:gd name="T25" fmla="*/ 1432134 h 6897"/>
                <a:gd name="T26" fmla="*/ 1355731 w 5367"/>
                <a:gd name="T27" fmla="*/ 1282429 h 6897"/>
                <a:gd name="T28" fmla="*/ 1277850 w 5367"/>
                <a:gd name="T29" fmla="*/ 1149850 h 6897"/>
                <a:gd name="T30" fmla="*/ 1184780 w 5367"/>
                <a:gd name="T31" fmla="*/ 1036605 h 6897"/>
                <a:gd name="T32" fmla="*/ 1078730 w 5367"/>
                <a:gd name="T33" fmla="*/ 946285 h 6897"/>
                <a:gd name="T34" fmla="*/ 961633 w 5367"/>
                <a:gd name="T35" fmla="*/ 880824 h 6897"/>
                <a:gd name="T36" fmla="*/ 835422 w 5367"/>
                <a:gd name="T37" fmla="*/ 843536 h 6897"/>
                <a:gd name="T38" fmla="*/ 747875 w 5367"/>
                <a:gd name="T39" fmla="*/ 731120 h 6897"/>
                <a:gd name="T40" fmla="*/ 805043 w 5367"/>
                <a:gd name="T41" fmla="*/ 726701 h 6897"/>
                <a:gd name="T42" fmla="*/ 868286 w 5367"/>
                <a:gd name="T43" fmla="*/ 711786 h 6897"/>
                <a:gd name="T44" fmla="*/ 926559 w 5367"/>
                <a:gd name="T45" fmla="*/ 686927 h 6897"/>
                <a:gd name="T46" fmla="*/ 979032 w 5367"/>
                <a:gd name="T47" fmla="*/ 653230 h 6897"/>
                <a:gd name="T48" fmla="*/ 1024876 w 5367"/>
                <a:gd name="T49" fmla="*/ 611246 h 6897"/>
                <a:gd name="T50" fmla="*/ 1063264 w 5367"/>
                <a:gd name="T51" fmla="*/ 562358 h 6897"/>
                <a:gd name="T52" fmla="*/ 1092815 w 5367"/>
                <a:gd name="T53" fmla="*/ 507945 h 6897"/>
                <a:gd name="T54" fmla="*/ 1112699 w 5367"/>
                <a:gd name="T55" fmla="*/ 448008 h 6897"/>
                <a:gd name="T56" fmla="*/ 1121813 w 5367"/>
                <a:gd name="T57" fmla="*/ 384204 h 6897"/>
                <a:gd name="T58" fmla="*/ 1120432 w 5367"/>
                <a:gd name="T59" fmla="*/ 328134 h 6897"/>
                <a:gd name="T60" fmla="*/ 1108004 w 5367"/>
                <a:gd name="T61" fmla="*/ 265711 h 6897"/>
                <a:gd name="T62" fmla="*/ 1085358 w 5367"/>
                <a:gd name="T63" fmla="*/ 207155 h 6897"/>
                <a:gd name="T64" fmla="*/ 1053322 w 5367"/>
                <a:gd name="T65" fmla="*/ 153847 h 6897"/>
                <a:gd name="T66" fmla="*/ 1012725 w 5367"/>
                <a:gd name="T67" fmla="*/ 107168 h 6897"/>
                <a:gd name="T68" fmla="*/ 964671 w 5367"/>
                <a:gd name="T69" fmla="*/ 67395 h 6897"/>
                <a:gd name="T70" fmla="*/ 910541 w 5367"/>
                <a:gd name="T71" fmla="*/ 36183 h 6897"/>
                <a:gd name="T72" fmla="*/ 850335 w 5367"/>
                <a:gd name="T73" fmla="*/ 14087 h 6897"/>
                <a:gd name="T74" fmla="*/ 786263 w 5367"/>
                <a:gd name="T75" fmla="*/ 1933 h 6897"/>
                <a:gd name="T76" fmla="*/ 728819 w 5367"/>
                <a:gd name="T77" fmla="*/ 276 h 6897"/>
                <a:gd name="T78" fmla="*/ 663366 w 5367"/>
                <a:gd name="T79" fmla="*/ 9391 h 6897"/>
                <a:gd name="T80" fmla="*/ 602332 w 5367"/>
                <a:gd name="T81" fmla="*/ 28726 h 6897"/>
                <a:gd name="T82" fmla="*/ 546545 w 5367"/>
                <a:gd name="T83" fmla="*/ 57451 h 6897"/>
                <a:gd name="T84" fmla="*/ 496282 w 5367"/>
                <a:gd name="T85" fmla="*/ 95015 h 6897"/>
                <a:gd name="T86" fmla="*/ 453751 w 5367"/>
                <a:gd name="T87" fmla="*/ 139761 h 6897"/>
                <a:gd name="T88" fmla="*/ 418954 w 5367"/>
                <a:gd name="T89" fmla="*/ 191411 h 6897"/>
                <a:gd name="T90" fmla="*/ 393546 w 5367"/>
                <a:gd name="T91" fmla="*/ 248310 h 6897"/>
                <a:gd name="T92" fmla="*/ 378356 w 5367"/>
                <a:gd name="T93" fmla="*/ 309628 h 6897"/>
                <a:gd name="T94" fmla="*/ 373938 w 5367"/>
                <a:gd name="T95" fmla="*/ 365698 h 6897"/>
                <a:gd name="T96" fmla="*/ 380013 w 5367"/>
                <a:gd name="T97" fmla="*/ 430054 h 6897"/>
                <a:gd name="T98" fmla="*/ 396584 w 5367"/>
                <a:gd name="T99" fmla="*/ 491096 h 6897"/>
                <a:gd name="T100" fmla="*/ 423372 w 5367"/>
                <a:gd name="T101" fmla="*/ 547719 h 6897"/>
                <a:gd name="T102" fmla="*/ 459551 w 5367"/>
                <a:gd name="T103" fmla="*/ 597988 h 6897"/>
                <a:gd name="T104" fmla="*/ 503186 w 5367"/>
                <a:gd name="T105" fmla="*/ 641905 h 6897"/>
                <a:gd name="T106" fmla="*/ 554278 w 5367"/>
                <a:gd name="T107" fmla="*/ 678088 h 6897"/>
                <a:gd name="T108" fmla="*/ 610894 w 5367"/>
                <a:gd name="T109" fmla="*/ 705709 h 6897"/>
                <a:gd name="T110" fmla="*/ 672756 w 5367"/>
                <a:gd name="T111" fmla="*/ 723662 h 6897"/>
                <a:gd name="T112" fmla="*/ 738209 w 5367"/>
                <a:gd name="T113" fmla="*/ 730844 h 68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367" h="6897">
                  <a:moveTo>
                    <a:pt x="2684" y="3025"/>
                  </a:moveTo>
                  <a:lnTo>
                    <a:pt x="2684" y="3025"/>
                  </a:lnTo>
                  <a:lnTo>
                    <a:pt x="2615" y="3026"/>
                  </a:lnTo>
                  <a:lnTo>
                    <a:pt x="2545" y="3029"/>
                  </a:lnTo>
                  <a:lnTo>
                    <a:pt x="2478" y="3035"/>
                  </a:lnTo>
                  <a:lnTo>
                    <a:pt x="2409" y="3043"/>
                  </a:lnTo>
                  <a:lnTo>
                    <a:pt x="2342" y="3054"/>
                  </a:lnTo>
                  <a:lnTo>
                    <a:pt x="2275" y="3066"/>
                  </a:lnTo>
                  <a:lnTo>
                    <a:pt x="2209" y="3081"/>
                  </a:lnTo>
                  <a:lnTo>
                    <a:pt x="2143" y="3099"/>
                  </a:lnTo>
                  <a:lnTo>
                    <a:pt x="2077" y="3118"/>
                  </a:lnTo>
                  <a:lnTo>
                    <a:pt x="2013" y="3140"/>
                  </a:lnTo>
                  <a:lnTo>
                    <a:pt x="1949" y="3163"/>
                  </a:lnTo>
                  <a:lnTo>
                    <a:pt x="1886" y="3189"/>
                  </a:lnTo>
                  <a:lnTo>
                    <a:pt x="1823" y="3217"/>
                  </a:lnTo>
                  <a:lnTo>
                    <a:pt x="1761" y="3247"/>
                  </a:lnTo>
                  <a:lnTo>
                    <a:pt x="1700" y="3279"/>
                  </a:lnTo>
                  <a:lnTo>
                    <a:pt x="1639" y="3313"/>
                  </a:lnTo>
                  <a:lnTo>
                    <a:pt x="1579" y="3349"/>
                  </a:lnTo>
                  <a:lnTo>
                    <a:pt x="1521" y="3386"/>
                  </a:lnTo>
                  <a:lnTo>
                    <a:pt x="1462" y="3426"/>
                  </a:lnTo>
                  <a:lnTo>
                    <a:pt x="1405" y="3468"/>
                  </a:lnTo>
                  <a:lnTo>
                    <a:pt x="1348" y="3511"/>
                  </a:lnTo>
                  <a:lnTo>
                    <a:pt x="1293" y="3556"/>
                  </a:lnTo>
                  <a:lnTo>
                    <a:pt x="1237" y="3603"/>
                  </a:lnTo>
                  <a:lnTo>
                    <a:pt x="1183" y="3651"/>
                  </a:lnTo>
                  <a:lnTo>
                    <a:pt x="1131" y="3702"/>
                  </a:lnTo>
                  <a:lnTo>
                    <a:pt x="1078" y="3753"/>
                  </a:lnTo>
                  <a:lnTo>
                    <a:pt x="1027" y="3807"/>
                  </a:lnTo>
                  <a:lnTo>
                    <a:pt x="976" y="3863"/>
                  </a:lnTo>
                  <a:lnTo>
                    <a:pt x="927" y="3920"/>
                  </a:lnTo>
                  <a:lnTo>
                    <a:pt x="880" y="3978"/>
                  </a:lnTo>
                  <a:lnTo>
                    <a:pt x="833" y="4038"/>
                  </a:lnTo>
                  <a:lnTo>
                    <a:pt x="786" y="4100"/>
                  </a:lnTo>
                  <a:lnTo>
                    <a:pt x="741" y="4163"/>
                  </a:lnTo>
                  <a:lnTo>
                    <a:pt x="698" y="4227"/>
                  </a:lnTo>
                  <a:lnTo>
                    <a:pt x="655" y="4293"/>
                  </a:lnTo>
                  <a:lnTo>
                    <a:pt x="613" y="4361"/>
                  </a:lnTo>
                  <a:lnTo>
                    <a:pt x="573" y="4429"/>
                  </a:lnTo>
                  <a:lnTo>
                    <a:pt x="533" y="4499"/>
                  </a:lnTo>
                  <a:lnTo>
                    <a:pt x="495" y="4570"/>
                  </a:lnTo>
                  <a:lnTo>
                    <a:pt x="458" y="4643"/>
                  </a:lnTo>
                  <a:lnTo>
                    <a:pt x="423" y="4717"/>
                  </a:lnTo>
                  <a:lnTo>
                    <a:pt x="388" y="4791"/>
                  </a:lnTo>
                  <a:lnTo>
                    <a:pt x="356" y="4868"/>
                  </a:lnTo>
                  <a:lnTo>
                    <a:pt x="324" y="4945"/>
                  </a:lnTo>
                  <a:lnTo>
                    <a:pt x="294" y="5024"/>
                  </a:lnTo>
                  <a:lnTo>
                    <a:pt x="265" y="5104"/>
                  </a:lnTo>
                  <a:lnTo>
                    <a:pt x="238" y="5185"/>
                  </a:lnTo>
                  <a:lnTo>
                    <a:pt x="211" y="5266"/>
                  </a:lnTo>
                  <a:lnTo>
                    <a:pt x="186" y="5349"/>
                  </a:lnTo>
                  <a:lnTo>
                    <a:pt x="163" y="5433"/>
                  </a:lnTo>
                  <a:lnTo>
                    <a:pt x="141" y="5518"/>
                  </a:lnTo>
                  <a:lnTo>
                    <a:pt x="121" y="5603"/>
                  </a:lnTo>
                  <a:lnTo>
                    <a:pt x="102" y="5690"/>
                  </a:lnTo>
                  <a:lnTo>
                    <a:pt x="85" y="5777"/>
                  </a:lnTo>
                  <a:lnTo>
                    <a:pt x="69" y="5866"/>
                  </a:lnTo>
                  <a:lnTo>
                    <a:pt x="54" y="5955"/>
                  </a:lnTo>
                  <a:lnTo>
                    <a:pt x="42" y="6045"/>
                  </a:lnTo>
                  <a:lnTo>
                    <a:pt x="31" y="6136"/>
                  </a:lnTo>
                  <a:lnTo>
                    <a:pt x="22" y="6227"/>
                  </a:lnTo>
                  <a:lnTo>
                    <a:pt x="14" y="6319"/>
                  </a:lnTo>
                  <a:lnTo>
                    <a:pt x="8" y="6413"/>
                  </a:lnTo>
                  <a:lnTo>
                    <a:pt x="4" y="6506"/>
                  </a:lnTo>
                  <a:lnTo>
                    <a:pt x="1" y="6600"/>
                  </a:lnTo>
                  <a:lnTo>
                    <a:pt x="0" y="6695"/>
                  </a:lnTo>
                  <a:lnTo>
                    <a:pt x="1" y="6796"/>
                  </a:lnTo>
                  <a:lnTo>
                    <a:pt x="5" y="6897"/>
                  </a:lnTo>
                  <a:lnTo>
                    <a:pt x="5364" y="6897"/>
                  </a:lnTo>
                  <a:lnTo>
                    <a:pt x="5366" y="6796"/>
                  </a:lnTo>
                  <a:lnTo>
                    <a:pt x="5367" y="6695"/>
                  </a:lnTo>
                  <a:lnTo>
                    <a:pt x="5367" y="6600"/>
                  </a:lnTo>
                  <a:lnTo>
                    <a:pt x="5364" y="6506"/>
                  </a:lnTo>
                  <a:lnTo>
                    <a:pt x="5359" y="6413"/>
                  </a:lnTo>
                  <a:lnTo>
                    <a:pt x="5353" y="6319"/>
                  </a:lnTo>
                  <a:lnTo>
                    <a:pt x="5346" y="6227"/>
                  </a:lnTo>
                  <a:lnTo>
                    <a:pt x="5337" y="6136"/>
                  </a:lnTo>
                  <a:lnTo>
                    <a:pt x="5325" y="6045"/>
                  </a:lnTo>
                  <a:lnTo>
                    <a:pt x="5313" y="5955"/>
                  </a:lnTo>
                  <a:lnTo>
                    <a:pt x="5298" y="5866"/>
                  </a:lnTo>
                  <a:lnTo>
                    <a:pt x="5283" y="5777"/>
                  </a:lnTo>
                  <a:lnTo>
                    <a:pt x="5266" y="5690"/>
                  </a:lnTo>
                  <a:lnTo>
                    <a:pt x="5247" y="5603"/>
                  </a:lnTo>
                  <a:lnTo>
                    <a:pt x="5226" y="5518"/>
                  </a:lnTo>
                  <a:lnTo>
                    <a:pt x="5205" y="5433"/>
                  </a:lnTo>
                  <a:lnTo>
                    <a:pt x="5181" y="5349"/>
                  </a:lnTo>
                  <a:lnTo>
                    <a:pt x="5157" y="5266"/>
                  </a:lnTo>
                  <a:lnTo>
                    <a:pt x="5131" y="5185"/>
                  </a:lnTo>
                  <a:lnTo>
                    <a:pt x="5103" y="5104"/>
                  </a:lnTo>
                  <a:lnTo>
                    <a:pt x="5073" y="5024"/>
                  </a:lnTo>
                  <a:lnTo>
                    <a:pt x="5043" y="4945"/>
                  </a:lnTo>
                  <a:lnTo>
                    <a:pt x="5012" y="4868"/>
                  </a:lnTo>
                  <a:lnTo>
                    <a:pt x="4979" y="4791"/>
                  </a:lnTo>
                  <a:lnTo>
                    <a:pt x="4945" y="4717"/>
                  </a:lnTo>
                  <a:lnTo>
                    <a:pt x="4909" y="4643"/>
                  </a:lnTo>
                  <a:lnTo>
                    <a:pt x="4872" y="4570"/>
                  </a:lnTo>
                  <a:lnTo>
                    <a:pt x="4834" y="4499"/>
                  </a:lnTo>
                  <a:lnTo>
                    <a:pt x="4796" y="4429"/>
                  </a:lnTo>
                  <a:lnTo>
                    <a:pt x="4755" y="4361"/>
                  </a:lnTo>
                  <a:lnTo>
                    <a:pt x="4713" y="4293"/>
                  </a:lnTo>
                  <a:lnTo>
                    <a:pt x="4671" y="4227"/>
                  </a:lnTo>
                  <a:lnTo>
                    <a:pt x="4627" y="4163"/>
                  </a:lnTo>
                  <a:lnTo>
                    <a:pt x="4582" y="4100"/>
                  </a:lnTo>
                  <a:lnTo>
                    <a:pt x="4536" y="4038"/>
                  </a:lnTo>
                  <a:lnTo>
                    <a:pt x="4489" y="3978"/>
                  </a:lnTo>
                  <a:lnTo>
                    <a:pt x="4440" y="3920"/>
                  </a:lnTo>
                  <a:lnTo>
                    <a:pt x="4391" y="3863"/>
                  </a:lnTo>
                  <a:lnTo>
                    <a:pt x="4340" y="3807"/>
                  </a:lnTo>
                  <a:lnTo>
                    <a:pt x="4290" y="3753"/>
                  </a:lnTo>
                  <a:lnTo>
                    <a:pt x="4238" y="3702"/>
                  </a:lnTo>
                  <a:lnTo>
                    <a:pt x="4184" y="3651"/>
                  </a:lnTo>
                  <a:lnTo>
                    <a:pt x="4130" y="3603"/>
                  </a:lnTo>
                  <a:lnTo>
                    <a:pt x="4076" y="3556"/>
                  </a:lnTo>
                  <a:lnTo>
                    <a:pt x="4020" y="3511"/>
                  </a:lnTo>
                  <a:lnTo>
                    <a:pt x="3963" y="3468"/>
                  </a:lnTo>
                  <a:lnTo>
                    <a:pt x="3906" y="3426"/>
                  </a:lnTo>
                  <a:lnTo>
                    <a:pt x="3848" y="3386"/>
                  </a:lnTo>
                  <a:lnTo>
                    <a:pt x="3788" y="3349"/>
                  </a:lnTo>
                  <a:lnTo>
                    <a:pt x="3728" y="3313"/>
                  </a:lnTo>
                  <a:lnTo>
                    <a:pt x="3668" y="3279"/>
                  </a:lnTo>
                  <a:lnTo>
                    <a:pt x="3607" y="3247"/>
                  </a:lnTo>
                  <a:lnTo>
                    <a:pt x="3545" y="3217"/>
                  </a:lnTo>
                  <a:lnTo>
                    <a:pt x="3482" y="3189"/>
                  </a:lnTo>
                  <a:lnTo>
                    <a:pt x="3419" y="3163"/>
                  </a:lnTo>
                  <a:lnTo>
                    <a:pt x="3355" y="3140"/>
                  </a:lnTo>
                  <a:lnTo>
                    <a:pt x="3290" y="3118"/>
                  </a:lnTo>
                  <a:lnTo>
                    <a:pt x="3225" y="3099"/>
                  </a:lnTo>
                  <a:lnTo>
                    <a:pt x="3159" y="3081"/>
                  </a:lnTo>
                  <a:lnTo>
                    <a:pt x="3093" y="3066"/>
                  </a:lnTo>
                  <a:lnTo>
                    <a:pt x="3025" y="3054"/>
                  </a:lnTo>
                  <a:lnTo>
                    <a:pt x="2958" y="3043"/>
                  </a:lnTo>
                  <a:lnTo>
                    <a:pt x="2891" y="3035"/>
                  </a:lnTo>
                  <a:lnTo>
                    <a:pt x="2822" y="3029"/>
                  </a:lnTo>
                  <a:lnTo>
                    <a:pt x="2753" y="3026"/>
                  </a:lnTo>
                  <a:lnTo>
                    <a:pt x="2684" y="3025"/>
                  </a:lnTo>
                  <a:close/>
                  <a:moveTo>
                    <a:pt x="2708" y="2647"/>
                  </a:moveTo>
                  <a:lnTo>
                    <a:pt x="2708" y="2647"/>
                  </a:lnTo>
                  <a:lnTo>
                    <a:pt x="2743" y="2646"/>
                  </a:lnTo>
                  <a:lnTo>
                    <a:pt x="2778" y="2645"/>
                  </a:lnTo>
                  <a:lnTo>
                    <a:pt x="2813" y="2643"/>
                  </a:lnTo>
                  <a:lnTo>
                    <a:pt x="2847" y="2640"/>
                  </a:lnTo>
                  <a:lnTo>
                    <a:pt x="2882" y="2636"/>
                  </a:lnTo>
                  <a:lnTo>
                    <a:pt x="2915" y="2631"/>
                  </a:lnTo>
                  <a:lnTo>
                    <a:pt x="2949" y="2626"/>
                  </a:lnTo>
                  <a:lnTo>
                    <a:pt x="2982" y="2620"/>
                  </a:lnTo>
                  <a:lnTo>
                    <a:pt x="3014" y="2613"/>
                  </a:lnTo>
                  <a:lnTo>
                    <a:pt x="3047" y="2605"/>
                  </a:lnTo>
                  <a:lnTo>
                    <a:pt x="3079" y="2596"/>
                  </a:lnTo>
                  <a:lnTo>
                    <a:pt x="3112" y="2587"/>
                  </a:lnTo>
                  <a:lnTo>
                    <a:pt x="3144" y="2577"/>
                  </a:lnTo>
                  <a:lnTo>
                    <a:pt x="3175" y="2566"/>
                  </a:lnTo>
                  <a:lnTo>
                    <a:pt x="3205" y="2555"/>
                  </a:lnTo>
                  <a:lnTo>
                    <a:pt x="3236" y="2542"/>
                  </a:lnTo>
                  <a:lnTo>
                    <a:pt x="3266" y="2530"/>
                  </a:lnTo>
                  <a:lnTo>
                    <a:pt x="3297" y="2517"/>
                  </a:lnTo>
                  <a:lnTo>
                    <a:pt x="3326" y="2502"/>
                  </a:lnTo>
                  <a:lnTo>
                    <a:pt x="3355" y="2487"/>
                  </a:lnTo>
                  <a:lnTo>
                    <a:pt x="3383" y="2472"/>
                  </a:lnTo>
                  <a:lnTo>
                    <a:pt x="3411" y="2455"/>
                  </a:lnTo>
                  <a:lnTo>
                    <a:pt x="3439" y="2438"/>
                  </a:lnTo>
                  <a:lnTo>
                    <a:pt x="3466" y="2421"/>
                  </a:lnTo>
                  <a:lnTo>
                    <a:pt x="3493" y="2403"/>
                  </a:lnTo>
                  <a:lnTo>
                    <a:pt x="3519" y="2384"/>
                  </a:lnTo>
                  <a:lnTo>
                    <a:pt x="3545" y="2365"/>
                  </a:lnTo>
                  <a:lnTo>
                    <a:pt x="3571" y="2345"/>
                  </a:lnTo>
                  <a:lnTo>
                    <a:pt x="3596" y="2324"/>
                  </a:lnTo>
                  <a:lnTo>
                    <a:pt x="3619" y="2303"/>
                  </a:lnTo>
                  <a:lnTo>
                    <a:pt x="3643" y="2282"/>
                  </a:lnTo>
                  <a:lnTo>
                    <a:pt x="3667" y="2259"/>
                  </a:lnTo>
                  <a:lnTo>
                    <a:pt x="3689" y="2237"/>
                  </a:lnTo>
                  <a:lnTo>
                    <a:pt x="3711" y="2213"/>
                  </a:lnTo>
                  <a:lnTo>
                    <a:pt x="3733" y="2189"/>
                  </a:lnTo>
                  <a:lnTo>
                    <a:pt x="3754" y="2165"/>
                  </a:lnTo>
                  <a:lnTo>
                    <a:pt x="3774" y="2140"/>
                  </a:lnTo>
                  <a:lnTo>
                    <a:pt x="3795" y="2115"/>
                  </a:lnTo>
                  <a:lnTo>
                    <a:pt x="3814" y="2089"/>
                  </a:lnTo>
                  <a:lnTo>
                    <a:pt x="3832" y="2063"/>
                  </a:lnTo>
                  <a:lnTo>
                    <a:pt x="3850" y="2036"/>
                  </a:lnTo>
                  <a:lnTo>
                    <a:pt x="3868" y="2010"/>
                  </a:lnTo>
                  <a:lnTo>
                    <a:pt x="3884" y="1983"/>
                  </a:lnTo>
                  <a:lnTo>
                    <a:pt x="3900" y="1954"/>
                  </a:lnTo>
                  <a:lnTo>
                    <a:pt x="3915" y="1925"/>
                  </a:lnTo>
                  <a:lnTo>
                    <a:pt x="3930" y="1897"/>
                  </a:lnTo>
                  <a:lnTo>
                    <a:pt x="3944" y="1868"/>
                  </a:lnTo>
                  <a:lnTo>
                    <a:pt x="3957" y="1839"/>
                  </a:lnTo>
                  <a:lnTo>
                    <a:pt x="3970" y="1808"/>
                  </a:lnTo>
                  <a:lnTo>
                    <a:pt x="3981" y="1778"/>
                  </a:lnTo>
                  <a:lnTo>
                    <a:pt x="3993" y="1748"/>
                  </a:lnTo>
                  <a:lnTo>
                    <a:pt x="4003" y="1717"/>
                  </a:lnTo>
                  <a:lnTo>
                    <a:pt x="4012" y="1686"/>
                  </a:lnTo>
                  <a:lnTo>
                    <a:pt x="4021" y="1654"/>
                  </a:lnTo>
                  <a:lnTo>
                    <a:pt x="4029" y="1622"/>
                  </a:lnTo>
                  <a:lnTo>
                    <a:pt x="4036" y="1590"/>
                  </a:lnTo>
                  <a:lnTo>
                    <a:pt x="4042" y="1557"/>
                  </a:lnTo>
                  <a:lnTo>
                    <a:pt x="4048" y="1525"/>
                  </a:lnTo>
                  <a:lnTo>
                    <a:pt x="4052" y="1492"/>
                  </a:lnTo>
                  <a:lnTo>
                    <a:pt x="4057" y="1459"/>
                  </a:lnTo>
                  <a:lnTo>
                    <a:pt x="4060" y="1425"/>
                  </a:lnTo>
                  <a:lnTo>
                    <a:pt x="4062" y="1391"/>
                  </a:lnTo>
                  <a:lnTo>
                    <a:pt x="4063" y="1357"/>
                  </a:lnTo>
                  <a:lnTo>
                    <a:pt x="4063" y="1324"/>
                  </a:lnTo>
                  <a:lnTo>
                    <a:pt x="4063" y="1289"/>
                  </a:lnTo>
                  <a:lnTo>
                    <a:pt x="4062" y="1255"/>
                  </a:lnTo>
                  <a:lnTo>
                    <a:pt x="4060" y="1221"/>
                  </a:lnTo>
                  <a:lnTo>
                    <a:pt x="4057" y="1188"/>
                  </a:lnTo>
                  <a:lnTo>
                    <a:pt x="4052" y="1155"/>
                  </a:lnTo>
                  <a:lnTo>
                    <a:pt x="4048" y="1121"/>
                  </a:lnTo>
                  <a:lnTo>
                    <a:pt x="4042" y="1089"/>
                  </a:lnTo>
                  <a:lnTo>
                    <a:pt x="4036" y="1057"/>
                  </a:lnTo>
                  <a:lnTo>
                    <a:pt x="4029" y="1025"/>
                  </a:lnTo>
                  <a:lnTo>
                    <a:pt x="4021" y="993"/>
                  </a:lnTo>
                  <a:lnTo>
                    <a:pt x="4012" y="962"/>
                  </a:lnTo>
                  <a:lnTo>
                    <a:pt x="4003" y="930"/>
                  </a:lnTo>
                  <a:lnTo>
                    <a:pt x="3993" y="899"/>
                  </a:lnTo>
                  <a:lnTo>
                    <a:pt x="3981" y="868"/>
                  </a:lnTo>
                  <a:lnTo>
                    <a:pt x="3970" y="838"/>
                  </a:lnTo>
                  <a:lnTo>
                    <a:pt x="3957" y="809"/>
                  </a:lnTo>
                  <a:lnTo>
                    <a:pt x="3944" y="778"/>
                  </a:lnTo>
                  <a:lnTo>
                    <a:pt x="3930" y="750"/>
                  </a:lnTo>
                  <a:lnTo>
                    <a:pt x="3915" y="721"/>
                  </a:lnTo>
                  <a:lnTo>
                    <a:pt x="3900" y="693"/>
                  </a:lnTo>
                  <a:lnTo>
                    <a:pt x="3884" y="665"/>
                  </a:lnTo>
                  <a:lnTo>
                    <a:pt x="3868" y="638"/>
                  </a:lnTo>
                  <a:lnTo>
                    <a:pt x="3850" y="610"/>
                  </a:lnTo>
                  <a:lnTo>
                    <a:pt x="3832" y="584"/>
                  </a:lnTo>
                  <a:lnTo>
                    <a:pt x="3814" y="557"/>
                  </a:lnTo>
                  <a:lnTo>
                    <a:pt x="3795" y="532"/>
                  </a:lnTo>
                  <a:lnTo>
                    <a:pt x="3774" y="506"/>
                  </a:lnTo>
                  <a:lnTo>
                    <a:pt x="3754" y="481"/>
                  </a:lnTo>
                  <a:lnTo>
                    <a:pt x="3733" y="458"/>
                  </a:lnTo>
                  <a:lnTo>
                    <a:pt x="3711" y="433"/>
                  </a:lnTo>
                  <a:lnTo>
                    <a:pt x="3689" y="411"/>
                  </a:lnTo>
                  <a:lnTo>
                    <a:pt x="3667" y="388"/>
                  </a:lnTo>
                  <a:lnTo>
                    <a:pt x="3643" y="366"/>
                  </a:lnTo>
                  <a:lnTo>
                    <a:pt x="3619" y="344"/>
                  </a:lnTo>
                  <a:lnTo>
                    <a:pt x="3596" y="323"/>
                  </a:lnTo>
                  <a:lnTo>
                    <a:pt x="3571" y="303"/>
                  </a:lnTo>
                  <a:lnTo>
                    <a:pt x="3545" y="282"/>
                  </a:lnTo>
                  <a:lnTo>
                    <a:pt x="3519" y="263"/>
                  </a:lnTo>
                  <a:lnTo>
                    <a:pt x="3493" y="244"/>
                  </a:lnTo>
                  <a:lnTo>
                    <a:pt x="3466" y="226"/>
                  </a:lnTo>
                  <a:lnTo>
                    <a:pt x="3439" y="208"/>
                  </a:lnTo>
                  <a:lnTo>
                    <a:pt x="3411" y="191"/>
                  </a:lnTo>
                  <a:lnTo>
                    <a:pt x="3383" y="176"/>
                  </a:lnTo>
                  <a:lnTo>
                    <a:pt x="3355" y="160"/>
                  </a:lnTo>
                  <a:lnTo>
                    <a:pt x="3326" y="145"/>
                  </a:lnTo>
                  <a:lnTo>
                    <a:pt x="3297" y="131"/>
                  </a:lnTo>
                  <a:lnTo>
                    <a:pt x="3266" y="117"/>
                  </a:lnTo>
                  <a:lnTo>
                    <a:pt x="3236" y="104"/>
                  </a:lnTo>
                  <a:lnTo>
                    <a:pt x="3205" y="92"/>
                  </a:lnTo>
                  <a:lnTo>
                    <a:pt x="3175" y="80"/>
                  </a:lnTo>
                  <a:lnTo>
                    <a:pt x="3144" y="70"/>
                  </a:lnTo>
                  <a:lnTo>
                    <a:pt x="3112" y="60"/>
                  </a:lnTo>
                  <a:lnTo>
                    <a:pt x="3079" y="51"/>
                  </a:lnTo>
                  <a:lnTo>
                    <a:pt x="3047" y="42"/>
                  </a:lnTo>
                  <a:lnTo>
                    <a:pt x="3014" y="34"/>
                  </a:lnTo>
                  <a:lnTo>
                    <a:pt x="2982" y="27"/>
                  </a:lnTo>
                  <a:lnTo>
                    <a:pt x="2949" y="20"/>
                  </a:lnTo>
                  <a:lnTo>
                    <a:pt x="2915" y="15"/>
                  </a:lnTo>
                  <a:lnTo>
                    <a:pt x="2882" y="10"/>
                  </a:lnTo>
                  <a:lnTo>
                    <a:pt x="2847" y="7"/>
                  </a:lnTo>
                  <a:lnTo>
                    <a:pt x="2813" y="4"/>
                  </a:lnTo>
                  <a:lnTo>
                    <a:pt x="2778" y="1"/>
                  </a:lnTo>
                  <a:lnTo>
                    <a:pt x="2743" y="0"/>
                  </a:lnTo>
                  <a:lnTo>
                    <a:pt x="2708" y="0"/>
                  </a:lnTo>
                  <a:lnTo>
                    <a:pt x="2673" y="0"/>
                  </a:lnTo>
                  <a:lnTo>
                    <a:pt x="2639" y="1"/>
                  </a:lnTo>
                  <a:lnTo>
                    <a:pt x="2605" y="4"/>
                  </a:lnTo>
                  <a:lnTo>
                    <a:pt x="2570" y="7"/>
                  </a:lnTo>
                  <a:lnTo>
                    <a:pt x="2536" y="10"/>
                  </a:lnTo>
                  <a:lnTo>
                    <a:pt x="2503" y="15"/>
                  </a:lnTo>
                  <a:lnTo>
                    <a:pt x="2469" y="20"/>
                  </a:lnTo>
                  <a:lnTo>
                    <a:pt x="2436" y="27"/>
                  </a:lnTo>
                  <a:lnTo>
                    <a:pt x="2402" y="34"/>
                  </a:lnTo>
                  <a:lnTo>
                    <a:pt x="2370" y="42"/>
                  </a:lnTo>
                  <a:lnTo>
                    <a:pt x="2338" y="51"/>
                  </a:lnTo>
                  <a:lnTo>
                    <a:pt x="2306" y="60"/>
                  </a:lnTo>
                  <a:lnTo>
                    <a:pt x="2274" y="70"/>
                  </a:lnTo>
                  <a:lnTo>
                    <a:pt x="2243" y="80"/>
                  </a:lnTo>
                  <a:lnTo>
                    <a:pt x="2212" y="92"/>
                  </a:lnTo>
                  <a:lnTo>
                    <a:pt x="2181" y="104"/>
                  </a:lnTo>
                  <a:lnTo>
                    <a:pt x="2152" y="117"/>
                  </a:lnTo>
                  <a:lnTo>
                    <a:pt x="2121" y="131"/>
                  </a:lnTo>
                  <a:lnTo>
                    <a:pt x="2092" y="145"/>
                  </a:lnTo>
                  <a:lnTo>
                    <a:pt x="2063" y="160"/>
                  </a:lnTo>
                  <a:lnTo>
                    <a:pt x="2035" y="176"/>
                  </a:lnTo>
                  <a:lnTo>
                    <a:pt x="2007" y="191"/>
                  </a:lnTo>
                  <a:lnTo>
                    <a:pt x="1979" y="208"/>
                  </a:lnTo>
                  <a:lnTo>
                    <a:pt x="1952" y="226"/>
                  </a:lnTo>
                  <a:lnTo>
                    <a:pt x="1925" y="244"/>
                  </a:lnTo>
                  <a:lnTo>
                    <a:pt x="1899" y="263"/>
                  </a:lnTo>
                  <a:lnTo>
                    <a:pt x="1873" y="282"/>
                  </a:lnTo>
                  <a:lnTo>
                    <a:pt x="1847" y="303"/>
                  </a:lnTo>
                  <a:lnTo>
                    <a:pt x="1822" y="323"/>
                  </a:lnTo>
                  <a:lnTo>
                    <a:pt x="1797" y="344"/>
                  </a:lnTo>
                  <a:lnTo>
                    <a:pt x="1774" y="366"/>
                  </a:lnTo>
                  <a:lnTo>
                    <a:pt x="1751" y="388"/>
                  </a:lnTo>
                  <a:lnTo>
                    <a:pt x="1728" y="411"/>
                  </a:lnTo>
                  <a:lnTo>
                    <a:pt x="1706" y="433"/>
                  </a:lnTo>
                  <a:lnTo>
                    <a:pt x="1685" y="458"/>
                  </a:lnTo>
                  <a:lnTo>
                    <a:pt x="1664" y="481"/>
                  </a:lnTo>
                  <a:lnTo>
                    <a:pt x="1643" y="506"/>
                  </a:lnTo>
                  <a:lnTo>
                    <a:pt x="1623" y="532"/>
                  </a:lnTo>
                  <a:lnTo>
                    <a:pt x="1604" y="557"/>
                  </a:lnTo>
                  <a:lnTo>
                    <a:pt x="1586" y="584"/>
                  </a:lnTo>
                  <a:lnTo>
                    <a:pt x="1568" y="610"/>
                  </a:lnTo>
                  <a:lnTo>
                    <a:pt x="1550" y="638"/>
                  </a:lnTo>
                  <a:lnTo>
                    <a:pt x="1533" y="665"/>
                  </a:lnTo>
                  <a:lnTo>
                    <a:pt x="1517" y="693"/>
                  </a:lnTo>
                  <a:lnTo>
                    <a:pt x="1503" y="721"/>
                  </a:lnTo>
                  <a:lnTo>
                    <a:pt x="1488" y="750"/>
                  </a:lnTo>
                  <a:lnTo>
                    <a:pt x="1474" y="778"/>
                  </a:lnTo>
                  <a:lnTo>
                    <a:pt x="1461" y="809"/>
                  </a:lnTo>
                  <a:lnTo>
                    <a:pt x="1448" y="838"/>
                  </a:lnTo>
                  <a:lnTo>
                    <a:pt x="1436" y="868"/>
                  </a:lnTo>
                  <a:lnTo>
                    <a:pt x="1425" y="899"/>
                  </a:lnTo>
                  <a:lnTo>
                    <a:pt x="1415" y="930"/>
                  </a:lnTo>
                  <a:lnTo>
                    <a:pt x="1406" y="962"/>
                  </a:lnTo>
                  <a:lnTo>
                    <a:pt x="1397" y="993"/>
                  </a:lnTo>
                  <a:lnTo>
                    <a:pt x="1389" y="1025"/>
                  </a:lnTo>
                  <a:lnTo>
                    <a:pt x="1381" y="1057"/>
                  </a:lnTo>
                  <a:lnTo>
                    <a:pt x="1376" y="1089"/>
                  </a:lnTo>
                  <a:lnTo>
                    <a:pt x="1370" y="1121"/>
                  </a:lnTo>
                  <a:lnTo>
                    <a:pt x="1366" y="1155"/>
                  </a:lnTo>
                  <a:lnTo>
                    <a:pt x="1361" y="1188"/>
                  </a:lnTo>
                  <a:lnTo>
                    <a:pt x="1358" y="1221"/>
                  </a:lnTo>
                  <a:lnTo>
                    <a:pt x="1355" y="1255"/>
                  </a:lnTo>
                  <a:lnTo>
                    <a:pt x="1354" y="1289"/>
                  </a:lnTo>
                  <a:lnTo>
                    <a:pt x="1354" y="1324"/>
                  </a:lnTo>
                  <a:lnTo>
                    <a:pt x="1354" y="1357"/>
                  </a:lnTo>
                  <a:lnTo>
                    <a:pt x="1355" y="1391"/>
                  </a:lnTo>
                  <a:lnTo>
                    <a:pt x="1358" y="1425"/>
                  </a:lnTo>
                  <a:lnTo>
                    <a:pt x="1361" y="1459"/>
                  </a:lnTo>
                  <a:lnTo>
                    <a:pt x="1366" y="1492"/>
                  </a:lnTo>
                  <a:lnTo>
                    <a:pt x="1370" y="1525"/>
                  </a:lnTo>
                  <a:lnTo>
                    <a:pt x="1376" y="1557"/>
                  </a:lnTo>
                  <a:lnTo>
                    <a:pt x="1381" y="1590"/>
                  </a:lnTo>
                  <a:lnTo>
                    <a:pt x="1389" y="1622"/>
                  </a:lnTo>
                  <a:lnTo>
                    <a:pt x="1397" y="1654"/>
                  </a:lnTo>
                  <a:lnTo>
                    <a:pt x="1406" y="1686"/>
                  </a:lnTo>
                  <a:lnTo>
                    <a:pt x="1415" y="1717"/>
                  </a:lnTo>
                  <a:lnTo>
                    <a:pt x="1425" y="1748"/>
                  </a:lnTo>
                  <a:lnTo>
                    <a:pt x="1436" y="1778"/>
                  </a:lnTo>
                  <a:lnTo>
                    <a:pt x="1448" y="1808"/>
                  </a:lnTo>
                  <a:lnTo>
                    <a:pt x="1461" y="1839"/>
                  </a:lnTo>
                  <a:lnTo>
                    <a:pt x="1474" y="1868"/>
                  </a:lnTo>
                  <a:lnTo>
                    <a:pt x="1488" y="1897"/>
                  </a:lnTo>
                  <a:lnTo>
                    <a:pt x="1503" y="1925"/>
                  </a:lnTo>
                  <a:lnTo>
                    <a:pt x="1517" y="1954"/>
                  </a:lnTo>
                  <a:lnTo>
                    <a:pt x="1533" y="1983"/>
                  </a:lnTo>
                  <a:lnTo>
                    <a:pt x="1550" y="2010"/>
                  </a:lnTo>
                  <a:lnTo>
                    <a:pt x="1568" y="2036"/>
                  </a:lnTo>
                  <a:lnTo>
                    <a:pt x="1586" y="2063"/>
                  </a:lnTo>
                  <a:lnTo>
                    <a:pt x="1604" y="2089"/>
                  </a:lnTo>
                  <a:lnTo>
                    <a:pt x="1623" y="2115"/>
                  </a:lnTo>
                  <a:lnTo>
                    <a:pt x="1643" y="2140"/>
                  </a:lnTo>
                  <a:lnTo>
                    <a:pt x="1664" y="2165"/>
                  </a:lnTo>
                  <a:lnTo>
                    <a:pt x="1685" y="2189"/>
                  </a:lnTo>
                  <a:lnTo>
                    <a:pt x="1706" y="2213"/>
                  </a:lnTo>
                  <a:lnTo>
                    <a:pt x="1728" y="2237"/>
                  </a:lnTo>
                  <a:lnTo>
                    <a:pt x="1751" y="2259"/>
                  </a:lnTo>
                  <a:lnTo>
                    <a:pt x="1774" y="2282"/>
                  </a:lnTo>
                  <a:lnTo>
                    <a:pt x="1797" y="2303"/>
                  </a:lnTo>
                  <a:lnTo>
                    <a:pt x="1822" y="2324"/>
                  </a:lnTo>
                  <a:lnTo>
                    <a:pt x="1847" y="2345"/>
                  </a:lnTo>
                  <a:lnTo>
                    <a:pt x="1873" y="2365"/>
                  </a:lnTo>
                  <a:lnTo>
                    <a:pt x="1899" y="2384"/>
                  </a:lnTo>
                  <a:lnTo>
                    <a:pt x="1925" y="2403"/>
                  </a:lnTo>
                  <a:lnTo>
                    <a:pt x="1952" y="2421"/>
                  </a:lnTo>
                  <a:lnTo>
                    <a:pt x="1979" y="2438"/>
                  </a:lnTo>
                  <a:lnTo>
                    <a:pt x="2007" y="2455"/>
                  </a:lnTo>
                  <a:lnTo>
                    <a:pt x="2035" y="2472"/>
                  </a:lnTo>
                  <a:lnTo>
                    <a:pt x="2063" y="2487"/>
                  </a:lnTo>
                  <a:lnTo>
                    <a:pt x="2092" y="2502"/>
                  </a:lnTo>
                  <a:lnTo>
                    <a:pt x="2121" y="2517"/>
                  </a:lnTo>
                  <a:lnTo>
                    <a:pt x="2152" y="2530"/>
                  </a:lnTo>
                  <a:lnTo>
                    <a:pt x="2181" y="2542"/>
                  </a:lnTo>
                  <a:lnTo>
                    <a:pt x="2212" y="2555"/>
                  </a:lnTo>
                  <a:lnTo>
                    <a:pt x="2243" y="2566"/>
                  </a:lnTo>
                  <a:lnTo>
                    <a:pt x="2274" y="2577"/>
                  </a:lnTo>
                  <a:lnTo>
                    <a:pt x="2306" y="2587"/>
                  </a:lnTo>
                  <a:lnTo>
                    <a:pt x="2338" y="2596"/>
                  </a:lnTo>
                  <a:lnTo>
                    <a:pt x="2370" y="2605"/>
                  </a:lnTo>
                  <a:lnTo>
                    <a:pt x="2402" y="2613"/>
                  </a:lnTo>
                  <a:lnTo>
                    <a:pt x="2436" y="2620"/>
                  </a:lnTo>
                  <a:lnTo>
                    <a:pt x="2469" y="2626"/>
                  </a:lnTo>
                  <a:lnTo>
                    <a:pt x="2503" y="2631"/>
                  </a:lnTo>
                  <a:lnTo>
                    <a:pt x="2536" y="2636"/>
                  </a:lnTo>
                  <a:lnTo>
                    <a:pt x="2570" y="2640"/>
                  </a:lnTo>
                  <a:lnTo>
                    <a:pt x="2605" y="2643"/>
                  </a:lnTo>
                  <a:lnTo>
                    <a:pt x="2639" y="2645"/>
                  </a:lnTo>
                  <a:lnTo>
                    <a:pt x="2673" y="2646"/>
                  </a:lnTo>
                  <a:lnTo>
                    <a:pt x="2708" y="2647"/>
                  </a:lnTo>
                  <a:close/>
                </a:path>
              </a:pathLst>
            </a:custGeom>
            <a:solidFill>
              <a:srgbClr val="EDF6F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6" name="组合 5">
            <a:extLst>
              <a:ext uri="{FF2B5EF4-FFF2-40B4-BE49-F238E27FC236}">
                <a16:creationId xmlns="" xmlns:a16="http://schemas.microsoft.com/office/drawing/2014/main" id="{81EDBA9B-7D51-4FAE-8AF4-6C3D76FEA408}"/>
              </a:ext>
            </a:extLst>
          </p:cNvPr>
          <p:cNvGrpSpPr/>
          <p:nvPr/>
        </p:nvGrpSpPr>
        <p:grpSpPr>
          <a:xfrm>
            <a:off x="8169991" y="2331330"/>
            <a:ext cx="1656402" cy="2195340"/>
            <a:chOff x="8169991" y="2331330"/>
            <a:chExt cx="1656402" cy="2195340"/>
          </a:xfrm>
        </p:grpSpPr>
        <p:grpSp>
          <p:nvGrpSpPr>
            <p:cNvPr id="55" name="组合 54">
              <a:extLst>
                <a:ext uri="{FF2B5EF4-FFF2-40B4-BE49-F238E27FC236}">
                  <a16:creationId xmlns="" xmlns:a16="http://schemas.microsoft.com/office/drawing/2014/main" id="{9D443A5D-E2CD-4E28-A1D9-0C3CB5BB77DF}"/>
                </a:ext>
              </a:extLst>
            </p:cNvPr>
            <p:cNvGrpSpPr/>
            <p:nvPr/>
          </p:nvGrpSpPr>
          <p:grpSpPr>
            <a:xfrm>
              <a:off x="8169991" y="2331330"/>
              <a:ext cx="1656402" cy="2195340"/>
              <a:chOff x="6684645" y="1290926"/>
              <a:chExt cx="1656913" cy="2196018"/>
            </a:xfrm>
            <a:solidFill>
              <a:srgbClr val="097E6F"/>
            </a:solidFill>
          </p:grpSpPr>
          <p:sp>
            <p:nvSpPr>
              <p:cNvPr id="56" name="Freeform 9">
                <a:extLst>
                  <a:ext uri="{FF2B5EF4-FFF2-40B4-BE49-F238E27FC236}">
                    <a16:creationId xmlns="" xmlns:a16="http://schemas.microsoft.com/office/drawing/2014/main" id="{F53C0FC3-5405-4906-A0EE-9A46E0097C2A}"/>
                  </a:ext>
                </a:extLst>
              </p:cNvPr>
              <p:cNvSpPr>
                <a:spLocks noEditPoints="1"/>
              </p:cNvSpPr>
              <p:nvPr/>
            </p:nvSpPr>
            <p:spPr bwMode="auto">
              <a:xfrm>
                <a:off x="6684645" y="1536474"/>
                <a:ext cx="1656913" cy="1950470"/>
              </a:xfrm>
              <a:custGeom>
                <a:avLst/>
                <a:gdLst>
                  <a:gd name="T0" fmla="*/ 2392 w 2544"/>
                  <a:gd name="T1" fmla="*/ 1121 h 2994"/>
                  <a:gd name="T2" fmla="*/ 2392 w 2544"/>
                  <a:gd name="T3" fmla="*/ 1121 h 2994"/>
                  <a:gd name="T4" fmla="*/ 2392 w 2544"/>
                  <a:gd name="T5" fmla="*/ 1119 h 2994"/>
                  <a:gd name="T6" fmla="*/ 2362 w 2544"/>
                  <a:gd name="T7" fmla="*/ 1067 h 2994"/>
                  <a:gd name="T8" fmla="*/ 1844 w 2544"/>
                  <a:gd name="T9" fmla="*/ 161 h 2994"/>
                  <a:gd name="T10" fmla="*/ 1684 w 2544"/>
                  <a:gd name="T11" fmla="*/ 0 h 2994"/>
                  <a:gd name="T12" fmla="*/ 838 w 2544"/>
                  <a:gd name="T13" fmla="*/ 0 h 2994"/>
                  <a:gd name="T14" fmla="*/ 677 w 2544"/>
                  <a:gd name="T15" fmla="*/ 161 h 2994"/>
                  <a:gd name="T16" fmla="*/ 157 w 2544"/>
                  <a:gd name="T17" fmla="*/ 1110 h 2994"/>
                  <a:gd name="T18" fmla="*/ 0 w 2544"/>
                  <a:gd name="T19" fmla="*/ 1722 h 2994"/>
                  <a:gd name="T20" fmla="*/ 1272 w 2544"/>
                  <a:gd name="T21" fmla="*/ 2994 h 2994"/>
                  <a:gd name="T22" fmla="*/ 2544 w 2544"/>
                  <a:gd name="T23" fmla="*/ 1722 h 2994"/>
                  <a:gd name="T24" fmla="*/ 2392 w 2544"/>
                  <a:gd name="T25" fmla="*/ 1121 h 2994"/>
                  <a:gd name="T26" fmla="*/ 1572 w 2544"/>
                  <a:gd name="T27" fmla="*/ 467 h 2994"/>
                  <a:gd name="T28" fmla="*/ 971 w 2544"/>
                  <a:gd name="T29" fmla="*/ 467 h 2994"/>
                  <a:gd name="T30" fmla="*/ 844 w 2544"/>
                  <a:gd name="T31" fmla="*/ 340 h 2994"/>
                  <a:gd name="T32" fmla="*/ 971 w 2544"/>
                  <a:gd name="T33" fmla="*/ 212 h 2994"/>
                  <a:gd name="T34" fmla="*/ 1572 w 2544"/>
                  <a:gd name="T35" fmla="*/ 212 h 2994"/>
                  <a:gd name="T36" fmla="*/ 1700 w 2544"/>
                  <a:gd name="T37" fmla="*/ 340 h 2994"/>
                  <a:gd name="T38" fmla="*/ 1572 w 2544"/>
                  <a:gd name="T39" fmla="*/ 467 h 2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44" h="2994">
                    <a:moveTo>
                      <a:pt x="2392" y="1121"/>
                    </a:moveTo>
                    <a:cubicBezTo>
                      <a:pt x="2392" y="1121"/>
                      <a:pt x="2392" y="1121"/>
                      <a:pt x="2392" y="1121"/>
                    </a:cubicBezTo>
                    <a:cubicBezTo>
                      <a:pt x="2392" y="1119"/>
                      <a:pt x="2392" y="1119"/>
                      <a:pt x="2392" y="1119"/>
                    </a:cubicBezTo>
                    <a:cubicBezTo>
                      <a:pt x="2382" y="1102"/>
                      <a:pt x="2372" y="1084"/>
                      <a:pt x="2362" y="1067"/>
                    </a:cubicBezTo>
                    <a:cubicBezTo>
                      <a:pt x="1844" y="161"/>
                      <a:pt x="1844" y="161"/>
                      <a:pt x="1844" y="161"/>
                    </a:cubicBezTo>
                    <a:cubicBezTo>
                      <a:pt x="1789" y="73"/>
                      <a:pt x="1772" y="0"/>
                      <a:pt x="1684" y="0"/>
                    </a:cubicBezTo>
                    <a:cubicBezTo>
                      <a:pt x="838" y="0"/>
                      <a:pt x="838" y="0"/>
                      <a:pt x="838" y="0"/>
                    </a:cubicBezTo>
                    <a:cubicBezTo>
                      <a:pt x="749" y="0"/>
                      <a:pt x="740" y="66"/>
                      <a:pt x="677" y="161"/>
                    </a:cubicBezTo>
                    <a:cubicBezTo>
                      <a:pt x="157" y="1110"/>
                      <a:pt x="157" y="1110"/>
                      <a:pt x="157" y="1110"/>
                    </a:cubicBezTo>
                    <a:cubicBezTo>
                      <a:pt x="57" y="1292"/>
                      <a:pt x="0" y="1501"/>
                      <a:pt x="0" y="1722"/>
                    </a:cubicBezTo>
                    <a:cubicBezTo>
                      <a:pt x="0" y="2425"/>
                      <a:pt x="570" y="2994"/>
                      <a:pt x="1272" y="2994"/>
                    </a:cubicBezTo>
                    <a:cubicBezTo>
                      <a:pt x="1974" y="2994"/>
                      <a:pt x="2544" y="2425"/>
                      <a:pt x="2544" y="1722"/>
                    </a:cubicBezTo>
                    <a:cubicBezTo>
                      <a:pt x="2544" y="1505"/>
                      <a:pt x="2489" y="1300"/>
                      <a:pt x="2392" y="1121"/>
                    </a:cubicBezTo>
                    <a:close/>
                    <a:moveTo>
                      <a:pt x="1572" y="467"/>
                    </a:moveTo>
                    <a:cubicBezTo>
                      <a:pt x="971" y="467"/>
                      <a:pt x="971" y="467"/>
                      <a:pt x="971" y="467"/>
                    </a:cubicBezTo>
                    <a:cubicBezTo>
                      <a:pt x="901" y="467"/>
                      <a:pt x="844" y="410"/>
                      <a:pt x="844" y="340"/>
                    </a:cubicBezTo>
                    <a:cubicBezTo>
                      <a:pt x="844" y="269"/>
                      <a:pt x="901" y="212"/>
                      <a:pt x="971" y="212"/>
                    </a:cubicBezTo>
                    <a:cubicBezTo>
                      <a:pt x="1572" y="212"/>
                      <a:pt x="1572" y="212"/>
                      <a:pt x="1572" y="212"/>
                    </a:cubicBezTo>
                    <a:cubicBezTo>
                      <a:pt x="1643" y="212"/>
                      <a:pt x="1700" y="269"/>
                      <a:pt x="1700" y="340"/>
                    </a:cubicBezTo>
                    <a:cubicBezTo>
                      <a:pt x="1700" y="410"/>
                      <a:pt x="1643" y="467"/>
                      <a:pt x="1572" y="467"/>
                    </a:cubicBezTo>
                    <a:close/>
                  </a:path>
                </a:pathLst>
              </a:custGeom>
              <a:grpFill/>
              <a:ln w="28575" cap="flat">
                <a:noFill/>
                <a:prstDash val="solid"/>
                <a:miter lim="800000"/>
              </a:ln>
              <a:effectLst>
                <a:outerShdw blurRad="279400" dist="76200" dir="2700000" sx="101000" sy="101000" algn="tl" rotWithShape="0">
                  <a:prstClr val="black">
                    <a:alpha val="28000"/>
                  </a:prstClr>
                </a:outerShdw>
              </a:effectLst>
            </p:spPr>
            <p:txBody>
              <a:bodyPr vert="horz" wrap="square" lIns="68568" tIns="34284" rIns="68568" bIns="34284" numCol="1" anchor="t" anchorCtr="0" compatLnSpc="1"/>
              <a:lstStyle/>
              <a:p>
                <a:endParaRPr lang="zh-CN" altLang="en-US" dirty="0">
                  <a:solidFill>
                    <a:schemeClr val="tx1">
                      <a:lumMod val="65000"/>
                      <a:lumOff val="35000"/>
                    </a:schemeClr>
                  </a:solidFill>
                  <a:latin typeface="微软雅黑" panose="020B0503020204020204" pitchFamily="34" charset="-122"/>
                </a:endParaRPr>
              </a:p>
            </p:txBody>
          </p:sp>
          <p:sp>
            <p:nvSpPr>
              <p:cNvPr id="57" name="椭圆 56">
                <a:extLst>
                  <a:ext uri="{FF2B5EF4-FFF2-40B4-BE49-F238E27FC236}">
                    <a16:creationId xmlns="" xmlns:a16="http://schemas.microsoft.com/office/drawing/2014/main" id="{CDB81D3E-734B-436C-A992-9D98AF82BD3A}"/>
                  </a:ext>
                </a:extLst>
              </p:cNvPr>
              <p:cNvSpPr/>
              <p:nvPr/>
            </p:nvSpPr>
            <p:spPr>
              <a:xfrm>
                <a:off x="6851114" y="2015207"/>
                <a:ext cx="1315880" cy="1316058"/>
              </a:xfrm>
              <a:prstGeom prst="ellipse">
                <a:avLst/>
              </a:prstGeom>
              <a:grpFill/>
              <a:ln w="92075">
                <a:gradFill flip="none" rotWithShape="1">
                  <a:gsLst>
                    <a:gs pos="0">
                      <a:srgbClr val="FFFFFF"/>
                    </a:gs>
                    <a:gs pos="100000">
                      <a:srgbClr val="B3B6B4"/>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schemeClr val="tx1">
                      <a:lumMod val="65000"/>
                      <a:lumOff val="35000"/>
                    </a:schemeClr>
                  </a:solidFill>
                </a:endParaRPr>
              </a:p>
            </p:txBody>
          </p:sp>
          <p:pic>
            <p:nvPicPr>
              <p:cNvPr id="58" name="图片 57">
                <a:extLst>
                  <a:ext uri="{FF2B5EF4-FFF2-40B4-BE49-F238E27FC236}">
                    <a16:creationId xmlns="" xmlns:a16="http://schemas.microsoft.com/office/drawing/2014/main" id="{02D8EC7F-6895-4A62-8A71-9E61B4643BC4}"/>
                  </a:ext>
                </a:extLst>
              </p:cNvPr>
              <p:cNvPicPr>
                <a:picLocks noChangeAspect="1"/>
              </p:cNvPicPr>
              <p:nvPr/>
            </p:nvPicPr>
            <p:blipFill rotWithShape="1">
              <a:blip r:embed="rId3"/>
              <a:srcRect l="971" t="9608" r="58068" b="11113"/>
              <a:stretch>
                <a:fillRect/>
              </a:stretch>
            </p:blipFill>
            <p:spPr>
              <a:xfrm>
                <a:off x="7281490" y="1290926"/>
                <a:ext cx="76891" cy="552293"/>
              </a:xfrm>
              <a:prstGeom prst="rect">
                <a:avLst/>
              </a:prstGeom>
              <a:grpFill/>
            </p:spPr>
          </p:pic>
          <p:pic>
            <p:nvPicPr>
              <p:cNvPr id="59" name="图片 58">
                <a:extLst>
                  <a:ext uri="{FF2B5EF4-FFF2-40B4-BE49-F238E27FC236}">
                    <a16:creationId xmlns="" xmlns:a16="http://schemas.microsoft.com/office/drawing/2014/main" id="{CEB77993-0C26-40D5-BF5B-7F9F6DA3179E}"/>
                  </a:ext>
                </a:extLst>
              </p:cNvPr>
              <p:cNvPicPr>
                <a:picLocks noChangeAspect="1"/>
              </p:cNvPicPr>
              <p:nvPr/>
            </p:nvPicPr>
            <p:blipFill rotWithShape="1">
              <a:blip r:embed="rId3"/>
              <a:srcRect l="971" t="9608" r="58068" b="11113"/>
              <a:stretch>
                <a:fillRect/>
              </a:stretch>
            </p:blipFill>
            <p:spPr>
              <a:xfrm flipH="1">
                <a:off x="7692934" y="1290926"/>
                <a:ext cx="76891" cy="552293"/>
              </a:xfrm>
              <a:prstGeom prst="rect">
                <a:avLst/>
              </a:prstGeom>
              <a:grpFill/>
            </p:spPr>
          </p:pic>
          <p:sp>
            <p:nvSpPr>
              <p:cNvPr id="60" name="矩形 59">
                <a:extLst>
                  <a:ext uri="{FF2B5EF4-FFF2-40B4-BE49-F238E27FC236}">
                    <a16:creationId xmlns="" xmlns:a16="http://schemas.microsoft.com/office/drawing/2014/main" id="{8AC12B60-AD31-4BEF-BF5A-F07D44CA29F8}"/>
                  </a:ext>
                </a:extLst>
              </p:cNvPr>
              <p:cNvSpPr/>
              <p:nvPr/>
            </p:nvSpPr>
            <p:spPr>
              <a:xfrm>
                <a:off x="7358380" y="1302930"/>
                <a:ext cx="334553" cy="466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schemeClr val="tx1">
                      <a:lumMod val="65000"/>
                      <a:lumOff val="35000"/>
                    </a:schemeClr>
                  </a:solidFill>
                </a:endParaRPr>
              </a:p>
            </p:txBody>
          </p:sp>
          <p:sp>
            <p:nvSpPr>
              <p:cNvPr id="61" name="椭圆 60">
                <a:extLst>
                  <a:ext uri="{FF2B5EF4-FFF2-40B4-BE49-F238E27FC236}">
                    <a16:creationId xmlns="" xmlns:a16="http://schemas.microsoft.com/office/drawing/2014/main" id="{AF94FE26-32A8-473E-826C-2F550338182D}"/>
                  </a:ext>
                </a:extLst>
              </p:cNvPr>
              <p:cNvSpPr/>
              <p:nvPr/>
            </p:nvSpPr>
            <p:spPr>
              <a:xfrm>
                <a:off x="6899108" y="2063291"/>
                <a:ext cx="1219891" cy="121988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65" name="KSO_Shape">
              <a:extLst>
                <a:ext uri="{FF2B5EF4-FFF2-40B4-BE49-F238E27FC236}">
                  <a16:creationId xmlns="" xmlns:a16="http://schemas.microsoft.com/office/drawing/2014/main" id="{526C25BB-186F-4B6A-BFCC-0953DA331F0F}"/>
                </a:ext>
              </a:extLst>
            </p:cNvPr>
            <p:cNvSpPr>
              <a:spLocks/>
            </p:cNvSpPr>
            <p:nvPr/>
          </p:nvSpPr>
          <p:spPr bwMode="auto">
            <a:xfrm>
              <a:off x="8493522" y="3177458"/>
              <a:ext cx="1087059" cy="971163"/>
            </a:xfrm>
            <a:custGeom>
              <a:avLst/>
              <a:gdLst>
                <a:gd name="T0" fmla="*/ 646796 w 5367"/>
                <a:gd name="T1" fmla="*/ 843536 h 6897"/>
                <a:gd name="T2" fmla="*/ 520861 w 5367"/>
                <a:gd name="T3" fmla="*/ 880824 h 6897"/>
                <a:gd name="T4" fmla="*/ 403764 w 5367"/>
                <a:gd name="T5" fmla="*/ 946285 h 6897"/>
                <a:gd name="T6" fmla="*/ 297714 w 5367"/>
                <a:gd name="T7" fmla="*/ 1036605 h 6897"/>
                <a:gd name="T8" fmla="*/ 204644 w 5367"/>
                <a:gd name="T9" fmla="*/ 1149850 h 6897"/>
                <a:gd name="T10" fmla="*/ 126487 w 5367"/>
                <a:gd name="T11" fmla="*/ 1282429 h 6897"/>
                <a:gd name="T12" fmla="*/ 65729 w 5367"/>
                <a:gd name="T13" fmla="*/ 1432134 h 6897"/>
                <a:gd name="T14" fmla="*/ 23475 w 5367"/>
                <a:gd name="T15" fmla="*/ 1595648 h 6897"/>
                <a:gd name="T16" fmla="*/ 2209 w 5367"/>
                <a:gd name="T17" fmla="*/ 1771316 h 6897"/>
                <a:gd name="T18" fmla="*/ 1481389 w 5367"/>
                <a:gd name="T19" fmla="*/ 1905000 h 6897"/>
                <a:gd name="T20" fmla="*/ 1480009 w 5367"/>
                <a:gd name="T21" fmla="*/ 1771316 h 6897"/>
                <a:gd name="T22" fmla="*/ 1459020 w 5367"/>
                <a:gd name="T23" fmla="*/ 1595648 h 6897"/>
                <a:gd name="T24" fmla="*/ 1417041 w 5367"/>
                <a:gd name="T25" fmla="*/ 1432134 h 6897"/>
                <a:gd name="T26" fmla="*/ 1355731 w 5367"/>
                <a:gd name="T27" fmla="*/ 1282429 h 6897"/>
                <a:gd name="T28" fmla="*/ 1277850 w 5367"/>
                <a:gd name="T29" fmla="*/ 1149850 h 6897"/>
                <a:gd name="T30" fmla="*/ 1184780 w 5367"/>
                <a:gd name="T31" fmla="*/ 1036605 h 6897"/>
                <a:gd name="T32" fmla="*/ 1078730 w 5367"/>
                <a:gd name="T33" fmla="*/ 946285 h 6897"/>
                <a:gd name="T34" fmla="*/ 961633 w 5367"/>
                <a:gd name="T35" fmla="*/ 880824 h 6897"/>
                <a:gd name="T36" fmla="*/ 835422 w 5367"/>
                <a:gd name="T37" fmla="*/ 843536 h 6897"/>
                <a:gd name="T38" fmla="*/ 747875 w 5367"/>
                <a:gd name="T39" fmla="*/ 731120 h 6897"/>
                <a:gd name="T40" fmla="*/ 805043 w 5367"/>
                <a:gd name="T41" fmla="*/ 726701 h 6897"/>
                <a:gd name="T42" fmla="*/ 868286 w 5367"/>
                <a:gd name="T43" fmla="*/ 711786 h 6897"/>
                <a:gd name="T44" fmla="*/ 926559 w 5367"/>
                <a:gd name="T45" fmla="*/ 686927 h 6897"/>
                <a:gd name="T46" fmla="*/ 979032 w 5367"/>
                <a:gd name="T47" fmla="*/ 653230 h 6897"/>
                <a:gd name="T48" fmla="*/ 1024876 w 5367"/>
                <a:gd name="T49" fmla="*/ 611246 h 6897"/>
                <a:gd name="T50" fmla="*/ 1063264 w 5367"/>
                <a:gd name="T51" fmla="*/ 562358 h 6897"/>
                <a:gd name="T52" fmla="*/ 1092815 w 5367"/>
                <a:gd name="T53" fmla="*/ 507945 h 6897"/>
                <a:gd name="T54" fmla="*/ 1112699 w 5367"/>
                <a:gd name="T55" fmla="*/ 448008 h 6897"/>
                <a:gd name="T56" fmla="*/ 1121813 w 5367"/>
                <a:gd name="T57" fmla="*/ 384204 h 6897"/>
                <a:gd name="T58" fmla="*/ 1120432 w 5367"/>
                <a:gd name="T59" fmla="*/ 328134 h 6897"/>
                <a:gd name="T60" fmla="*/ 1108004 w 5367"/>
                <a:gd name="T61" fmla="*/ 265711 h 6897"/>
                <a:gd name="T62" fmla="*/ 1085358 w 5367"/>
                <a:gd name="T63" fmla="*/ 207155 h 6897"/>
                <a:gd name="T64" fmla="*/ 1053322 w 5367"/>
                <a:gd name="T65" fmla="*/ 153847 h 6897"/>
                <a:gd name="T66" fmla="*/ 1012725 w 5367"/>
                <a:gd name="T67" fmla="*/ 107168 h 6897"/>
                <a:gd name="T68" fmla="*/ 964671 w 5367"/>
                <a:gd name="T69" fmla="*/ 67395 h 6897"/>
                <a:gd name="T70" fmla="*/ 910541 w 5367"/>
                <a:gd name="T71" fmla="*/ 36183 h 6897"/>
                <a:gd name="T72" fmla="*/ 850335 w 5367"/>
                <a:gd name="T73" fmla="*/ 14087 h 6897"/>
                <a:gd name="T74" fmla="*/ 786263 w 5367"/>
                <a:gd name="T75" fmla="*/ 1933 h 6897"/>
                <a:gd name="T76" fmla="*/ 728819 w 5367"/>
                <a:gd name="T77" fmla="*/ 276 h 6897"/>
                <a:gd name="T78" fmla="*/ 663366 w 5367"/>
                <a:gd name="T79" fmla="*/ 9391 h 6897"/>
                <a:gd name="T80" fmla="*/ 602332 w 5367"/>
                <a:gd name="T81" fmla="*/ 28726 h 6897"/>
                <a:gd name="T82" fmla="*/ 546545 w 5367"/>
                <a:gd name="T83" fmla="*/ 57451 h 6897"/>
                <a:gd name="T84" fmla="*/ 496282 w 5367"/>
                <a:gd name="T85" fmla="*/ 95015 h 6897"/>
                <a:gd name="T86" fmla="*/ 453751 w 5367"/>
                <a:gd name="T87" fmla="*/ 139761 h 6897"/>
                <a:gd name="T88" fmla="*/ 418954 w 5367"/>
                <a:gd name="T89" fmla="*/ 191411 h 6897"/>
                <a:gd name="T90" fmla="*/ 393546 w 5367"/>
                <a:gd name="T91" fmla="*/ 248310 h 6897"/>
                <a:gd name="T92" fmla="*/ 378356 w 5367"/>
                <a:gd name="T93" fmla="*/ 309628 h 6897"/>
                <a:gd name="T94" fmla="*/ 373938 w 5367"/>
                <a:gd name="T95" fmla="*/ 365698 h 6897"/>
                <a:gd name="T96" fmla="*/ 380013 w 5367"/>
                <a:gd name="T97" fmla="*/ 430054 h 6897"/>
                <a:gd name="T98" fmla="*/ 396584 w 5367"/>
                <a:gd name="T99" fmla="*/ 491096 h 6897"/>
                <a:gd name="T100" fmla="*/ 423372 w 5367"/>
                <a:gd name="T101" fmla="*/ 547719 h 6897"/>
                <a:gd name="T102" fmla="*/ 459551 w 5367"/>
                <a:gd name="T103" fmla="*/ 597988 h 6897"/>
                <a:gd name="T104" fmla="*/ 503186 w 5367"/>
                <a:gd name="T105" fmla="*/ 641905 h 6897"/>
                <a:gd name="T106" fmla="*/ 554278 w 5367"/>
                <a:gd name="T107" fmla="*/ 678088 h 6897"/>
                <a:gd name="T108" fmla="*/ 610894 w 5367"/>
                <a:gd name="T109" fmla="*/ 705709 h 6897"/>
                <a:gd name="T110" fmla="*/ 672756 w 5367"/>
                <a:gd name="T111" fmla="*/ 723662 h 6897"/>
                <a:gd name="T112" fmla="*/ 738209 w 5367"/>
                <a:gd name="T113" fmla="*/ 730844 h 68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367" h="6897">
                  <a:moveTo>
                    <a:pt x="2684" y="3025"/>
                  </a:moveTo>
                  <a:lnTo>
                    <a:pt x="2684" y="3025"/>
                  </a:lnTo>
                  <a:lnTo>
                    <a:pt x="2615" y="3026"/>
                  </a:lnTo>
                  <a:lnTo>
                    <a:pt x="2545" y="3029"/>
                  </a:lnTo>
                  <a:lnTo>
                    <a:pt x="2478" y="3035"/>
                  </a:lnTo>
                  <a:lnTo>
                    <a:pt x="2409" y="3043"/>
                  </a:lnTo>
                  <a:lnTo>
                    <a:pt x="2342" y="3054"/>
                  </a:lnTo>
                  <a:lnTo>
                    <a:pt x="2275" y="3066"/>
                  </a:lnTo>
                  <a:lnTo>
                    <a:pt x="2209" y="3081"/>
                  </a:lnTo>
                  <a:lnTo>
                    <a:pt x="2143" y="3099"/>
                  </a:lnTo>
                  <a:lnTo>
                    <a:pt x="2077" y="3118"/>
                  </a:lnTo>
                  <a:lnTo>
                    <a:pt x="2013" y="3140"/>
                  </a:lnTo>
                  <a:lnTo>
                    <a:pt x="1949" y="3163"/>
                  </a:lnTo>
                  <a:lnTo>
                    <a:pt x="1886" y="3189"/>
                  </a:lnTo>
                  <a:lnTo>
                    <a:pt x="1823" y="3217"/>
                  </a:lnTo>
                  <a:lnTo>
                    <a:pt x="1761" y="3247"/>
                  </a:lnTo>
                  <a:lnTo>
                    <a:pt x="1700" y="3279"/>
                  </a:lnTo>
                  <a:lnTo>
                    <a:pt x="1639" y="3313"/>
                  </a:lnTo>
                  <a:lnTo>
                    <a:pt x="1579" y="3349"/>
                  </a:lnTo>
                  <a:lnTo>
                    <a:pt x="1521" y="3386"/>
                  </a:lnTo>
                  <a:lnTo>
                    <a:pt x="1462" y="3426"/>
                  </a:lnTo>
                  <a:lnTo>
                    <a:pt x="1405" y="3468"/>
                  </a:lnTo>
                  <a:lnTo>
                    <a:pt x="1348" y="3511"/>
                  </a:lnTo>
                  <a:lnTo>
                    <a:pt x="1293" y="3556"/>
                  </a:lnTo>
                  <a:lnTo>
                    <a:pt x="1237" y="3603"/>
                  </a:lnTo>
                  <a:lnTo>
                    <a:pt x="1183" y="3651"/>
                  </a:lnTo>
                  <a:lnTo>
                    <a:pt x="1131" y="3702"/>
                  </a:lnTo>
                  <a:lnTo>
                    <a:pt x="1078" y="3753"/>
                  </a:lnTo>
                  <a:lnTo>
                    <a:pt x="1027" y="3807"/>
                  </a:lnTo>
                  <a:lnTo>
                    <a:pt x="976" y="3863"/>
                  </a:lnTo>
                  <a:lnTo>
                    <a:pt x="927" y="3920"/>
                  </a:lnTo>
                  <a:lnTo>
                    <a:pt x="880" y="3978"/>
                  </a:lnTo>
                  <a:lnTo>
                    <a:pt x="833" y="4038"/>
                  </a:lnTo>
                  <a:lnTo>
                    <a:pt x="786" y="4100"/>
                  </a:lnTo>
                  <a:lnTo>
                    <a:pt x="741" y="4163"/>
                  </a:lnTo>
                  <a:lnTo>
                    <a:pt x="698" y="4227"/>
                  </a:lnTo>
                  <a:lnTo>
                    <a:pt x="655" y="4293"/>
                  </a:lnTo>
                  <a:lnTo>
                    <a:pt x="613" y="4361"/>
                  </a:lnTo>
                  <a:lnTo>
                    <a:pt x="573" y="4429"/>
                  </a:lnTo>
                  <a:lnTo>
                    <a:pt x="533" y="4499"/>
                  </a:lnTo>
                  <a:lnTo>
                    <a:pt x="495" y="4570"/>
                  </a:lnTo>
                  <a:lnTo>
                    <a:pt x="458" y="4643"/>
                  </a:lnTo>
                  <a:lnTo>
                    <a:pt x="423" y="4717"/>
                  </a:lnTo>
                  <a:lnTo>
                    <a:pt x="388" y="4791"/>
                  </a:lnTo>
                  <a:lnTo>
                    <a:pt x="356" y="4868"/>
                  </a:lnTo>
                  <a:lnTo>
                    <a:pt x="324" y="4945"/>
                  </a:lnTo>
                  <a:lnTo>
                    <a:pt x="294" y="5024"/>
                  </a:lnTo>
                  <a:lnTo>
                    <a:pt x="265" y="5104"/>
                  </a:lnTo>
                  <a:lnTo>
                    <a:pt x="238" y="5185"/>
                  </a:lnTo>
                  <a:lnTo>
                    <a:pt x="211" y="5266"/>
                  </a:lnTo>
                  <a:lnTo>
                    <a:pt x="186" y="5349"/>
                  </a:lnTo>
                  <a:lnTo>
                    <a:pt x="163" y="5433"/>
                  </a:lnTo>
                  <a:lnTo>
                    <a:pt x="141" y="5518"/>
                  </a:lnTo>
                  <a:lnTo>
                    <a:pt x="121" y="5603"/>
                  </a:lnTo>
                  <a:lnTo>
                    <a:pt x="102" y="5690"/>
                  </a:lnTo>
                  <a:lnTo>
                    <a:pt x="85" y="5777"/>
                  </a:lnTo>
                  <a:lnTo>
                    <a:pt x="69" y="5866"/>
                  </a:lnTo>
                  <a:lnTo>
                    <a:pt x="54" y="5955"/>
                  </a:lnTo>
                  <a:lnTo>
                    <a:pt x="42" y="6045"/>
                  </a:lnTo>
                  <a:lnTo>
                    <a:pt x="31" y="6136"/>
                  </a:lnTo>
                  <a:lnTo>
                    <a:pt x="22" y="6227"/>
                  </a:lnTo>
                  <a:lnTo>
                    <a:pt x="14" y="6319"/>
                  </a:lnTo>
                  <a:lnTo>
                    <a:pt x="8" y="6413"/>
                  </a:lnTo>
                  <a:lnTo>
                    <a:pt x="4" y="6506"/>
                  </a:lnTo>
                  <a:lnTo>
                    <a:pt x="1" y="6600"/>
                  </a:lnTo>
                  <a:lnTo>
                    <a:pt x="0" y="6695"/>
                  </a:lnTo>
                  <a:lnTo>
                    <a:pt x="1" y="6796"/>
                  </a:lnTo>
                  <a:lnTo>
                    <a:pt x="5" y="6897"/>
                  </a:lnTo>
                  <a:lnTo>
                    <a:pt x="5364" y="6897"/>
                  </a:lnTo>
                  <a:lnTo>
                    <a:pt x="5366" y="6796"/>
                  </a:lnTo>
                  <a:lnTo>
                    <a:pt x="5367" y="6695"/>
                  </a:lnTo>
                  <a:lnTo>
                    <a:pt x="5367" y="6600"/>
                  </a:lnTo>
                  <a:lnTo>
                    <a:pt x="5364" y="6506"/>
                  </a:lnTo>
                  <a:lnTo>
                    <a:pt x="5359" y="6413"/>
                  </a:lnTo>
                  <a:lnTo>
                    <a:pt x="5353" y="6319"/>
                  </a:lnTo>
                  <a:lnTo>
                    <a:pt x="5346" y="6227"/>
                  </a:lnTo>
                  <a:lnTo>
                    <a:pt x="5337" y="6136"/>
                  </a:lnTo>
                  <a:lnTo>
                    <a:pt x="5325" y="6045"/>
                  </a:lnTo>
                  <a:lnTo>
                    <a:pt x="5313" y="5955"/>
                  </a:lnTo>
                  <a:lnTo>
                    <a:pt x="5298" y="5866"/>
                  </a:lnTo>
                  <a:lnTo>
                    <a:pt x="5283" y="5777"/>
                  </a:lnTo>
                  <a:lnTo>
                    <a:pt x="5266" y="5690"/>
                  </a:lnTo>
                  <a:lnTo>
                    <a:pt x="5247" y="5603"/>
                  </a:lnTo>
                  <a:lnTo>
                    <a:pt x="5226" y="5518"/>
                  </a:lnTo>
                  <a:lnTo>
                    <a:pt x="5205" y="5433"/>
                  </a:lnTo>
                  <a:lnTo>
                    <a:pt x="5181" y="5349"/>
                  </a:lnTo>
                  <a:lnTo>
                    <a:pt x="5157" y="5266"/>
                  </a:lnTo>
                  <a:lnTo>
                    <a:pt x="5131" y="5185"/>
                  </a:lnTo>
                  <a:lnTo>
                    <a:pt x="5103" y="5104"/>
                  </a:lnTo>
                  <a:lnTo>
                    <a:pt x="5073" y="5024"/>
                  </a:lnTo>
                  <a:lnTo>
                    <a:pt x="5043" y="4945"/>
                  </a:lnTo>
                  <a:lnTo>
                    <a:pt x="5012" y="4868"/>
                  </a:lnTo>
                  <a:lnTo>
                    <a:pt x="4979" y="4791"/>
                  </a:lnTo>
                  <a:lnTo>
                    <a:pt x="4945" y="4717"/>
                  </a:lnTo>
                  <a:lnTo>
                    <a:pt x="4909" y="4643"/>
                  </a:lnTo>
                  <a:lnTo>
                    <a:pt x="4872" y="4570"/>
                  </a:lnTo>
                  <a:lnTo>
                    <a:pt x="4834" y="4499"/>
                  </a:lnTo>
                  <a:lnTo>
                    <a:pt x="4796" y="4429"/>
                  </a:lnTo>
                  <a:lnTo>
                    <a:pt x="4755" y="4361"/>
                  </a:lnTo>
                  <a:lnTo>
                    <a:pt x="4713" y="4293"/>
                  </a:lnTo>
                  <a:lnTo>
                    <a:pt x="4671" y="4227"/>
                  </a:lnTo>
                  <a:lnTo>
                    <a:pt x="4627" y="4163"/>
                  </a:lnTo>
                  <a:lnTo>
                    <a:pt x="4582" y="4100"/>
                  </a:lnTo>
                  <a:lnTo>
                    <a:pt x="4536" y="4038"/>
                  </a:lnTo>
                  <a:lnTo>
                    <a:pt x="4489" y="3978"/>
                  </a:lnTo>
                  <a:lnTo>
                    <a:pt x="4440" y="3920"/>
                  </a:lnTo>
                  <a:lnTo>
                    <a:pt x="4391" y="3863"/>
                  </a:lnTo>
                  <a:lnTo>
                    <a:pt x="4340" y="3807"/>
                  </a:lnTo>
                  <a:lnTo>
                    <a:pt x="4290" y="3753"/>
                  </a:lnTo>
                  <a:lnTo>
                    <a:pt x="4238" y="3702"/>
                  </a:lnTo>
                  <a:lnTo>
                    <a:pt x="4184" y="3651"/>
                  </a:lnTo>
                  <a:lnTo>
                    <a:pt x="4130" y="3603"/>
                  </a:lnTo>
                  <a:lnTo>
                    <a:pt x="4076" y="3556"/>
                  </a:lnTo>
                  <a:lnTo>
                    <a:pt x="4020" y="3511"/>
                  </a:lnTo>
                  <a:lnTo>
                    <a:pt x="3963" y="3468"/>
                  </a:lnTo>
                  <a:lnTo>
                    <a:pt x="3906" y="3426"/>
                  </a:lnTo>
                  <a:lnTo>
                    <a:pt x="3848" y="3386"/>
                  </a:lnTo>
                  <a:lnTo>
                    <a:pt x="3788" y="3349"/>
                  </a:lnTo>
                  <a:lnTo>
                    <a:pt x="3728" y="3313"/>
                  </a:lnTo>
                  <a:lnTo>
                    <a:pt x="3668" y="3279"/>
                  </a:lnTo>
                  <a:lnTo>
                    <a:pt x="3607" y="3247"/>
                  </a:lnTo>
                  <a:lnTo>
                    <a:pt x="3545" y="3217"/>
                  </a:lnTo>
                  <a:lnTo>
                    <a:pt x="3482" y="3189"/>
                  </a:lnTo>
                  <a:lnTo>
                    <a:pt x="3419" y="3163"/>
                  </a:lnTo>
                  <a:lnTo>
                    <a:pt x="3355" y="3140"/>
                  </a:lnTo>
                  <a:lnTo>
                    <a:pt x="3290" y="3118"/>
                  </a:lnTo>
                  <a:lnTo>
                    <a:pt x="3225" y="3099"/>
                  </a:lnTo>
                  <a:lnTo>
                    <a:pt x="3159" y="3081"/>
                  </a:lnTo>
                  <a:lnTo>
                    <a:pt x="3093" y="3066"/>
                  </a:lnTo>
                  <a:lnTo>
                    <a:pt x="3025" y="3054"/>
                  </a:lnTo>
                  <a:lnTo>
                    <a:pt x="2958" y="3043"/>
                  </a:lnTo>
                  <a:lnTo>
                    <a:pt x="2891" y="3035"/>
                  </a:lnTo>
                  <a:lnTo>
                    <a:pt x="2822" y="3029"/>
                  </a:lnTo>
                  <a:lnTo>
                    <a:pt x="2753" y="3026"/>
                  </a:lnTo>
                  <a:lnTo>
                    <a:pt x="2684" y="3025"/>
                  </a:lnTo>
                  <a:close/>
                  <a:moveTo>
                    <a:pt x="2708" y="2647"/>
                  </a:moveTo>
                  <a:lnTo>
                    <a:pt x="2708" y="2647"/>
                  </a:lnTo>
                  <a:lnTo>
                    <a:pt x="2743" y="2646"/>
                  </a:lnTo>
                  <a:lnTo>
                    <a:pt x="2778" y="2645"/>
                  </a:lnTo>
                  <a:lnTo>
                    <a:pt x="2813" y="2643"/>
                  </a:lnTo>
                  <a:lnTo>
                    <a:pt x="2847" y="2640"/>
                  </a:lnTo>
                  <a:lnTo>
                    <a:pt x="2882" y="2636"/>
                  </a:lnTo>
                  <a:lnTo>
                    <a:pt x="2915" y="2631"/>
                  </a:lnTo>
                  <a:lnTo>
                    <a:pt x="2949" y="2626"/>
                  </a:lnTo>
                  <a:lnTo>
                    <a:pt x="2982" y="2620"/>
                  </a:lnTo>
                  <a:lnTo>
                    <a:pt x="3014" y="2613"/>
                  </a:lnTo>
                  <a:lnTo>
                    <a:pt x="3047" y="2605"/>
                  </a:lnTo>
                  <a:lnTo>
                    <a:pt x="3079" y="2596"/>
                  </a:lnTo>
                  <a:lnTo>
                    <a:pt x="3112" y="2587"/>
                  </a:lnTo>
                  <a:lnTo>
                    <a:pt x="3144" y="2577"/>
                  </a:lnTo>
                  <a:lnTo>
                    <a:pt x="3175" y="2566"/>
                  </a:lnTo>
                  <a:lnTo>
                    <a:pt x="3205" y="2555"/>
                  </a:lnTo>
                  <a:lnTo>
                    <a:pt x="3236" y="2542"/>
                  </a:lnTo>
                  <a:lnTo>
                    <a:pt x="3266" y="2530"/>
                  </a:lnTo>
                  <a:lnTo>
                    <a:pt x="3297" y="2517"/>
                  </a:lnTo>
                  <a:lnTo>
                    <a:pt x="3326" y="2502"/>
                  </a:lnTo>
                  <a:lnTo>
                    <a:pt x="3355" y="2487"/>
                  </a:lnTo>
                  <a:lnTo>
                    <a:pt x="3383" y="2472"/>
                  </a:lnTo>
                  <a:lnTo>
                    <a:pt x="3411" y="2455"/>
                  </a:lnTo>
                  <a:lnTo>
                    <a:pt x="3439" y="2438"/>
                  </a:lnTo>
                  <a:lnTo>
                    <a:pt x="3466" y="2421"/>
                  </a:lnTo>
                  <a:lnTo>
                    <a:pt x="3493" y="2403"/>
                  </a:lnTo>
                  <a:lnTo>
                    <a:pt x="3519" y="2384"/>
                  </a:lnTo>
                  <a:lnTo>
                    <a:pt x="3545" y="2365"/>
                  </a:lnTo>
                  <a:lnTo>
                    <a:pt x="3571" y="2345"/>
                  </a:lnTo>
                  <a:lnTo>
                    <a:pt x="3596" y="2324"/>
                  </a:lnTo>
                  <a:lnTo>
                    <a:pt x="3619" y="2303"/>
                  </a:lnTo>
                  <a:lnTo>
                    <a:pt x="3643" y="2282"/>
                  </a:lnTo>
                  <a:lnTo>
                    <a:pt x="3667" y="2259"/>
                  </a:lnTo>
                  <a:lnTo>
                    <a:pt x="3689" y="2237"/>
                  </a:lnTo>
                  <a:lnTo>
                    <a:pt x="3711" y="2213"/>
                  </a:lnTo>
                  <a:lnTo>
                    <a:pt x="3733" y="2189"/>
                  </a:lnTo>
                  <a:lnTo>
                    <a:pt x="3754" y="2165"/>
                  </a:lnTo>
                  <a:lnTo>
                    <a:pt x="3774" y="2140"/>
                  </a:lnTo>
                  <a:lnTo>
                    <a:pt x="3795" y="2115"/>
                  </a:lnTo>
                  <a:lnTo>
                    <a:pt x="3814" y="2089"/>
                  </a:lnTo>
                  <a:lnTo>
                    <a:pt x="3832" y="2063"/>
                  </a:lnTo>
                  <a:lnTo>
                    <a:pt x="3850" y="2036"/>
                  </a:lnTo>
                  <a:lnTo>
                    <a:pt x="3868" y="2010"/>
                  </a:lnTo>
                  <a:lnTo>
                    <a:pt x="3884" y="1983"/>
                  </a:lnTo>
                  <a:lnTo>
                    <a:pt x="3900" y="1954"/>
                  </a:lnTo>
                  <a:lnTo>
                    <a:pt x="3915" y="1925"/>
                  </a:lnTo>
                  <a:lnTo>
                    <a:pt x="3930" y="1897"/>
                  </a:lnTo>
                  <a:lnTo>
                    <a:pt x="3944" y="1868"/>
                  </a:lnTo>
                  <a:lnTo>
                    <a:pt x="3957" y="1839"/>
                  </a:lnTo>
                  <a:lnTo>
                    <a:pt x="3970" y="1808"/>
                  </a:lnTo>
                  <a:lnTo>
                    <a:pt x="3981" y="1778"/>
                  </a:lnTo>
                  <a:lnTo>
                    <a:pt x="3993" y="1748"/>
                  </a:lnTo>
                  <a:lnTo>
                    <a:pt x="4003" y="1717"/>
                  </a:lnTo>
                  <a:lnTo>
                    <a:pt x="4012" y="1686"/>
                  </a:lnTo>
                  <a:lnTo>
                    <a:pt x="4021" y="1654"/>
                  </a:lnTo>
                  <a:lnTo>
                    <a:pt x="4029" y="1622"/>
                  </a:lnTo>
                  <a:lnTo>
                    <a:pt x="4036" y="1590"/>
                  </a:lnTo>
                  <a:lnTo>
                    <a:pt x="4042" y="1557"/>
                  </a:lnTo>
                  <a:lnTo>
                    <a:pt x="4048" y="1525"/>
                  </a:lnTo>
                  <a:lnTo>
                    <a:pt x="4052" y="1492"/>
                  </a:lnTo>
                  <a:lnTo>
                    <a:pt x="4057" y="1459"/>
                  </a:lnTo>
                  <a:lnTo>
                    <a:pt x="4060" y="1425"/>
                  </a:lnTo>
                  <a:lnTo>
                    <a:pt x="4062" y="1391"/>
                  </a:lnTo>
                  <a:lnTo>
                    <a:pt x="4063" y="1357"/>
                  </a:lnTo>
                  <a:lnTo>
                    <a:pt x="4063" y="1324"/>
                  </a:lnTo>
                  <a:lnTo>
                    <a:pt x="4063" y="1289"/>
                  </a:lnTo>
                  <a:lnTo>
                    <a:pt x="4062" y="1255"/>
                  </a:lnTo>
                  <a:lnTo>
                    <a:pt x="4060" y="1221"/>
                  </a:lnTo>
                  <a:lnTo>
                    <a:pt x="4057" y="1188"/>
                  </a:lnTo>
                  <a:lnTo>
                    <a:pt x="4052" y="1155"/>
                  </a:lnTo>
                  <a:lnTo>
                    <a:pt x="4048" y="1121"/>
                  </a:lnTo>
                  <a:lnTo>
                    <a:pt x="4042" y="1089"/>
                  </a:lnTo>
                  <a:lnTo>
                    <a:pt x="4036" y="1057"/>
                  </a:lnTo>
                  <a:lnTo>
                    <a:pt x="4029" y="1025"/>
                  </a:lnTo>
                  <a:lnTo>
                    <a:pt x="4021" y="993"/>
                  </a:lnTo>
                  <a:lnTo>
                    <a:pt x="4012" y="962"/>
                  </a:lnTo>
                  <a:lnTo>
                    <a:pt x="4003" y="930"/>
                  </a:lnTo>
                  <a:lnTo>
                    <a:pt x="3993" y="899"/>
                  </a:lnTo>
                  <a:lnTo>
                    <a:pt x="3981" y="868"/>
                  </a:lnTo>
                  <a:lnTo>
                    <a:pt x="3970" y="838"/>
                  </a:lnTo>
                  <a:lnTo>
                    <a:pt x="3957" y="809"/>
                  </a:lnTo>
                  <a:lnTo>
                    <a:pt x="3944" y="778"/>
                  </a:lnTo>
                  <a:lnTo>
                    <a:pt x="3930" y="750"/>
                  </a:lnTo>
                  <a:lnTo>
                    <a:pt x="3915" y="721"/>
                  </a:lnTo>
                  <a:lnTo>
                    <a:pt x="3900" y="693"/>
                  </a:lnTo>
                  <a:lnTo>
                    <a:pt x="3884" y="665"/>
                  </a:lnTo>
                  <a:lnTo>
                    <a:pt x="3868" y="638"/>
                  </a:lnTo>
                  <a:lnTo>
                    <a:pt x="3850" y="610"/>
                  </a:lnTo>
                  <a:lnTo>
                    <a:pt x="3832" y="584"/>
                  </a:lnTo>
                  <a:lnTo>
                    <a:pt x="3814" y="557"/>
                  </a:lnTo>
                  <a:lnTo>
                    <a:pt x="3795" y="532"/>
                  </a:lnTo>
                  <a:lnTo>
                    <a:pt x="3774" y="506"/>
                  </a:lnTo>
                  <a:lnTo>
                    <a:pt x="3754" y="481"/>
                  </a:lnTo>
                  <a:lnTo>
                    <a:pt x="3733" y="458"/>
                  </a:lnTo>
                  <a:lnTo>
                    <a:pt x="3711" y="433"/>
                  </a:lnTo>
                  <a:lnTo>
                    <a:pt x="3689" y="411"/>
                  </a:lnTo>
                  <a:lnTo>
                    <a:pt x="3667" y="388"/>
                  </a:lnTo>
                  <a:lnTo>
                    <a:pt x="3643" y="366"/>
                  </a:lnTo>
                  <a:lnTo>
                    <a:pt x="3619" y="344"/>
                  </a:lnTo>
                  <a:lnTo>
                    <a:pt x="3596" y="323"/>
                  </a:lnTo>
                  <a:lnTo>
                    <a:pt x="3571" y="303"/>
                  </a:lnTo>
                  <a:lnTo>
                    <a:pt x="3545" y="282"/>
                  </a:lnTo>
                  <a:lnTo>
                    <a:pt x="3519" y="263"/>
                  </a:lnTo>
                  <a:lnTo>
                    <a:pt x="3493" y="244"/>
                  </a:lnTo>
                  <a:lnTo>
                    <a:pt x="3466" y="226"/>
                  </a:lnTo>
                  <a:lnTo>
                    <a:pt x="3439" y="208"/>
                  </a:lnTo>
                  <a:lnTo>
                    <a:pt x="3411" y="191"/>
                  </a:lnTo>
                  <a:lnTo>
                    <a:pt x="3383" y="176"/>
                  </a:lnTo>
                  <a:lnTo>
                    <a:pt x="3355" y="160"/>
                  </a:lnTo>
                  <a:lnTo>
                    <a:pt x="3326" y="145"/>
                  </a:lnTo>
                  <a:lnTo>
                    <a:pt x="3297" y="131"/>
                  </a:lnTo>
                  <a:lnTo>
                    <a:pt x="3266" y="117"/>
                  </a:lnTo>
                  <a:lnTo>
                    <a:pt x="3236" y="104"/>
                  </a:lnTo>
                  <a:lnTo>
                    <a:pt x="3205" y="92"/>
                  </a:lnTo>
                  <a:lnTo>
                    <a:pt x="3175" y="80"/>
                  </a:lnTo>
                  <a:lnTo>
                    <a:pt x="3144" y="70"/>
                  </a:lnTo>
                  <a:lnTo>
                    <a:pt x="3112" y="60"/>
                  </a:lnTo>
                  <a:lnTo>
                    <a:pt x="3079" y="51"/>
                  </a:lnTo>
                  <a:lnTo>
                    <a:pt x="3047" y="42"/>
                  </a:lnTo>
                  <a:lnTo>
                    <a:pt x="3014" y="34"/>
                  </a:lnTo>
                  <a:lnTo>
                    <a:pt x="2982" y="27"/>
                  </a:lnTo>
                  <a:lnTo>
                    <a:pt x="2949" y="20"/>
                  </a:lnTo>
                  <a:lnTo>
                    <a:pt x="2915" y="15"/>
                  </a:lnTo>
                  <a:lnTo>
                    <a:pt x="2882" y="10"/>
                  </a:lnTo>
                  <a:lnTo>
                    <a:pt x="2847" y="7"/>
                  </a:lnTo>
                  <a:lnTo>
                    <a:pt x="2813" y="4"/>
                  </a:lnTo>
                  <a:lnTo>
                    <a:pt x="2778" y="1"/>
                  </a:lnTo>
                  <a:lnTo>
                    <a:pt x="2743" y="0"/>
                  </a:lnTo>
                  <a:lnTo>
                    <a:pt x="2708" y="0"/>
                  </a:lnTo>
                  <a:lnTo>
                    <a:pt x="2673" y="0"/>
                  </a:lnTo>
                  <a:lnTo>
                    <a:pt x="2639" y="1"/>
                  </a:lnTo>
                  <a:lnTo>
                    <a:pt x="2605" y="4"/>
                  </a:lnTo>
                  <a:lnTo>
                    <a:pt x="2570" y="7"/>
                  </a:lnTo>
                  <a:lnTo>
                    <a:pt x="2536" y="10"/>
                  </a:lnTo>
                  <a:lnTo>
                    <a:pt x="2503" y="15"/>
                  </a:lnTo>
                  <a:lnTo>
                    <a:pt x="2469" y="20"/>
                  </a:lnTo>
                  <a:lnTo>
                    <a:pt x="2436" y="27"/>
                  </a:lnTo>
                  <a:lnTo>
                    <a:pt x="2402" y="34"/>
                  </a:lnTo>
                  <a:lnTo>
                    <a:pt x="2370" y="42"/>
                  </a:lnTo>
                  <a:lnTo>
                    <a:pt x="2338" y="51"/>
                  </a:lnTo>
                  <a:lnTo>
                    <a:pt x="2306" y="60"/>
                  </a:lnTo>
                  <a:lnTo>
                    <a:pt x="2274" y="70"/>
                  </a:lnTo>
                  <a:lnTo>
                    <a:pt x="2243" y="80"/>
                  </a:lnTo>
                  <a:lnTo>
                    <a:pt x="2212" y="92"/>
                  </a:lnTo>
                  <a:lnTo>
                    <a:pt x="2181" y="104"/>
                  </a:lnTo>
                  <a:lnTo>
                    <a:pt x="2152" y="117"/>
                  </a:lnTo>
                  <a:lnTo>
                    <a:pt x="2121" y="131"/>
                  </a:lnTo>
                  <a:lnTo>
                    <a:pt x="2092" y="145"/>
                  </a:lnTo>
                  <a:lnTo>
                    <a:pt x="2063" y="160"/>
                  </a:lnTo>
                  <a:lnTo>
                    <a:pt x="2035" y="176"/>
                  </a:lnTo>
                  <a:lnTo>
                    <a:pt x="2007" y="191"/>
                  </a:lnTo>
                  <a:lnTo>
                    <a:pt x="1979" y="208"/>
                  </a:lnTo>
                  <a:lnTo>
                    <a:pt x="1952" y="226"/>
                  </a:lnTo>
                  <a:lnTo>
                    <a:pt x="1925" y="244"/>
                  </a:lnTo>
                  <a:lnTo>
                    <a:pt x="1899" y="263"/>
                  </a:lnTo>
                  <a:lnTo>
                    <a:pt x="1873" y="282"/>
                  </a:lnTo>
                  <a:lnTo>
                    <a:pt x="1847" y="303"/>
                  </a:lnTo>
                  <a:lnTo>
                    <a:pt x="1822" y="323"/>
                  </a:lnTo>
                  <a:lnTo>
                    <a:pt x="1797" y="344"/>
                  </a:lnTo>
                  <a:lnTo>
                    <a:pt x="1774" y="366"/>
                  </a:lnTo>
                  <a:lnTo>
                    <a:pt x="1751" y="388"/>
                  </a:lnTo>
                  <a:lnTo>
                    <a:pt x="1728" y="411"/>
                  </a:lnTo>
                  <a:lnTo>
                    <a:pt x="1706" y="433"/>
                  </a:lnTo>
                  <a:lnTo>
                    <a:pt x="1685" y="458"/>
                  </a:lnTo>
                  <a:lnTo>
                    <a:pt x="1664" y="481"/>
                  </a:lnTo>
                  <a:lnTo>
                    <a:pt x="1643" y="506"/>
                  </a:lnTo>
                  <a:lnTo>
                    <a:pt x="1623" y="532"/>
                  </a:lnTo>
                  <a:lnTo>
                    <a:pt x="1604" y="557"/>
                  </a:lnTo>
                  <a:lnTo>
                    <a:pt x="1586" y="584"/>
                  </a:lnTo>
                  <a:lnTo>
                    <a:pt x="1568" y="610"/>
                  </a:lnTo>
                  <a:lnTo>
                    <a:pt x="1550" y="638"/>
                  </a:lnTo>
                  <a:lnTo>
                    <a:pt x="1533" y="665"/>
                  </a:lnTo>
                  <a:lnTo>
                    <a:pt x="1517" y="693"/>
                  </a:lnTo>
                  <a:lnTo>
                    <a:pt x="1503" y="721"/>
                  </a:lnTo>
                  <a:lnTo>
                    <a:pt x="1488" y="750"/>
                  </a:lnTo>
                  <a:lnTo>
                    <a:pt x="1474" y="778"/>
                  </a:lnTo>
                  <a:lnTo>
                    <a:pt x="1461" y="809"/>
                  </a:lnTo>
                  <a:lnTo>
                    <a:pt x="1448" y="838"/>
                  </a:lnTo>
                  <a:lnTo>
                    <a:pt x="1436" y="868"/>
                  </a:lnTo>
                  <a:lnTo>
                    <a:pt x="1425" y="899"/>
                  </a:lnTo>
                  <a:lnTo>
                    <a:pt x="1415" y="930"/>
                  </a:lnTo>
                  <a:lnTo>
                    <a:pt x="1406" y="962"/>
                  </a:lnTo>
                  <a:lnTo>
                    <a:pt x="1397" y="993"/>
                  </a:lnTo>
                  <a:lnTo>
                    <a:pt x="1389" y="1025"/>
                  </a:lnTo>
                  <a:lnTo>
                    <a:pt x="1381" y="1057"/>
                  </a:lnTo>
                  <a:lnTo>
                    <a:pt x="1376" y="1089"/>
                  </a:lnTo>
                  <a:lnTo>
                    <a:pt x="1370" y="1121"/>
                  </a:lnTo>
                  <a:lnTo>
                    <a:pt x="1366" y="1155"/>
                  </a:lnTo>
                  <a:lnTo>
                    <a:pt x="1361" y="1188"/>
                  </a:lnTo>
                  <a:lnTo>
                    <a:pt x="1358" y="1221"/>
                  </a:lnTo>
                  <a:lnTo>
                    <a:pt x="1355" y="1255"/>
                  </a:lnTo>
                  <a:lnTo>
                    <a:pt x="1354" y="1289"/>
                  </a:lnTo>
                  <a:lnTo>
                    <a:pt x="1354" y="1324"/>
                  </a:lnTo>
                  <a:lnTo>
                    <a:pt x="1354" y="1357"/>
                  </a:lnTo>
                  <a:lnTo>
                    <a:pt x="1355" y="1391"/>
                  </a:lnTo>
                  <a:lnTo>
                    <a:pt x="1358" y="1425"/>
                  </a:lnTo>
                  <a:lnTo>
                    <a:pt x="1361" y="1459"/>
                  </a:lnTo>
                  <a:lnTo>
                    <a:pt x="1366" y="1492"/>
                  </a:lnTo>
                  <a:lnTo>
                    <a:pt x="1370" y="1525"/>
                  </a:lnTo>
                  <a:lnTo>
                    <a:pt x="1376" y="1557"/>
                  </a:lnTo>
                  <a:lnTo>
                    <a:pt x="1381" y="1590"/>
                  </a:lnTo>
                  <a:lnTo>
                    <a:pt x="1389" y="1622"/>
                  </a:lnTo>
                  <a:lnTo>
                    <a:pt x="1397" y="1654"/>
                  </a:lnTo>
                  <a:lnTo>
                    <a:pt x="1406" y="1686"/>
                  </a:lnTo>
                  <a:lnTo>
                    <a:pt x="1415" y="1717"/>
                  </a:lnTo>
                  <a:lnTo>
                    <a:pt x="1425" y="1748"/>
                  </a:lnTo>
                  <a:lnTo>
                    <a:pt x="1436" y="1778"/>
                  </a:lnTo>
                  <a:lnTo>
                    <a:pt x="1448" y="1808"/>
                  </a:lnTo>
                  <a:lnTo>
                    <a:pt x="1461" y="1839"/>
                  </a:lnTo>
                  <a:lnTo>
                    <a:pt x="1474" y="1868"/>
                  </a:lnTo>
                  <a:lnTo>
                    <a:pt x="1488" y="1897"/>
                  </a:lnTo>
                  <a:lnTo>
                    <a:pt x="1503" y="1925"/>
                  </a:lnTo>
                  <a:lnTo>
                    <a:pt x="1517" y="1954"/>
                  </a:lnTo>
                  <a:lnTo>
                    <a:pt x="1533" y="1983"/>
                  </a:lnTo>
                  <a:lnTo>
                    <a:pt x="1550" y="2010"/>
                  </a:lnTo>
                  <a:lnTo>
                    <a:pt x="1568" y="2036"/>
                  </a:lnTo>
                  <a:lnTo>
                    <a:pt x="1586" y="2063"/>
                  </a:lnTo>
                  <a:lnTo>
                    <a:pt x="1604" y="2089"/>
                  </a:lnTo>
                  <a:lnTo>
                    <a:pt x="1623" y="2115"/>
                  </a:lnTo>
                  <a:lnTo>
                    <a:pt x="1643" y="2140"/>
                  </a:lnTo>
                  <a:lnTo>
                    <a:pt x="1664" y="2165"/>
                  </a:lnTo>
                  <a:lnTo>
                    <a:pt x="1685" y="2189"/>
                  </a:lnTo>
                  <a:lnTo>
                    <a:pt x="1706" y="2213"/>
                  </a:lnTo>
                  <a:lnTo>
                    <a:pt x="1728" y="2237"/>
                  </a:lnTo>
                  <a:lnTo>
                    <a:pt x="1751" y="2259"/>
                  </a:lnTo>
                  <a:lnTo>
                    <a:pt x="1774" y="2282"/>
                  </a:lnTo>
                  <a:lnTo>
                    <a:pt x="1797" y="2303"/>
                  </a:lnTo>
                  <a:lnTo>
                    <a:pt x="1822" y="2324"/>
                  </a:lnTo>
                  <a:lnTo>
                    <a:pt x="1847" y="2345"/>
                  </a:lnTo>
                  <a:lnTo>
                    <a:pt x="1873" y="2365"/>
                  </a:lnTo>
                  <a:lnTo>
                    <a:pt x="1899" y="2384"/>
                  </a:lnTo>
                  <a:lnTo>
                    <a:pt x="1925" y="2403"/>
                  </a:lnTo>
                  <a:lnTo>
                    <a:pt x="1952" y="2421"/>
                  </a:lnTo>
                  <a:lnTo>
                    <a:pt x="1979" y="2438"/>
                  </a:lnTo>
                  <a:lnTo>
                    <a:pt x="2007" y="2455"/>
                  </a:lnTo>
                  <a:lnTo>
                    <a:pt x="2035" y="2472"/>
                  </a:lnTo>
                  <a:lnTo>
                    <a:pt x="2063" y="2487"/>
                  </a:lnTo>
                  <a:lnTo>
                    <a:pt x="2092" y="2502"/>
                  </a:lnTo>
                  <a:lnTo>
                    <a:pt x="2121" y="2517"/>
                  </a:lnTo>
                  <a:lnTo>
                    <a:pt x="2152" y="2530"/>
                  </a:lnTo>
                  <a:lnTo>
                    <a:pt x="2181" y="2542"/>
                  </a:lnTo>
                  <a:lnTo>
                    <a:pt x="2212" y="2555"/>
                  </a:lnTo>
                  <a:lnTo>
                    <a:pt x="2243" y="2566"/>
                  </a:lnTo>
                  <a:lnTo>
                    <a:pt x="2274" y="2577"/>
                  </a:lnTo>
                  <a:lnTo>
                    <a:pt x="2306" y="2587"/>
                  </a:lnTo>
                  <a:lnTo>
                    <a:pt x="2338" y="2596"/>
                  </a:lnTo>
                  <a:lnTo>
                    <a:pt x="2370" y="2605"/>
                  </a:lnTo>
                  <a:lnTo>
                    <a:pt x="2402" y="2613"/>
                  </a:lnTo>
                  <a:lnTo>
                    <a:pt x="2436" y="2620"/>
                  </a:lnTo>
                  <a:lnTo>
                    <a:pt x="2469" y="2626"/>
                  </a:lnTo>
                  <a:lnTo>
                    <a:pt x="2503" y="2631"/>
                  </a:lnTo>
                  <a:lnTo>
                    <a:pt x="2536" y="2636"/>
                  </a:lnTo>
                  <a:lnTo>
                    <a:pt x="2570" y="2640"/>
                  </a:lnTo>
                  <a:lnTo>
                    <a:pt x="2605" y="2643"/>
                  </a:lnTo>
                  <a:lnTo>
                    <a:pt x="2639" y="2645"/>
                  </a:lnTo>
                  <a:lnTo>
                    <a:pt x="2673" y="2646"/>
                  </a:lnTo>
                  <a:lnTo>
                    <a:pt x="2708" y="2647"/>
                  </a:lnTo>
                  <a:close/>
                </a:path>
              </a:pathLst>
            </a:custGeom>
            <a:solidFill>
              <a:srgbClr val="EDF6F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pic>
        <p:nvPicPr>
          <p:cNvPr id="66" name="图片 65">
            <a:extLst>
              <a:ext uri="{FF2B5EF4-FFF2-40B4-BE49-F238E27FC236}">
                <a16:creationId xmlns="" xmlns:a16="http://schemas.microsoft.com/office/drawing/2014/main" id="{61E55E73-38AF-4879-B474-F397C7BC89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8758626" y="2331330"/>
            <a:ext cx="3422911" cy="4477521"/>
          </a:xfrm>
          <a:prstGeom prst="rect">
            <a:avLst/>
          </a:prstGeom>
        </p:spPr>
      </p:pic>
      <p:pic>
        <p:nvPicPr>
          <p:cNvPr id="67" name="图片 66">
            <a:extLst>
              <a:ext uri="{FF2B5EF4-FFF2-40B4-BE49-F238E27FC236}">
                <a16:creationId xmlns="" xmlns:a16="http://schemas.microsoft.com/office/drawing/2014/main" id="{1E019232-9FD1-46D7-A26F-44359347096C}"/>
              </a:ext>
            </a:extLst>
          </p:cNvPr>
          <p:cNvPicPr>
            <a:picLocks noChangeAspect="1"/>
          </p:cNvPicPr>
          <p:nvPr/>
        </p:nvPicPr>
        <p:blipFill rotWithShape="1">
          <a:blip r:embed="rId5">
            <a:extLst>
              <a:ext uri="{28A0092B-C50C-407E-A947-70E740481C1C}">
                <a14:useLocalDpi xmlns:a14="http://schemas.microsoft.com/office/drawing/2010/main" val="0"/>
              </a:ext>
            </a:extLst>
          </a:blip>
          <a:srcRect t="13257" r="1476" b="25491"/>
          <a:stretch/>
        </p:blipFill>
        <p:spPr>
          <a:xfrm>
            <a:off x="-21131" y="4205491"/>
            <a:ext cx="3768924" cy="2343150"/>
          </a:xfrm>
          <a:prstGeom prst="rect">
            <a:avLst/>
          </a:prstGeom>
        </p:spPr>
      </p:pic>
    </p:spTree>
    <p:extLst>
      <p:ext uri="{BB962C8B-B14F-4D97-AF65-F5344CB8AC3E}">
        <p14:creationId xmlns:p14="http://schemas.microsoft.com/office/powerpoint/2010/main" val="30712533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DF6F1"/>
        </a:solid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55EE0F5D-97DF-448D-B67A-7A0EE99458CA}"/>
              </a:ext>
            </a:extLst>
          </p:cNvPr>
          <p:cNvPicPr>
            <a:picLocks noChangeAspect="1"/>
          </p:cNvPicPr>
          <p:nvPr/>
        </p:nvPicPr>
        <p:blipFill rotWithShape="1">
          <a:blip r:embed="rId3">
            <a:extLst>
              <a:ext uri="{28A0092B-C50C-407E-A947-70E740481C1C}">
                <a14:useLocalDpi xmlns:a14="http://schemas.microsoft.com/office/drawing/2010/main" val="0"/>
              </a:ext>
            </a:extLst>
          </a:blip>
          <a:srcRect t="13257" r="1476" b="25491"/>
          <a:stretch/>
        </p:blipFill>
        <p:spPr>
          <a:xfrm>
            <a:off x="4346376" y="4362450"/>
            <a:ext cx="3768924" cy="2343150"/>
          </a:xfrm>
          <a:prstGeom prst="rect">
            <a:avLst/>
          </a:prstGeom>
        </p:spPr>
      </p:pic>
      <p:sp>
        <p:nvSpPr>
          <p:cNvPr id="4" name="Title 3"/>
          <p:cNvSpPr>
            <a:spLocks noGrp="1"/>
          </p:cNvSpPr>
          <p:nvPr>
            <p:ph type="title"/>
          </p:nvPr>
        </p:nvSpPr>
        <p:spPr>
          <a:xfrm>
            <a:off x="4698568" y="743915"/>
            <a:ext cx="2279321" cy="623414"/>
          </a:xfrm>
        </p:spPr>
        <p:txBody>
          <a:bodyPr>
            <a:noAutofit/>
          </a:bodyPr>
          <a:lstStyle/>
          <a:p>
            <a:r>
              <a:rPr lang="zh-CN" altLang="en-US" dirty="0">
                <a:solidFill>
                  <a:srgbClr val="034239"/>
                </a:solidFill>
                <a:latin typeface="+mn-lt"/>
                <a:ea typeface="+mn-ea"/>
                <a:cs typeface="+mn-cs"/>
              </a:rPr>
              <a:t>存在问题</a:t>
            </a:r>
            <a:endParaRPr lang="en-US" dirty="0">
              <a:solidFill>
                <a:srgbClr val="034239"/>
              </a:solidFill>
              <a:latin typeface="+mn-lt"/>
              <a:ea typeface="+mn-ea"/>
              <a:cs typeface="+mn-cs"/>
            </a:endParaRPr>
          </a:p>
        </p:txBody>
      </p:sp>
      <p:sp>
        <p:nvSpPr>
          <p:cNvPr id="6" name="Rectangle 3">
            <a:extLst>
              <a:ext uri="{FF2B5EF4-FFF2-40B4-BE49-F238E27FC236}">
                <a16:creationId xmlns="" xmlns:a16="http://schemas.microsoft.com/office/drawing/2014/main" id="{863DFBB0-C823-458E-A1A0-16E378D0EC21}"/>
              </a:ext>
            </a:extLst>
          </p:cNvPr>
          <p:cNvSpPr>
            <a:spLocks noChangeArrowheads="1"/>
          </p:cNvSpPr>
          <p:nvPr/>
        </p:nvSpPr>
        <p:spPr bwMode="auto">
          <a:xfrm>
            <a:off x="2787252" y="1797519"/>
            <a:ext cx="6101954" cy="4316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685800" fontAlgn="base">
              <a:spcBef>
                <a:spcPct val="0"/>
              </a:spcBef>
              <a:spcAft>
                <a:spcPct val="0"/>
              </a:spcAft>
              <a:defRPr/>
            </a:pPr>
            <a:r>
              <a:rPr lang="en-US" altLang="zh-CN" dirty="0">
                <a:solidFill>
                  <a:srgbClr val="034239"/>
                </a:solidFill>
                <a:latin typeface="微软雅黑" panose="020B0503020204020204" pitchFamily="34" charset="-122"/>
                <a:ea typeface="微软雅黑" panose="020B0503020204020204" pitchFamily="34" charset="-122"/>
              </a:rPr>
              <a:t>1</a:t>
            </a:r>
            <a:r>
              <a:rPr lang="zh-CN" altLang="en-US" dirty="0">
                <a:solidFill>
                  <a:srgbClr val="034239"/>
                </a:solidFill>
                <a:latin typeface="微软雅黑" panose="020B0503020204020204" pitchFamily="34" charset="-122"/>
                <a:ea typeface="微软雅黑" panose="020B0503020204020204" pitchFamily="34" charset="-122"/>
              </a:rPr>
              <a:t>、少数同学存在懒惰、散漫心理，没有找到努力的方向和动力。</a:t>
            </a:r>
          </a:p>
          <a:p>
            <a:pPr defTabSz="685800" fontAlgn="base">
              <a:spcBef>
                <a:spcPct val="0"/>
              </a:spcBef>
              <a:spcAft>
                <a:spcPct val="0"/>
              </a:spcAft>
              <a:defRPr/>
            </a:pPr>
            <a:r>
              <a:rPr lang="en-US" altLang="zh-CN" dirty="0">
                <a:solidFill>
                  <a:srgbClr val="034239"/>
                </a:solidFill>
                <a:latin typeface="微软雅黑" panose="020B0503020204020204" pitchFamily="34" charset="-122"/>
                <a:ea typeface="微软雅黑" panose="020B0503020204020204" pitchFamily="34" charset="-122"/>
              </a:rPr>
              <a:t>2</a:t>
            </a:r>
            <a:r>
              <a:rPr lang="zh-CN" altLang="en-US" dirty="0">
                <a:solidFill>
                  <a:srgbClr val="034239"/>
                </a:solidFill>
                <a:latin typeface="微软雅黑" panose="020B0503020204020204" pitchFamily="34" charset="-122"/>
                <a:ea typeface="微软雅黑" panose="020B0503020204020204" pitchFamily="34" charset="-122"/>
              </a:rPr>
              <a:t>、个别同学性格浮躁，不够沉稳。</a:t>
            </a:r>
          </a:p>
          <a:p>
            <a:pPr defTabSz="685800" fontAlgn="base">
              <a:spcBef>
                <a:spcPct val="0"/>
              </a:spcBef>
              <a:spcAft>
                <a:spcPct val="0"/>
              </a:spcAft>
              <a:defRPr/>
            </a:pPr>
            <a:r>
              <a:rPr lang="en-US" altLang="zh-CN" dirty="0">
                <a:solidFill>
                  <a:srgbClr val="034239"/>
                </a:solidFill>
                <a:latin typeface="微软雅黑" panose="020B0503020204020204" pitchFamily="34" charset="-122"/>
                <a:ea typeface="微软雅黑" panose="020B0503020204020204" pitchFamily="34" charset="-122"/>
              </a:rPr>
              <a:t>3.</a:t>
            </a:r>
            <a:r>
              <a:rPr lang="zh-CN" altLang="en-US" dirty="0">
                <a:solidFill>
                  <a:srgbClr val="034239"/>
                </a:solidFill>
                <a:latin typeface="微软雅黑" panose="020B0503020204020204" pitchFamily="34" charset="-122"/>
                <a:ea typeface="微软雅黑" panose="020B0503020204020204" pitchFamily="34" charset="-122"/>
              </a:rPr>
              <a:t>部分同学不重视听、读、背的作业，对作业或错题订正应付了事，一知半解；问同学只问答案，不问个“为什么”，导致成绩总上不去。</a:t>
            </a:r>
          </a:p>
          <a:p>
            <a:pPr defTabSz="685800" fontAlgn="base">
              <a:spcBef>
                <a:spcPct val="0"/>
              </a:spcBef>
              <a:spcAft>
                <a:spcPct val="0"/>
              </a:spcAft>
              <a:defRPr/>
            </a:pPr>
            <a:r>
              <a:rPr lang="en-US" altLang="zh-CN" dirty="0">
                <a:solidFill>
                  <a:srgbClr val="034239"/>
                </a:solidFill>
                <a:latin typeface="微软雅黑" panose="020B0503020204020204" pitchFamily="34" charset="-122"/>
                <a:ea typeface="微软雅黑" panose="020B0503020204020204" pitchFamily="34" charset="-122"/>
              </a:rPr>
              <a:t>4</a:t>
            </a:r>
            <a:r>
              <a:rPr lang="zh-CN" altLang="en-US" dirty="0">
                <a:solidFill>
                  <a:srgbClr val="034239"/>
                </a:solidFill>
                <a:latin typeface="微软雅黑" panose="020B0503020204020204" pitchFamily="34" charset="-122"/>
                <a:ea typeface="微软雅黑" panose="020B0503020204020204" pitchFamily="34" charset="-122"/>
              </a:rPr>
              <a:t>、对作息时间的规划不科学，对时间的利用不充分，导致作业完成不了，学习方法不太科学，效率低下，影响学习成绩。</a:t>
            </a:r>
          </a:p>
          <a:p>
            <a:pPr defTabSz="685800" fontAlgn="base">
              <a:spcBef>
                <a:spcPct val="0"/>
              </a:spcBef>
              <a:spcAft>
                <a:spcPct val="0"/>
              </a:spcAft>
              <a:defRPr/>
            </a:pPr>
            <a:r>
              <a:rPr lang="en-US" altLang="zh-CN" dirty="0">
                <a:solidFill>
                  <a:srgbClr val="034239"/>
                </a:solidFill>
                <a:latin typeface="微软雅黑" panose="020B0503020204020204" pitchFamily="34" charset="-122"/>
                <a:ea typeface="微软雅黑" panose="020B0503020204020204" pitchFamily="34" charset="-122"/>
              </a:rPr>
              <a:t>5</a:t>
            </a:r>
            <a:r>
              <a:rPr lang="zh-CN" altLang="en-US" dirty="0">
                <a:solidFill>
                  <a:srgbClr val="034239"/>
                </a:solidFill>
                <a:latin typeface="微软雅黑" panose="020B0503020204020204" pitchFamily="34" charset="-122"/>
                <a:ea typeface="微软雅黑" panose="020B0503020204020204" pitchFamily="34" charset="-122"/>
              </a:rPr>
              <a:t>、部分同学平时课堂效率不高，自制力差，自习课纪律不好，导致学习“事倍功半”。</a:t>
            </a:r>
          </a:p>
          <a:p>
            <a:pPr defTabSz="685800" fontAlgn="base">
              <a:spcBef>
                <a:spcPct val="0"/>
              </a:spcBef>
              <a:spcAft>
                <a:spcPct val="0"/>
              </a:spcAft>
              <a:defRPr/>
            </a:pPr>
            <a:endParaRPr kumimoji="1" lang="zh-CN" altLang="en-US" sz="2100" b="1" dirty="0">
              <a:solidFill>
                <a:srgbClr val="000000"/>
              </a:solidFill>
              <a:effectLst>
                <a:outerShdw blurRad="38100" dist="38100" dir="2700000" algn="tl">
                  <a:srgbClr val="C0C0C0"/>
                </a:outerShdw>
              </a:effectLst>
              <a:latin typeface="Arial" panose="020B0604020202020204" pitchFamily="34" charset="0"/>
              <a:ea typeface="宋体" panose="02010600030101010101" pitchFamily="2" charset="-122"/>
            </a:endParaRPr>
          </a:p>
          <a:p>
            <a:pPr defTabSz="685800" fontAlgn="base">
              <a:spcBef>
                <a:spcPct val="0"/>
              </a:spcBef>
              <a:spcAft>
                <a:spcPct val="0"/>
              </a:spcAft>
              <a:defRPr/>
            </a:pPr>
            <a:endParaRPr kumimoji="1" lang="zh-CN" altLang="en-US" sz="1500" b="1" dirty="0">
              <a:solidFill>
                <a:srgbClr val="000000"/>
              </a:solidFill>
              <a:latin typeface="Arial" panose="020B0604020202020204" pitchFamily="34" charset="0"/>
              <a:ea typeface="宋体" panose="02010600030101010101" pitchFamily="2" charset="-122"/>
            </a:endParaRPr>
          </a:p>
          <a:p>
            <a:pPr defTabSz="685800" fontAlgn="base">
              <a:spcBef>
                <a:spcPct val="0"/>
              </a:spcBef>
              <a:spcAft>
                <a:spcPct val="0"/>
              </a:spcAft>
              <a:defRPr/>
            </a:pPr>
            <a:endParaRPr kumimoji="1" lang="zh-CN" altLang="en-US" sz="1500" b="1" dirty="0">
              <a:solidFill>
                <a:srgbClr val="000000"/>
              </a:solidFill>
              <a:latin typeface="Arial" panose="020B0604020202020204" pitchFamily="34" charset="0"/>
              <a:ea typeface="宋体" panose="02010600030101010101" pitchFamily="2" charset="-122"/>
            </a:endParaRPr>
          </a:p>
          <a:p>
            <a:pPr defTabSz="685800" fontAlgn="base">
              <a:spcBef>
                <a:spcPct val="0"/>
              </a:spcBef>
              <a:spcAft>
                <a:spcPct val="0"/>
              </a:spcAft>
              <a:defRPr/>
            </a:pPr>
            <a:endParaRPr kumimoji="1" lang="en-US" altLang="zh-CN" sz="2550" b="1" dirty="0">
              <a:solidFill>
                <a:srgbClr val="000000"/>
              </a:solidFill>
              <a:effectLst>
                <a:outerShdw blurRad="38100" dist="38100" dir="2700000" algn="tl">
                  <a:srgbClr val="C0C0C0"/>
                </a:outerShdw>
              </a:effectLst>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0429455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DF6F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672717" y="546587"/>
            <a:ext cx="4846565" cy="623414"/>
          </a:xfrm>
        </p:spPr>
        <p:txBody>
          <a:bodyPr>
            <a:noAutofit/>
          </a:bodyPr>
          <a:lstStyle/>
          <a:p>
            <a:r>
              <a:rPr lang="zh-CN" altLang="en-US" dirty="0">
                <a:solidFill>
                  <a:srgbClr val="034239"/>
                </a:solidFill>
                <a:latin typeface="+mn-lt"/>
                <a:ea typeface="+mn-ea"/>
                <a:cs typeface="+mn-cs"/>
              </a:rPr>
              <a:t>期中考试班级前五名</a:t>
            </a:r>
            <a:endParaRPr lang="en-US" dirty="0">
              <a:solidFill>
                <a:srgbClr val="034239"/>
              </a:solidFill>
              <a:latin typeface="+mn-lt"/>
              <a:ea typeface="+mn-ea"/>
              <a:cs typeface="+mn-cs"/>
            </a:endParaRPr>
          </a:p>
        </p:txBody>
      </p:sp>
      <p:pic>
        <p:nvPicPr>
          <p:cNvPr id="12" name="图片 11">
            <a:extLst>
              <a:ext uri="{FF2B5EF4-FFF2-40B4-BE49-F238E27FC236}">
                <a16:creationId xmlns="" xmlns:a16="http://schemas.microsoft.com/office/drawing/2014/main" id="{080ECBA6-5199-4E3B-B54A-124D1038B4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5230" y="-536062"/>
            <a:ext cx="4366008" cy="3667282"/>
          </a:xfrm>
          <a:prstGeom prst="rect">
            <a:avLst/>
          </a:prstGeom>
        </p:spPr>
      </p:pic>
      <p:pic>
        <p:nvPicPr>
          <p:cNvPr id="16" name="图片 15">
            <a:extLst>
              <a:ext uri="{FF2B5EF4-FFF2-40B4-BE49-F238E27FC236}">
                <a16:creationId xmlns="" xmlns:a16="http://schemas.microsoft.com/office/drawing/2014/main" id="{7889678A-F0CC-4D21-BA42-33E4C8676C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6111" y="1276779"/>
            <a:ext cx="4527864" cy="4527864"/>
          </a:xfrm>
          <a:prstGeom prst="rect">
            <a:avLst/>
          </a:prstGeom>
        </p:spPr>
      </p:pic>
      <p:sp>
        <p:nvSpPr>
          <p:cNvPr id="21" name="KSO_Shape">
            <a:extLst>
              <a:ext uri="{FF2B5EF4-FFF2-40B4-BE49-F238E27FC236}">
                <a16:creationId xmlns="" xmlns:a16="http://schemas.microsoft.com/office/drawing/2014/main" id="{7EBB0BFC-46CF-49C2-903F-00637F58DFB1}"/>
              </a:ext>
            </a:extLst>
          </p:cNvPr>
          <p:cNvSpPr>
            <a:spLocks/>
          </p:cNvSpPr>
          <p:nvPr/>
        </p:nvSpPr>
        <p:spPr bwMode="auto">
          <a:xfrm>
            <a:off x="3615867" y="2818451"/>
            <a:ext cx="1711325" cy="1905000"/>
          </a:xfrm>
          <a:custGeom>
            <a:avLst/>
            <a:gdLst>
              <a:gd name="T0" fmla="*/ 324081616 w 7313"/>
              <a:gd name="T1" fmla="*/ 0 h 8141"/>
              <a:gd name="T2" fmla="*/ 339365365 w 7313"/>
              <a:gd name="T3" fmla="*/ 6789765 h 8141"/>
              <a:gd name="T4" fmla="*/ 339639393 w 7313"/>
              <a:gd name="T5" fmla="*/ 26009182 h 8141"/>
              <a:gd name="T6" fmla="*/ 326382416 w 7313"/>
              <a:gd name="T7" fmla="*/ 33127484 h 8141"/>
              <a:gd name="T8" fmla="*/ 340954068 w 7313"/>
              <a:gd name="T9" fmla="*/ 36139074 h 8141"/>
              <a:gd name="T10" fmla="*/ 364619402 w 7313"/>
              <a:gd name="T11" fmla="*/ 25187839 h 8141"/>
              <a:gd name="T12" fmla="*/ 386367247 w 7313"/>
              <a:gd name="T13" fmla="*/ 35591512 h 8141"/>
              <a:gd name="T14" fmla="*/ 395296418 w 7313"/>
              <a:gd name="T15" fmla="*/ 52018598 h 8141"/>
              <a:gd name="T16" fmla="*/ 400445838 w 7313"/>
              <a:gd name="T17" fmla="*/ 76604119 h 8141"/>
              <a:gd name="T18" fmla="*/ 386257496 w 7313"/>
              <a:gd name="T19" fmla="*/ 111593547 h 8141"/>
              <a:gd name="T20" fmla="*/ 345555668 w 7313"/>
              <a:gd name="T21" fmla="*/ 148663476 h 8141"/>
              <a:gd name="T22" fmla="*/ 311043908 w 7313"/>
              <a:gd name="T23" fmla="*/ 169525578 h 8141"/>
              <a:gd name="T24" fmla="*/ 317288969 w 7313"/>
              <a:gd name="T25" fmla="*/ 180531569 h 8141"/>
              <a:gd name="T26" fmla="*/ 326053864 w 7313"/>
              <a:gd name="T27" fmla="*/ 197177679 h 8141"/>
              <a:gd name="T28" fmla="*/ 312523094 w 7313"/>
              <a:gd name="T29" fmla="*/ 210154892 h 8141"/>
              <a:gd name="T30" fmla="*/ 284584946 w 7313"/>
              <a:gd name="T31" fmla="*/ 217985025 h 8141"/>
              <a:gd name="T32" fmla="*/ 253798179 w 7313"/>
              <a:gd name="T33" fmla="*/ 242515790 h 8141"/>
              <a:gd name="T34" fmla="*/ 237473548 w 7313"/>
              <a:gd name="T35" fmla="*/ 260530805 h 8141"/>
              <a:gd name="T36" fmla="*/ 245855132 w 7313"/>
              <a:gd name="T37" fmla="*/ 279093147 h 8141"/>
              <a:gd name="T38" fmla="*/ 233091217 w 7313"/>
              <a:gd name="T39" fmla="*/ 290975236 h 8141"/>
              <a:gd name="T40" fmla="*/ 229914045 w 7313"/>
              <a:gd name="T41" fmla="*/ 321529181 h 8141"/>
              <a:gd name="T42" fmla="*/ 254620027 w 7313"/>
              <a:gd name="T43" fmla="*/ 354656899 h 8141"/>
              <a:gd name="T44" fmla="*/ 266069032 w 7313"/>
              <a:gd name="T45" fmla="*/ 365827158 h 8141"/>
              <a:gd name="T46" fmla="*/ 282284147 w 7313"/>
              <a:gd name="T47" fmla="*/ 389974630 h 8141"/>
              <a:gd name="T48" fmla="*/ 284913498 w 7313"/>
              <a:gd name="T49" fmla="*/ 407441849 h 8141"/>
              <a:gd name="T50" fmla="*/ 290720256 w 7313"/>
              <a:gd name="T51" fmla="*/ 422061981 h 8141"/>
              <a:gd name="T52" fmla="*/ 274340866 w 7313"/>
              <a:gd name="T53" fmla="*/ 434984438 h 8141"/>
              <a:gd name="T54" fmla="*/ 211014586 w 7313"/>
              <a:gd name="T55" fmla="*/ 445552379 h 8141"/>
              <a:gd name="T56" fmla="*/ 137499219 w 7313"/>
              <a:gd name="T57" fmla="*/ 438324565 h 8141"/>
              <a:gd name="T58" fmla="*/ 111423568 w 7313"/>
              <a:gd name="T59" fmla="*/ 425894913 h 8141"/>
              <a:gd name="T60" fmla="*/ 115751374 w 7313"/>
              <a:gd name="T61" fmla="*/ 407551362 h 8141"/>
              <a:gd name="T62" fmla="*/ 118654753 w 7313"/>
              <a:gd name="T63" fmla="*/ 389810362 h 8141"/>
              <a:gd name="T64" fmla="*/ 134650599 w 7313"/>
              <a:gd name="T65" fmla="*/ 365443865 h 8141"/>
              <a:gd name="T66" fmla="*/ 146318873 w 7313"/>
              <a:gd name="T67" fmla="*/ 354383118 h 8141"/>
              <a:gd name="T68" fmla="*/ 170860579 w 7313"/>
              <a:gd name="T69" fmla="*/ 321310156 h 8141"/>
              <a:gd name="T70" fmla="*/ 165984952 w 7313"/>
              <a:gd name="T71" fmla="*/ 290372919 h 8141"/>
              <a:gd name="T72" fmla="*/ 154700223 w 7313"/>
              <a:gd name="T73" fmla="*/ 275479240 h 8141"/>
              <a:gd name="T74" fmla="*/ 165218097 w 7313"/>
              <a:gd name="T75" fmla="*/ 257354713 h 8141"/>
              <a:gd name="T76" fmla="*/ 145004197 w 7313"/>
              <a:gd name="T77" fmla="*/ 241475423 h 8141"/>
              <a:gd name="T78" fmla="*/ 114710492 w 7313"/>
              <a:gd name="T79" fmla="*/ 216287583 h 8141"/>
              <a:gd name="T80" fmla="*/ 88689599 w 7313"/>
              <a:gd name="T81" fmla="*/ 210319160 h 8141"/>
              <a:gd name="T82" fmla="*/ 75158829 w 7313"/>
              <a:gd name="T83" fmla="*/ 199203657 h 8141"/>
              <a:gd name="T84" fmla="*/ 81403890 w 7313"/>
              <a:gd name="T85" fmla="*/ 181900473 h 8141"/>
              <a:gd name="T86" fmla="*/ 92469585 w 7313"/>
              <a:gd name="T87" fmla="*/ 173796559 h 8141"/>
              <a:gd name="T88" fmla="*/ 63545314 w 7313"/>
              <a:gd name="T89" fmla="*/ 152934458 h 8141"/>
              <a:gd name="T90" fmla="*/ 18351404 w 7313"/>
              <a:gd name="T91" fmla="*/ 116904896 h 8141"/>
              <a:gd name="T92" fmla="*/ 602579 w 7313"/>
              <a:gd name="T93" fmla="*/ 79889490 h 8141"/>
              <a:gd name="T94" fmla="*/ 5039902 w 7313"/>
              <a:gd name="T95" fmla="*/ 52675672 h 8141"/>
              <a:gd name="T96" fmla="*/ 12654398 w 7313"/>
              <a:gd name="T97" fmla="*/ 39205653 h 8141"/>
              <a:gd name="T98" fmla="*/ 30896284 w 7313"/>
              <a:gd name="T99" fmla="*/ 25625889 h 8141"/>
              <a:gd name="T100" fmla="*/ 57026460 w 7313"/>
              <a:gd name="T101" fmla="*/ 32744191 h 8141"/>
              <a:gd name="T102" fmla="*/ 78171725 w 7313"/>
              <a:gd name="T103" fmla="*/ 41067363 h 8141"/>
              <a:gd name="T104" fmla="*/ 60751686 w 7313"/>
              <a:gd name="T105" fmla="*/ 25461620 h 8141"/>
              <a:gd name="T106" fmla="*/ 62559424 w 7313"/>
              <a:gd name="T107" fmla="*/ 5366105 h 8141"/>
              <a:gd name="T108" fmla="*/ 53246708 w 7313"/>
              <a:gd name="T109" fmla="*/ 102722814 h 8141"/>
              <a:gd name="T110" fmla="*/ 87046372 w 7313"/>
              <a:gd name="T111" fmla="*/ 132455649 h 8141"/>
              <a:gd name="T112" fmla="*/ 65079258 w 7313"/>
              <a:gd name="T113" fmla="*/ 79287172 h 8141"/>
              <a:gd name="T114" fmla="*/ 51164944 w 7313"/>
              <a:gd name="T115" fmla="*/ 85803156 h 8141"/>
              <a:gd name="T116" fmla="*/ 315042928 w 7313"/>
              <a:gd name="T117" fmla="*/ 102558545 h 8141"/>
              <a:gd name="T118" fmla="*/ 341228096 w 7313"/>
              <a:gd name="T119" fmla="*/ 111319533 h 8141"/>
              <a:gd name="T120" fmla="*/ 350759846 w 7313"/>
              <a:gd name="T121" fmla="*/ 89252795 h 8141"/>
              <a:gd name="T122" fmla="*/ 341611406 w 7313"/>
              <a:gd name="T123" fmla="*/ 79068147 h 81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313" h="8141">
                <a:moveTo>
                  <a:pt x="1162" y="79"/>
                </a:moveTo>
                <a:lnTo>
                  <a:pt x="1162" y="79"/>
                </a:lnTo>
                <a:lnTo>
                  <a:pt x="1173" y="69"/>
                </a:lnTo>
                <a:lnTo>
                  <a:pt x="1185" y="60"/>
                </a:lnTo>
                <a:lnTo>
                  <a:pt x="1198" y="51"/>
                </a:lnTo>
                <a:lnTo>
                  <a:pt x="1211" y="42"/>
                </a:lnTo>
                <a:lnTo>
                  <a:pt x="1224" y="35"/>
                </a:lnTo>
                <a:lnTo>
                  <a:pt x="1238" y="28"/>
                </a:lnTo>
                <a:lnTo>
                  <a:pt x="1252" y="23"/>
                </a:lnTo>
                <a:lnTo>
                  <a:pt x="1266" y="17"/>
                </a:lnTo>
                <a:lnTo>
                  <a:pt x="1282" y="13"/>
                </a:lnTo>
                <a:lnTo>
                  <a:pt x="1296" y="10"/>
                </a:lnTo>
                <a:lnTo>
                  <a:pt x="1326" y="4"/>
                </a:lnTo>
                <a:lnTo>
                  <a:pt x="1357" y="1"/>
                </a:lnTo>
                <a:lnTo>
                  <a:pt x="1388" y="0"/>
                </a:lnTo>
                <a:lnTo>
                  <a:pt x="5916" y="0"/>
                </a:lnTo>
                <a:lnTo>
                  <a:pt x="5936" y="0"/>
                </a:lnTo>
                <a:lnTo>
                  <a:pt x="5954" y="0"/>
                </a:lnTo>
                <a:lnTo>
                  <a:pt x="5973" y="2"/>
                </a:lnTo>
                <a:lnTo>
                  <a:pt x="5992" y="4"/>
                </a:lnTo>
                <a:lnTo>
                  <a:pt x="6011" y="8"/>
                </a:lnTo>
                <a:lnTo>
                  <a:pt x="6029" y="13"/>
                </a:lnTo>
                <a:lnTo>
                  <a:pt x="6048" y="18"/>
                </a:lnTo>
                <a:lnTo>
                  <a:pt x="6065" y="25"/>
                </a:lnTo>
                <a:lnTo>
                  <a:pt x="6083" y="31"/>
                </a:lnTo>
                <a:lnTo>
                  <a:pt x="6099" y="40"/>
                </a:lnTo>
                <a:lnTo>
                  <a:pt x="6115" y="50"/>
                </a:lnTo>
                <a:lnTo>
                  <a:pt x="6132" y="61"/>
                </a:lnTo>
                <a:lnTo>
                  <a:pt x="6146" y="72"/>
                </a:lnTo>
                <a:lnTo>
                  <a:pt x="6160" y="85"/>
                </a:lnTo>
                <a:lnTo>
                  <a:pt x="6173" y="99"/>
                </a:lnTo>
                <a:lnTo>
                  <a:pt x="6186" y="113"/>
                </a:lnTo>
                <a:lnTo>
                  <a:pt x="6195" y="124"/>
                </a:lnTo>
                <a:lnTo>
                  <a:pt x="6202" y="136"/>
                </a:lnTo>
                <a:lnTo>
                  <a:pt x="6210" y="148"/>
                </a:lnTo>
                <a:lnTo>
                  <a:pt x="6216" y="160"/>
                </a:lnTo>
                <a:lnTo>
                  <a:pt x="6223" y="172"/>
                </a:lnTo>
                <a:lnTo>
                  <a:pt x="6228" y="185"/>
                </a:lnTo>
                <a:lnTo>
                  <a:pt x="6238" y="211"/>
                </a:lnTo>
                <a:lnTo>
                  <a:pt x="6245" y="237"/>
                </a:lnTo>
                <a:lnTo>
                  <a:pt x="6249" y="264"/>
                </a:lnTo>
                <a:lnTo>
                  <a:pt x="6251" y="292"/>
                </a:lnTo>
                <a:lnTo>
                  <a:pt x="6251" y="319"/>
                </a:lnTo>
                <a:lnTo>
                  <a:pt x="6249" y="348"/>
                </a:lnTo>
                <a:lnTo>
                  <a:pt x="6243" y="375"/>
                </a:lnTo>
                <a:lnTo>
                  <a:pt x="6236" y="401"/>
                </a:lnTo>
                <a:lnTo>
                  <a:pt x="6226" y="427"/>
                </a:lnTo>
                <a:lnTo>
                  <a:pt x="6221" y="439"/>
                </a:lnTo>
                <a:lnTo>
                  <a:pt x="6214" y="452"/>
                </a:lnTo>
                <a:lnTo>
                  <a:pt x="6208" y="464"/>
                </a:lnTo>
                <a:lnTo>
                  <a:pt x="6200" y="475"/>
                </a:lnTo>
                <a:lnTo>
                  <a:pt x="6191" y="487"/>
                </a:lnTo>
                <a:lnTo>
                  <a:pt x="6183" y="498"/>
                </a:lnTo>
                <a:lnTo>
                  <a:pt x="6173" y="508"/>
                </a:lnTo>
                <a:lnTo>
                  <a:pt x="6163" y="517"/>
                </a:lnTo>
                <a:lnTo>
                  <a:pt x="6151" y="530"/>
                </a:lnTo>
                <a:lnTo>
                  <a:pt x="6137" y="542"/>
                </a:lnTo>
                <a:lnTo>
                  <a:pt x="6123" y="552"/>
                </a:lnTo>
                <a:lnTo>
                  <a:pt x="6109" y="562"/>
                </a:lnTo>
                <a:lnTo>
                  <a:pt x="6093" y="571"/>
                </a:lnTo>
                <a:lnTo>
                  <a:pt x="6077" y="578"/>
                </a:lnTo>
                <a:lnTo>
                  <a:pt x="6061" y="585"/>
                </a:lnTo>
                <a:lnTo>
                  <a:pt x="6045" y="590"/>
                </a:lnTo>
                <a:lnTo>
                  <a:pt x="6027" y="594"/>
                </a:lnTo>
                <a:lnTo>
                  <a:pt x="6010" y="599"/>
                </a:lnTo>
                <a:lnTo>
                  <a:pt x="5992" y="602"/>
                </a:lnTo>
                <a:lnTo>
                  <a:pt x="5975" y="604"/>
                </a:lnTo>
                <a:lnTo>
                  <a:pt x="5958" y="605"/>
                </a:lnTo>
                <a:lnTo>
                  <a:pt x="5939" y="606"/>
                </a:lnTo>
                <a:lnTo>
                  <a:pt x="5922" y="606"/>
                </a:lnTo>
                <a:lnTo>
                  <a:pt x="5904" y="606"/>
                </a:lnTo>
                <a:lnTo>
                  <a:pt x="5870" y="894"/>
                </a:lnTo>
                <a:lnTo>
                  <a:pt x="5908" y="876"/>
                </a:lnTo>
                <a:lnTo>
                  <a:pt x="5947" y="858"/>
                </a:lnTo>
                <a:lnTo>
                  <a:pt x="5985" y="840"/>
                </a:lnTo>
                <a:lnTo>
                  <a:pt x="6024" y="824"/>
                </a:lnTo>
                <a:lnTo>
                  <a:pt x="6103" y="793"/>
                </a:lnTo>
                <a:lnTo>
                  <a:pt x="6183" y="764"/>
                </a:lnTo>
                <a:lnTo>
                  <a:pt x="6186" y="750"/>
                </a:lnTo>
                <a:lnTo>
                  <a:pt x="6189" y="737"/>
                </a:lnTo>
                <a:lnTo>
                  <a:pt x="6199" y="710"/>
                </a:lnTo>
                <a:lnTo>
                  <a:pt x="6210" y="685"/>
                </a:lnTo>
                <a:lnTo>
                  <a:pt x="6224" y="660"/>
                </a:lnTo>
                <a:lnTo>
                  <a:pt x="6239" y="637"/>
                </a:lnTo>
                <a:lnTo>
                  <a:pt x="6255" y="615"/>
                </a:lnTo>
                <a:lnTo>
                  <a:pt x="6274" y="594"/>
                </a:lnTo>
                <a:lnTo>
                  <a:pt x="6295" y="576"/>
                </a:lnTo>
                <a:lnTo>
                  <a:pt x="6316" y="558"/>
                </a:lnTo>
                <a:lnTo>
                  <a:pt x="6339" y="541"/>
                </a:lnTo>
                <a:lnTo>
                  <a:pt x="6363" y="527"/>
                </a:lnTo>
                <a:lnTo>
                  <a:pt x="6387" y="514"/>
                </a:lnTo>
                <a:lnTo>
                  <a:pt x="6413" y="502"/>
                </a:lnTo>
                <a:lnTo>
                  <a:pt x="6439" y="491"/>
                </a:lnTo>
                <a:lnTo>
                  <a:pt x="6465" y="483"/>
                </a:lnTo>
                <a:lnTo>
                  <a:pt x="6492" y="476"/>
                </a:lnTo>
                <a:lnTo>
                  <a:pt x="6524" y="469"/>
                </a:lnTo>
                <a:lnTo>
                  <a:pt x="6556" y="465"/>
                </a:lnTo>
                <a:lnTo>
                  <a:pt x="6590" y="462"/>
                </a:lnTo>
                <a:lnTo>
                  <a:pt x="6623" y="460"/>
                </a:lnTo>
                <a:lnTo>
                  <a:pt x="6656" y="460"/>
                </a:lnTo>
                <a:lnTo>
                  <a:pt x="6690" y="461"/>
                </a:lnTo>
                <a:lnTo>
                  <a:pt x="6723" y="464"/>
                </a:lnTo>
                <a:lnTo>
                  <a:pt x="6755" y="469"/>
                </a:lnTo>
                <a:lnTo>
                  <a:pt x="6788" y="476"/>
                </a:lnTo>
                <a:lnTo>
                  <a:pt x="6820" y="485"/>
                </a:lnTo>
                <a:lnTo>
                  <a:pt x="6851" y="496"/>
                </a:lnTo>
                <a:lnTo>
                  <a:pt x="6881" y="508"/>
                </a:lnTo>
                <a:lnTo>
                  <a:pt x="6911" y="523"/>
                </a:lnTo>
                <a:lnTo>
                  <a:pt x="6939" y="539"/>
                </a:lnTo>
                <a:lnTo>
                  <a:pt x="6966" y="559"/>
                </a:lnTo>
                <a:lnTo>
                  <a:pt x="6979" y="568"/>
                </a:lnTo>
                <a:lnTo>
                  <a:pt x="6992" y="579"/>
                </a:lnTo>
                <a:lnTo>
                  <a:pt x="7006" y="592"/>
                </a:lnTo>
                <a:lnTo>
                  <a:pt x="7020" y="605"/>
                </a:lnTo>
                <a:lnTo>
                  <a:pt x="7031" y="619"/>
                </a:lnTo>
                <a:lnTo>
                  <a:pt x="7043" y="635"/>
                </a:lnTo>
                <a:lnTo>
                  <a:pt x="7053" y="650"/>
                </a:lnTo>
                <a:lnTo>
                  <a:pt x="7063" y="666"/>
                </a:lnTo>
                <a:lnTo>
                  <a:pt x="7072" y="683"/>
                </a:lnTo>
                <a:lnTo>
                  <a:pt x="7079" y="700"/>
                </a:lnTo>
                <a:lnTo>
                  <a:pt x="7086" y="717"/>
                </a:lnTo>
                <a:lnTo>
                  <a:pt x="7091" y="736"/>
                </a:lnTo>
                <a:lnTo>
                  <a:pt x="7095" y="753"/>
                </a:lnTo>
                <a:lnTo>
                  <a:pt x="7098" y="772"/>
                </a:lnTo>
                <a:lnTo>
                  <a:pt x="7100" y="791"/>
                </a:lnTo>
                <a:lnTo>
                  <a:pt x="7100" y="810"/>
                </a:lnTo>
                <a:lnTo>
                  <a:pt x="7099" y="828"/>
                </a:lnTo>
                <a:lnTo>
                  <a:pt x="7097" y="848"/>
                </a:lnTo>
                <a:lnTo>
                  <a:pt x="7121" y="864"/>
                </a:lnTo>
                <a:lnTo>
                  <a:pt x="7143" y="881"/>
                </a:lnTo>
                <a:lnTo>
                  <a:pt x="7165" y="899"/>
                </a:lnTo>
                <a:lnTo>
                  <a:pt x="7187" y="918"/>
                </a:lnTo>
                <a:lnTo>
                  <a:pt x="7206" y="939"/>
                </a:lnTo>
                <a:lnTo>
                  <a:pt x="7216" y="950"/>
                </a:lnTo>
                <a:lnTo>
                  <a:pt x="7225" y="961"/>
                </a:lnTo>
                <a:lnTo>
                  <a:pt x="7233" y="973"/>
                </a:lnTo>
                <a:lnTo>
                  <a:pt x="7240" y="985"/>
                </a:lnTo>
                <a:lnTo>
                  <a:pt x="7247" y="998"/>
                </a:lnTo>
                <a:lnTo>
                  <a:pt x="7253" y="1011"/>
                </a:lnTo>
                <a:lnTo>
                  <a:pt x="7265" y="1041"/>
                </a:lnTo>
                <a:lnTo>
                  <a:pt x="7276" y="1073"/>
                </a:lnTo>
                <a:lnTo>
                  <a:pt x="7285" y="1104"/>
                </a:lnTo>
                <a:lnTo>
                  <a:pt x="7293" y="1137"/>
                </a:lnTo>
                <a:lnTo>
                  <a:pt x="7300" y="1168"/>
                </a:lnTo>
                <a:lnTo>
                  <a:pt x="7305" y="1201"/>
                </a:lnTo>
                <a:lnTo>
                  <a:pt x="7309" y="1234"/>
                </a:lnTo>
                <a:lnTo>
                  <a:pt x="7312" y="1267"/>
                </a:lnTo>
                <a:lnTo>
                  <a:pt x="7313" y="1300"/>
                </a:lnTo>
                <a:lnTo>
                  <a:pt x="7313" y="1333"/>
                </a:lnTo>
                <a:lnTo>
                  <a:pt x="7312" y="1366"/>
                </a:lnTo>
                <a:lnTo>
                  <a:pt x="7310" y="1399"/>
                </a:lnTo>
                <a:lnTo>
                  <a:pt x="7306" y="1431"/>
                </a:lnTo>
                <a:lnTo>
                  <a:pt x="7302" y="1465"/>
                </a:lnTo>
                <a:lnTo>
                  <a:pt x="7297" y="1498"/>
                </a:lnTo>
                <a:lnTo>
                  <a:pt x="7290" y="1529"/>
                </a:lnTo>
                <a:lnTo>
                  <a:pt x="7279" y="1572"/>
                </a:lnTo>
                <a:lnTo>
                  <a:pt x="7267" y="1614"/>
                </a:lnTo>
                <a:lnTo>
                  <a:pt x="7254" y="1655"/>
                </a:lnTo>
                <a:lnTo>
                  <a:pt x="7239" y="1696"/>
                </a:lnTo>
                <a:lnTo>
                  <a:pt x="7223" y="1736"/>
                </a:lnTo>
                <a:lnTo>
                  <a:pt x="7205" y="1776"/>
                </a:lnTo>
                <a:lnTo>
                  <a:pt x="7187" y="1815"/>
                </a:lnTo>
                <a:lnTo>
                  <a:pt x="7166" y="1853"/>
                </a:lnTo>
                <a:lnTo>
                  <a:pt x="7146" y="1891"/>
                </a:lnTo>
                <a:lnTo>
                  <a:pt x="7123" y="1929"/>
                </a:lnTo>
                <a:lnTo>
                  <a:pt x="7100" y="1966"/>
                </a:lnTo>
                <a:lnTo>
                  <a:pt x="7076" y="2002"/>
                </a:lnTo>
                <a:lnTo>
                  <a:pt x="7051" y="2038"/>
                </a:lnTo>
                <a:lnTo>
                  <a:pt x="7026" y="2073"/>
                </a:lnTo>
                <a:lnTo>
                  <a:pt x="7000" y="2108"/>
                </a:lnTo>
                <a:lnTo>
                  <a:pt x="6973" y="2142"/>
                </a:lnTo>
                <a:lnTo>
                  <a:pt x="6933" y="2190"/>
                </a:lnTo>
                <a:lnTo>
                  <a:pt x="6891" y="2237"/>
                </a:lnTo>
                <a:lnTo>
                  <a:pt x="6848" y="2284"/>
                </a:lnTo>
                <a:lnTo>
                  <a:pt x="6804" y="2329"/>
                </a:lnTo>
                <a:lnTo>
                  <a:pt x="6759" y="2373"/>
                </a:lnTo>
                <a:lnTo>
                  <a:pt x="6713" y="2416"/>
                </a:lnTo>
                <a:lnTo>
                  <a:pt x="6666" y="2458"/>
                </a:lnTo>
                <a:lnTo>
                  <a:pt x="6617" y="2499"/>
                </a:lnTo>
                <a:lnTo>
                  <a:pt x="6568" y="2538"/>
                </a:lnTo>
                <a:lnTo>
                  <a:pt x="6518" y="2576"/>
                </a:lnTo>
                <a:lnTo>
                  <a:pt x="6467" y="2613"/>
                </a:lnTo>
                <a:lnTo>
                  <a:pt x="6415" y="2649"/>
                </a:lnTo>
                <a:lnTo>
                  <a:pt x="6362" y="2683"/>
                </a:lnTo>
                <a:lnTo>
                  <a:pt x="6308" y="2715"/>
                </a:lnTo>
                <a:lnTo>
                  <a:pt x="6253" y="2746"/>
                </a:lnTo>
                <a:lnTo>
                  <a:pt x="6198" y="2775"/>
                </a:lnTo>
                <a:lnTo>
                  <a:pt x="6129" y="2805"/>
                </a:lnTo>
                <a:lnTo>
                  <a:pt x="6062" y="2837"/>
                </a:lnTo>
                <a:lnTo>
                  <a:pt x="5995" y="2869"/>
                </a:lnTo>
                <a:lnTo>
                  <a:pt x="5962" y="2887"/>
                </a:lnTo>
                <a:lnTo>
                  <a:pt x="5928" y="2905"/>
                </a:lnTo>
                <a:lnTo>
                  <a:pt x="5897" y="2924"/>
                </a:lnTo>
                <a:lnTo>
                  <a:pt x="5865" y="2943"/>
                </a:lnTo>
                <a:lnTo>
                  <a:pt x="5834" y="2964"/>
                </a:lnTo>
                <a:lnTo>
                  <a:pt x="5803" y="2986"/>
                </a:lnTo>
                <a:lnTo>
                  <a:pt x="5774" y="3008"/>
                </a:lnTo>
                <a:lnTo>
                  <a:pt x="5745" y="3031"/>
                </a:lnTo>
                <a:lnTo>
                  <a:pt x="5717" y="3056"/>
                </a:lnTo>
                <a:lnTo>
                  <a:pt x="5690" y="3083"/>
                </a:lnTo>
                <a:lnTo>
                  <a:pt x="5678" y="3096"/>
                </a:lnTo>
                <a:lnTo>
                  <a:pt x="5666" y="3109"/>
                </a:lnTo>
                <a:lnTo>
                  <a:pt x="5657" y="3123"/>
                </a:lnTo>
                <a:lnTo>
                  <a:pt x="5647" y="3138"/>
                </a:lnTo>
                <a:lnTo>
                  <a:pt x="5638" y="3153"/>
                </a:lnTo>
                <a:lnTo>
                  <a:pt x="5629" y="3169"/>
                </a:lnTo>
                <a:lnTo>
                  <a:pt x="5615" y="3201"/>
                </a:lnTo>
                <a:lnTo>
                  <a:pt x="5623" y="3210"/>
                </a:lnTo>
                <a:lnTo>
                  <a:pt x="5632" y="3217"/>
                </a:lnTo>
                <a:lnTo>
                  <a:pt x="5640" y="3224"/>
                </a:lnTo>
                <a:lnTo>
                  <a:pt x="5650" y="3229"/>
                </a:lnTo>
                <a:lnTo>
                  <a:pt x="5670" y="3240"/>
                </a:lnTo>
                <a:lnTo>
                  <a:pt x="5690" y="3250"/>
                </a:lnTo>
                <a:lnTo>
                  <a:pt x="5733" y="3266"/>
                </a:lnTo>
                <a:lnTo>
                  <a:pt x="5753" y="3275"/>
                </a:lnTo>
                <a:lnTo>
                  <a:pt x="5773" y="3286"/>
                </a:lnTo>
                <a:lnTo>
                  <a:pt x="5792" y="3297"/>
                </a:lnTo>
                <a:lnTo>
                  <a:pt x="5810" y="3309"/>
                </a:lnTo>
                <a:lnTo>
                  <a:pt x="5828" y="3321"/>
                </a:lnTo>
                <a:lnTo>
                  <a:pt x="5845" y="3335"/>
                </a:lnTo>
                <a:lnTo>
                  <a:pt x="5861" y="3350"/>
                </a:lnTo>
                <a:lnTo>
                  <a:pt x="5876" y="3365"/>
                </a:lnTo>
                <a:lnTo>
                  <a:pt x="5890" y="3381"/>
                </a:lnTo>
                <a:lnTo>
                  <a:pt x="5903" y="3399"/>
                </a:lnTo>
                <a:lnTo>
                  <a:pt x="5915" y="3417"/>
                </a:lnTo>
                <a:lnTo>
                  <a:pt x="5926" y="3437"/>
                </a:lnTo>
                <a:lnTo>
                  <a:pt x="5935" y="3456"/>
                </a:lnTo>
                <a:lnTo>
                  <a:pt x="5942" y="3476"/>
                </a:lnTo>
                <a:lnTo>
                  <a:pt x="5948" y="3497"/>
                </a:lnTo>
                <a:lnTo>
                  <a:pt x="5952" y="3518"/>
                </a:lnTo>
                <a:lnTo>
                  <a:pt x="5954" y="3540"/>
                </a:lnTo>
                <a:lnTo>
                  <a:pt x="5954" y="3563"/>
                </a:lnTo>
                <a:lnTo>
                  <a:pt x="5954" y="3581"/>
                </a:lnTo>
                <a:lnTo>
                  <a:pt x="5952" y="3601"/>
                </a:lnTo>
                <a:lnTo>
                  <a:pt x="5948" y="3619"/>
                </a:lnTo>
                <a:lnTo>
                  <a:pt x="5943" y="3637"/>
                </a:lnTo>
                <a:lnTo>
                  <a:pt x="5936" y="3654"/>
                </a:lnTo>
                <a:lnTo>
                  <a:pt x="5928" y="3672"/>
                </a:lnTo>
                <a:lnTo>
                  <a:pt x="5918" y="3687"/>
                </a:lnTo>
                <a:lnTo>
                  <a:pt x="5909" y="3703"/>
                </a:lnTo>
                <a:lnTo>
                  <a:pt x="5897" y="3717"/>
                </a:lnTo>
                <a:lnTo>
                  <a:pt x="5884" y="3733"/>
                </a:lnTo>
                <a:lnTo>
                  <a:pt x="5871" y="3746"/>
                </a:lnTo>
                <a:lnTo>
                  <a:pt x="5857" y="3758"/>
                </a:lnTo>
                <a:lnTo>
                  <a:pt x="5841" y="3769"/>
                </a:lnTo>
                <a:lnTo>
                  <a:pt x="5826" y="3780"/>
                </a:lnTo>
                <a:lnTo>
                  <a:pt x="5810" y="3791"/>
                </a:lnTo>
                <a:lnTo>
                  <a:pt x="5793" y="3800"/>
                </a:lnTo>
                <a:lnTo>
                  <a:pt x="5765" y="3814"/>
                </a:lnTo>
                <a:lnTo>
                  <a:pt x="5735" y="3827"/>
                </a:lnTo>
                <a:lnTo>
                  <a:pt x="5705" y="3838"/>
                </a:lnTo>
                <a:lnTo>
                  <a:pt x="5675" y="3848"/>
                </a:lnTo>
                <a:lnTo>
                  <a:pt x="5643" y="3856"/>
                </a:lnTo>
                <a:lnTo>
                  <a:pt x="5612" y="3863"/>
                </a:lnTo>
                <a:lnTo>
                  <a:pt x="5580" y="3868"/>
                </a:lnTo>
                <a:lnTo>
                  <a:pt x="5549" y="3873"/>
                </a:lnTo>
                <a:lnTo>
                  <a:pt x="5517" y="3875"/>
                </a:lnTo>
                <a:lnTo>
                  <a:pt x="5485" y="3877"/>
                </a:lnTo>
                <a:lnTo>
                  <a:pt x="5452" y="3876"/>
                </a:lnTo>
                <a:lnTo>
                  <a:pt x="5421" y="3875"/>
                </a:lnTo>
                <a:lnTo>
                  <a:pt x="5388" y="3872"/>
                </a:lnTo>
                <a:lnTo>
                  <a:pt x="5357" y="3867"/>
                </a:lnTo>
                <a:lnTo>
                  <a:pt x="5325" y="3862"/>
                </a:lnTo>
                <a:lnTo>
                  <a:pt x="5293" y="3855"/>
                </a:lnTo>
                <a:lnTo>
                  <a:pt x="5270" y="3888"/>
                </a:lnTo>
                <a:lnTo>
                  <a:pt x="5246" y="3919"/>
                </a:lnTo>
                <a:lnTo>
                  <a:pt x="5221" y="3951"/>
                </a:lnTo>
                <a:lnTo>
                  <a:pt x="5195" y="3981"/>
                </a:lnTo>
                <a:lnTo>
                  <a:pt x="5168" y="4012"/>
                </a:lnTo>
                <a:lnTo>
                  <a:pt x="5141" y="4042"/>
                </a:lnTo>
                <a:lnTo>
                  <a:pt x="5114" y="4071"/>
                </a:lnTo>
                <a:lnTo>
                  <a:pt x="5086" y="4100"/>
                </a:lnTo>
                <a:lnTo>
                  <a:pt x="5057" y="4127"/>
                </a:lnTo>
                <a:lnTo>
                  <a:pt x="5027" y="4155"/>
                </a:lnTo>
                <a:lnTo>
                  <a:pt x="4997" y="4181"/>
                </a:lnTo>
                <a:lnTo>
                  <a:pt x="4966" y="4208"/>
                </a:lnTo>
                <a:lnTo>
                  <a:pt x="4935" y="4233"/>
                </a:lnTo>
                <a:lnTo>
                  <a:pt x="4903" y="4258"/>
                </a:lnTo>
                <a:lnTo>
                  <a:pt x="4871" y="4281"/>
                </a:lnTo>
                <a:lnTo>
                  <a:pt x="4838" y="4305"/>
                </a:lnTo>
                <a:lnTo>
                  <a:pt x="4805" y="4327"/>
                </a:lnTo>
                <a:lnTo>
                  <a:pt x="4772" y="4350"/>
                </a:lnTo>
                <a:lnTo>
                  <a:pt x="4737" y="4371"/>
                </a:lnTo>
                <a:lnTo>
                  <a:pt x="4702" y="4391"/>
                </a:lnTo>
                <a:lnTo>
                  <a:pt x="4667" y="4411"/>
                </a:lnTo>
                <a:lnTo>
                  <a:pt x="4633" y="4429"/>
                </a:lnTo>
                <a:lnTo>
                  <a:pt x="4597" y="4448"/>
                </a:lnTo>
                <a:lnTo>
                  <a:pt x="4560" y="4465"/>
                </a:lnTo>
                <a:lnTo>
                  <a:pt x="4524" y="4483"/>
                </a:lnTo>
                <a:lnTo>
                  <a:pt x="4487" y="4498"/>
                </a:lnTo>
                <a:lnTo>
                  <a:pt x="4449" y="4513"/>
                </a:lnTo>
                <a:lnTo>
                  <a:pt x="4412" y="4527"/>
                </a:lnTo>
                <a:lnTo>
                  <a:pt x="4374" y="4540"/>
                </a:lnTo>
                <a:lnTo>
                  <a:pt x="4336" y="4553"/>
                </a:lnTo>
                <a:lnTo>
                  <a:pt x="4297" y="4565"/>
                </a:lnTo>
                <a:lnTo>
                  <a:pt x="4259" y="4576"/>
                </a:lnTo>
                <a:lnTo>
                  <a:pt x="4270" y="4665"/>
                </a:lnTo>
                <a:lnTo>
                  <a:pt x="4285" y="4683"/>
                </a:lnTo>
                <a:lnTo>
                  <a:pt x="4299" y="4700"/>
                </a:lnTo>
                <a:lnTo>
                  <a:pt x="4312" y="4718"/>
                </a:lnTo>
                <a:lnTo>
                  <a:pt x="4324" y="4737"/>
                </a:lnTo>
                <a:lnTo>
                  <a:pt x="4335" y="4758"/>
                </a:lnTo>
                <a:lnTo>
                  <a:pt x="4343" y="4778"/>
                </a:lnTo>
                <a:lnTo>
                  <a:pt x="4350" y="4800"/>
                </a:lnTo>
                <a:lnTo>
                  <a:pt x="4354" y="4823"/>
                </a:lnTo>
                <a:lnTo>
                  <a:pt x="4375" y="4836"/>
                </a:lnTo>
                <a:lnTo>
                  <a:pt x="4396" y="4851"/>
                </a:lnTo>
                <a:lnTo>
                  <a:pt x="4413" y="4867"/>
                </a:lnTo>
                <a:lnTo>
                  <a:pt x="4430" y="4887"/>
                </a:lnTo>
                <a:lnTo>
                  <a:pt x="4445" y="4906"/>
                </a:lnTo>
                <a:lnTo>
                  <a:pt x="4458" y="4928"/>
                </a:lnTo>
                <a:lnTo>
                  <a:pt x="4470" y="4951"/>
                </a:lnTo>
                <a:lnTo>
                  <a:pt x="4478" y="4974"/>
                </a:lnTo>
                <a:lnTo>
                  <a:pt x="4485" y="4998"/>
                </a:lnTo>
                <a:lnTo>
                  <a:pt x="4489" y="5023"/>
                </a:lnTo>
                <a:lnTo>
                  <a:pt x="4491" y="5047"/>
                </a:lnTo>
                <a:lnTo>
                  <a:pt x="4491" y="5072"/>
                </a:lnTo>
                <a:lnTo>
                  <a:pt x="4489" y="5084"/>
                </a:lnTo>
                <a:lnTo>
                  <a:pt x="4488" y="5097"/>
                </a:lnTo>
                <a:lnTo>
                  <a:pt x="4485" y="5109"/>
                </a:lnTo>
                <a:lnTo>
                  <a:pt x="4482" y="5121"/>
                </a:lnTo>
                <a:lnTo>
                  <a:pt x="4478" y="5133"/>
                </a:lnTo>
                <a:lnTo>
                  <a:pt x="4473" y="5144"/>
                </a:lnTo>
                <a:lnTo>
                  <a:pt x="4467" y="5155"/>
                </a:lnTo>
                <a:lnTo>
                  <a:pt x="4462" y="5167"/>
                </a:lnTo>
                <a:lnTo>
                  <a:pt x="4448" y="5187"/>
                </a:lnTo>
                <a:lnTo>
                  <a:pt x="4433" y="5204"/>
                </a:lnTo>
                <a:lnTo>
                  <a:pt x="4416" y="5221"/>
                </a:lnTo>
                <a:lnTo>
                  <a:pt x="4399" y="5237"/>
                </a:lnTo>
                <a:lnTo>
                  <a:pt x="4380" y="5250"/>
                </a:lnTo>
                <a:lnTo>
                  <a:pt x="4361" y="5263"/>
                </a:lnTo>
                <a:lnTo>
                  <a:pt x="4341" y="5275"/>
                </a:lnTo>
                <a:lnTo>
                  <a:pt x="4321" y="5286"/>
                </a:lnTo>
                <a:lnTo>
                  <a:pt x="4299" y="5297"/>
                </a:lnTo>
                <a:lnTo>
                  <a:pt x="4277" y="5305"/>
                </a:lnTo>
                <a:lnTo>
                  <a:pt x="4255" y="5314"/>
                </a:lnTo>
                <a:lnTo>
                  <a:pt x="4233" y="5323"/>
                </a:lnTo>
                <a:lnTo>
                  <a:pt x="4188" y="5337"/>
                </a:lnTo>
                <a:lnTo>
                  <a:pt x="4143" y="5351"/>
                </a:lnTo>
                <a:lnTo>
                  <a:pt x="4146" y="5384"/>
                </a:lnTo>
                <a:lnTo>
                  <a:pt x="4148" y="5416"/>
                </a:lnTo>
                <a:lnTo>
                  <a:pt x="4149" y="5483"/>
                </a:lnTo>
                <a:lnTo>
                  <a:pt x="4150" y="5549"/>
                </a:lnTo>
                <a:lnTo>
                  <a:pt x="4151" y="5614"/>
                </a:lnTo>
                <a:lnTo>
                  <a:pt x="4153" y="5648"/>
                </a:lnTo>
                <a:lnTo>
                  <a:pt x="4155" y="5680"/>
                </a:lnTo>
                <a:lnTo>
                  <a:pt x="4159" y="5713"/>
                </a:lnTo>
                <a:lnTo>
                  <a:pt x="4163" y="5744"/>
                </a:lnTo>
                <a:lnTo>
                  <a:pt x="4170" y="5777"/>
                </a:lnTo>
                <a:lnTo>
                  <a:pt x="4177" y="5809"/>
                </a:lnTo>
                <a:lnTo>
                  <a:pt x="4186" y="5840"/>
                </a:lnTo>
                <a:lnTo>
                  <a:pt x="4197" y="5872"/>
                </a:lnTo>
                <a:lnTo>
                  <a:pt x="4214" y="5915"/>
                </a:lnTo>
                <a:lnTo>
                  <a:pt x="4234" y="5959"/>
                </a:lnTo>
                <a:lnTo>
                  <a:pt x="4254" y="6000"/>
                </a:lnTo>
                <a:lnTo>
                  <a:pt x="4277" y="6040"/>
                </a:lnTo>
                <a:lnTo>
                  <a:pt x="4301" y="6080"/>
                </a:lnTo>
                <a:lnTo>
                  <a:pt x="4327" y="6119"/>
                </a:lnTo>
                <a:lnTo>
                  <a:pt x="4353" y="6158"/>
                </a:lnTo>
                <a:lnTo>
                  <a:pt x="4382" y="6194"/>
                </a:lnTo>
                <a:lnTo>
                  <a:pt x="4411" y="6231"/>
                </a:lnTo>
                <a:lnTo>
                  <a:pt x="4441" y="6266"/>
                </a:lnTo>
                <a:lnTo>
                  <a:pt x="4472" y="6302"/>
                </a:lnTo>
                <a:lnTo>
                  <a:pt x="4504" y="6336"/>
                </a:lnTo>
                <a:lnTo>
                  <a:pt x="4536" y="6369"/>
                </a:lnTo>
                <a:lnTo>
                  <a:pt x="4570" y="6402"/>
                </a:lnTo>
                <a:lnTo>
                  <a:pt x="4603" y="6435"/>
                </a:lnTo>
                <a:lnTo>
                  <a:pt x="4637" y="6466"/>
                </a:lnTo>
                <a:lnTo>
                  <a:pt x="4648" y="6477"/>
                </a:lnTo>
                <a:lnTo>
                  <a:pt x="4660" y="6486"/>
                </a:lnTo>
                <a:lnTo>
                  <a:pt x="4673" y="6494"/>
                </a:lnTo>
                <a:lnTo>
                  <a:pt x="4686" y="6503"/>
                </a:lnTo>
                <a:lnTo>
                  <a:pt x="4712" y="6517"/>
                </a:lnTo>
                <a:lnTo>
                  <a:pt x="4739" y="6531"/>
                </a:lnTo>
                <a:lnTo>
                  <a:pt x="4765" y="6547"/>
                </a:lnTo>
                <a:lnTo>
                  <a:pt x="4778" y="6555"/>
                </a:lnTo>
                <a:lnTo>
                  <a:pt x="4790" y="6564"/>
                </a:lnTo>
                <a:lnTo>
                  <a:pt x="4802" y="6573"/>
                </a:lnTo>
                <a:lnTo>
                  <a:pt x="4813" y="6584"/>
                </a:lnTo>
                <a:lnTo>
                  <a:pt x="4823" y="6596"/>
                </a:lnTo>
                <a:lnTo>
                  <a:pt x="4832" y="6608"/>
                </a:lnTo>
                <a:lnTo>
                  <a:pt x="4840" y="6622"/>
                </a:lnTo>
                <a:lnTo>
                  <a:pt x="4847" y="6637"/>
                </a:lnTo>
                <a:lnTo>
                  <a:pt x="4852" y="6651"/>
                </a:lnTo>
                <a:lnTo>
                  <a:pt x="4855" y="6666"/>
                </a:lnTo>
                <a:lnTo>
                  <a:pt x="4857" y="6681"/>
                </a:lnTo>
                <a:lnTo>
                  <a:pt x="4858" y="6698"/>
                </a:lnTo>
                <a:lnTo>
                  <a:pt x="4857" y="6713"/>
                </a:lnTo>
                <a:lnTo>
                  <a:pt x="4855" y="6728"/>
                </a:lnTo>
                <a:lnTo>
                  <a:pt x="4852" y="6744"/>
                </a:lnTo>
                <a:lnTo>
                  <a:pt x="4849" y="6760"/>
                </a:lnTo>
                <a:lnTo>
                  <a:pt x="4841" y="6791"/>
                </a:lnTo>
                <a:lnTo>
                  <a:pt x="4833" y="6823"/>
                </a:lnTo>
                <a:lnTo>
                  <a:pt x="4825" y="6852"/>
                </a:lnTo>
                <a:lnTo>
                  <a:pt x="4865" y="6886"/>
                </a:lnTo>
                <a:lnTo>
                  <a:pt x="4908" y="6918"/>
                </a:lnTo>
                <a:lnTo>
                  <a:pt x="4992" y="6983"/>
                </a:lnTo>
                <a:lnTo>
                  <a:pt x="5035" y="7015"/>
                </a:lnTo>
                <a:lnTo>
                  <a:pt x="5076" y="7049"/>
                </a:lnTo>
                <a:lnTo>
                  <a:pt x="5096" y="7066"/>
                </a:lnTo>
                <a:lnTo>
                  <a:pt x="5115" y="7084"/>
                </a:lnTo>
                <a:lnTo>
                  <a:pt x="5135" y="7103"/>
                </a:lnTo>
                <a:lnTo>
                  <a:pt x="5153" y="7122"/>
                </a:lnTo>
                <a:lnTo>
                  <a:pt x="5166" y="7138"/>
                </a:lnTo>
                <a:lnTo>
                  <a:pt x="5179" y="7155"/>
                </a:lnTo>
                <a:lnTo>
                  <a:pt x="5189" y="7174"/>
                </a:lnTo>
                <a:lnTo>
                  <a:pt x="5198" y="7193"/>
                </a:lnTo>
                <a:lnTo>
                  <a:pt x="5205" y="7213"/>
                </a:lnTo>
                <a:lnTo>
                  <a:pt x="5211" y="7233"/>
                </a:lnTo>
                <a:lnTo>
                  <a:pt x="5215" y="7253"/>
                </a:lnTo>
                <a:lnTo>
                  <a:pt x="5218" y="7274"/>
                </a:lnTo>
                <a:lnTo>
                  <a:pt x="5220" y="7294"/>
                </a:lnTo>
                <a:lnTo>
                  <a:pt x="5221" y="7316"/>
                </a:lnTo>
                <a:lnTo>
                  <a:pt x="5220" y="7337"/>
                </a:lnTo>
                <a:lnTo>
                  <a:pt x="5217" y="7359"/>
                </a:lnTo>
                <a:lnTo>
                  <a:pt x="5215" y="7379"/>
                </a:lnTo>
                <a:lnTo>
                  <a:pt x="5211" y="7401"/>
                </a:lnTo>
                <a:lnTo>
                  <a:pt x="5207" y="7422"/>
                </a:lnTo>
                <a:lnTo>
                  <a:pt x="5201" y="7441"/>
                </a:lnTo>
                <a:lnTo>
                  <a:pt x="5214" y="7453"/>
                </a:lnTo>
                <a:lnTo>
                  <a:pt x="5227" y="7465"/>
                </a:lnTo>
                <a:lnTo>
                  <a:pt x="5239" y="7478"/>
                </a:lnTo>
                <a:lnTo>
                  <a:pt x="5250" y="7492"/>
                </a:lnTo>
                <a:lnTo>
                  <a:pt x="5261" y="7506"/>
                </a:lnTo>
                <a:lnTo>
                  <a:pt x="5270" y="7522"/>
                </a:lnTo>
                <a:lnTo>
                  <a:pt x="5279" y="7537"/>
                </a:lnTo>
                <a:lnTo>
                  <a:pt x="5287" y="7552"/>
                </a:lnTo>
                <a:lnTo>
                  <a:pt x="5293" y="7568"/>
                </a:lnTo>
                <a:lnTo>
                  <a:pt x="5299" y="7585"/>
                </a:lnTo>
                <a:lnTo>
                  <a:pt x="5304" y="7602"/>
                </a:lnTo>
                <a:lnTo>
                  <a:pt x="5308" y="7619"/>
                </a:lnTo>
                <a:lnTo>
                  <a:pt x="5310" y="7637"/>
                </a:lnTo>
                <a:lnTo>
                  <a:pt x="5311" y="7654"/>
                </a:lnTo>
                <a:lnTo>
                  <a:pt x="5310" y="7672"/>
                </a:lnTo>
                <a:lnTo>
                  <a:pt x="5308" y="7689"/>
                </a:lnTo>
                <a:lnTo>
                  <a:pt x="5307" y="7708"/>
                </a:lnTo>
                <a:lnTo>
                  <a:pt x="5303" y="7725"/>
                </a:lnTo>
                <a:lnTo>
                  <a:pt x="5298" y="7741"/>
                </a:lnTo>
                <a:lnTo>
                  <a:pt x="5291" y="7756"/>
                </a:lnTo>
                <a:lnTo>
                  <a:pt x="5284" y="7771"/>
                </a:lnTo>
                <a:lnTo>
                  <a:pt x="5274" y="7785"/>
                </a:lnTo>
                <a:lnTo>
                  <a:pt x="5264" y="7798"/>
                </a:lnTo>
                <a:lnTo>
                  <a:pt x="5252" y="7811"/>
                </a:lnTo>
                <a:lnTo>
                  <a:pt x="5240" y="7823"/>
                </a:lnTo>
                <a:lnTo>
                  <a:pt x="5227" y="7834"/>
                </a:lnTo>
                <a:lnTo>
                  <a:pt x="5213" y="7844"/>
                </a:lnTo>
                <a:lnTo>
                  <a:pt x="5199" y="7854"/>
                </a:lnTo>
                <a:lnTo>
                  <a:pt x="5170" y="7873"/>
                </a:lnTo>
                <a:lnTo>
                  <a:pt x="5140" y="7888"/>
                </a:lnTo>
                <a:lnTo>
                  <a:pt x="5108" y="7904"/>
                </a:lnTo>
                <a:lnTo>
                  <a:pt x="5074" y="7918"/>
                </a:lnTo>
                <a:lnTo>
                  <a:pt x="5041" y="7931"/>
                </a:lnTo>
                <a:lnTo>
                  <a:pt x="5008" y="7944"/>
                </a:lnTo>
                <a:lnTo>
                  <a:pt x="4974" y="7956"/>
                </a:lnTo>
                <a:lnTo>
                  <a:pt x="4939" y="7968"/>
                </a:lnTo>
                <a:lnTo>
                  <a:pt x="4904" y="7978"/>
                </a:lnTo>
                <a:lnTo>
                  <a:pt x="4870" y="7988"/>
                </a:lnTo>
                <a:lnTo>
                  <a:pt x="4800" y="8006"/>
                </a:lnTo>
                <a:lnTo>
                  <a:pt x="4730" y="8023"/>
                </a:lnTo>
                <a:lnTo>
                  <a:pt x="4660" y="8038"/>
                </a:lnTo>
                <a:lnTo>
                  <a:pt x="4589" y="8052"/>
                </a:lnTo>
                <a:lnTo>
                  <a:pt x="4508" y="8066"/>
                </a:lnTo>
                <a:lnTo>
                  <a:pt x="4426" y="8079"/>
                </a:lnTo>
                <a:lnTo>
                  <a:pt x="4345" y="8091"/>
                </a:lnTo>
                <a:lnTo>
                  <a:pt x="4263" y="8102"/>
                </a:lnTo>
                <a:lnTo>
                  <a:pt x="4180" y="8112"/>
                </a:lnTo>
                <a:lnTo>
                  <a:pt x="4099" y="8119"/>
                </a:lnTo>
                <a:lnTo>
                  <a:pt x="4016" y="8127"/>
                </a:lnTo>
                <a:lnTo>
                  <a:pt x="3935" y="8133"/>
                </a:lnTo>
                <a:lnTo>
                  <a:pt x="3852" y="8137"/>
                </a:lnTo>
                <a:lnTo>
                  <a:pt x="3770" y="8140"/>
                </a:lnTo>
                <a:lnTo>
                  <a:pt x="3687" y="8141"/>
                </a:lnTo>
                <a:lnTo>
                  <a:pt x="3604" y="8141"/>
                </a:lnTo>
                <a:lnTo>
                  <a:pt x="3522" y="8139"/>
                </a:lnTo>
                <a:lnTo>
                  <a:pt x="3439" y="8136"/>
                </a:lnTo>
                <a:lnTo>
                  <a:pt x="3358" y="8131"/>
                </a:lnTo>
                <a:lnTo>
                  <a:pt x="3275" y="8125"/>
                </a:lnTo>
                <a:lnTo>
                  <a:pt x="3157" y="8113"/>
                </a:lnTo>
                <a:lnTo>
                  <a:pt x="3038" y="8100"/>
                </a:lnTo>
                <a:lnTo>
                  <a:pt x="2920" y="8085"/>
                </a:lnTo>
                <a:lnTo>
                  <a:pt x="2860" y="8076"/>
                </a:lnTo>
                <a:lnTo>
                  <a:pt x="2801" y="8066"/>
                </a:lnTo>
                <a:lnTo>
                  <a:pt x="2742" y="8055"/>
                </a:lnTo>
                <a:lnTo>
                  <a:pt x="2684" y="8044"/>
                </a:lnTo>
                <a:lnTo>
                  <a:pt x="2626" y="8033"/>
                </a:lnTo>
                <a:lnTo>
                  <a:pt x="2567" y="8019"/>
                </a:lnTo>
                <a:lnTo>
                  <a:pt x="2510" y="8005"/>
                </a:lnTo>
                <a:lnTo>
                  <a:pt x="2452" y="7990"/>
                </a:lnTo>
                <a:lnTo>
                  <a:pt x="2395" y="7974"/>
                </a:lnTo>
                <a:lnTo>
                  <a:pt x="2338" y="7955"/>
                </a:lnTo>
                <a:lnTo>
                  <a:pt x="2296" y="7940"/>
                </a:lnTo>
                <a:lnTo>
                  <a:pt x="2254" y="7925"/>
                </a:lnTo>
                <a:lnTo>
                  <a:pt x="2213" y="7908"/>
                </a:lnTo>
                <a:lnTo>
                  <a:pt x="2192" y="7898"/>
                </a:lnTo>
                <a:lnTo>
                  <a:pt x="2172" y="7888"/>
                </a:lnTo>
                <a:lnTo>
                  <a:pt x="2152" y="7877"/>
                </a:lnTo>
                <a:lnTo>
                  <a:pt x="2134" y="7866"/>
                </a:lnTo>
                <a:lnTo>
                  <a:pt x="2115" y="7853"/>
                </a:lnTo>
                <a:lnTo>
                  <a:pt x="2097" y="7840"/>
                </a:lnTo>
                <a:lnTo>
                  <a:pt x="2080" y="7826"/>
                </a:lnTo>
                <a:lnTo>
                  <a:pt x="2064" y="7811"/>
                </a:lnTo>
                <a:lnTo>
                  <a:pt x="2049" y="7796"/>
                </a:lnTo>
                <a:lnTo>
                  <a:pt x="2034" y="7778"/>
                </a:lnTo>
                <a:lnTo>
                  <a:pt x="2028" y="7767"/>
                </a:lnTo>
                <a:lnTo>
                  <a:pt x="2023" y="7756"/>
                </a:lnTo>
                <a:lnTo>
                  <a:pt x="2014" y="7735"/>
                </a:lnTo>
                <a:lnTo>
                  <a:pt x="2009" y="7712"/>
                </a:lnTo>
                <a:lnTo>
                  <a:pt x="2005" y="7689"/>
                </a:lnTo>
                <a:lnTo>
                  <a:pt x="2003" y="7666"/>
                </a:lnTo>
                <a:lnTo>
                  <a:pt x="2004" y="7642"/>
                </a:lnTo>
                <a:lnTo>
                  <a:pt x="2008" y="7619"/>
                </a:lnTo>
                <a:lnTo>
                  <a:pt x="2012" y="7597"/>
                </a:lnTo>
                <a:lnTo>
                  <a:pt x="2019" y="7575"/>
                </a:lnTo>
                <a:lnTo>
                  <a:pt x="2027" y="7553"/>
                </a:lnTo>
                <a:lnTo>
                  <a:pt x="2038" y="7533"/>
                </a:lnTo>
                <a:lnTo>
                  <a:pt x="2050" y="7512"/>
                </a:lnTo>
                <a:lnTo>
                  <a:pt x="2063" y="7492"/>
                </a:lnTo>
                <a:lnTo>
                  <a:pt x="2078" y="7475"/>
                </a:lnTo>
                <a:lnTo>
                  <a:pt x="2095" y="7459"/>
                </a:lnTo>
                <a:lnTo>
                  <a:pt x="2113" y="7443"/>
                </a:lnTo>
                <a:lnTo>
                  <a:pt x="2108" y="7424"/>
                </a:lnTo>
                <a:lnTo>
                  <a:pt x="2103" y="7404"/>
                </a:lnTo>
                <a:lnTo>
                  <a:pt x="2100" y="7385"/>
                </a:lnTo>
                <a:lnTo>
                  <a:pt x="2097" y="7365"/>
                </a:lnTo>
                <a:lnTo>
                  <a:pt x="2095" y="7346"/>
                </a:lnTo>
                <a:lnTo>
                  <a:pt x="2094" y="7326"/>
                </a:lnTo>
                <a:lnTo>
                  <a:pt x="2094" y="7306"/>
                </a:lnTo>
                <a:lnTo>
                  <a:pt x="2095" y="7286"/>
                </a:lnTo>
                <a:lnTo>
                  <a:pt x="2097" y="7266"/>
                </a:lnTo>
                <a:lnTo>
                  <a:pt x="2099" y="7247"/>
                </a:lnTo>
                <a:lnTo>
                  <a:pt x="2104" y="7228"/>
                </a:lnTo>
                <a:lnTo>
                  <a:pt x="2110" y="7210"/>
                </a:lnTo>
                <a:lnTo>
                  <a:pt x="2116" y="7191"/>
                </a:lnTo>
                <a:lnTo>
                  <a:pt x="2125" y="7174"/>
                </a:lnTo>
                <a:lnTo>
                  <a:pt x="2136" y="7156"/>
                </a:lnTo>
                <a:lnTo>
                  <a:pt x="2148" y="7140"/>
                </a:lnTo>
                <a:lnTo>
                  <a:pt x="2166" y="7119"/>
                </a:lnTo>
                <a:lnTo>
                  <a:pt x="2185" y="7099"/>
                </a:lnTo>
                <a:lnTo>
                  <a:pt x="2205" y="7079"/>
                </a:lnTo>
                <a:lnTo>
                  <a:pt x="2226" y="7061"/>
                </a:lnTo>
                <a:lnTo>
                  <a:pt x="2247" y="7042"/>
                </a:lnTo>
                <a:lnTo>
                  <a:pt x="2269" y="7025"/>
                </a:lnTo>
                <a:lnTo>
                  <a:pt x="2312" y="6990"/>
                </a:lnTo>
                <a:lnTo>
                  <a:pt x="2402" y="6923"/>
                </a:lnTo>
                <a:lnTo>
                  <a:pt x="2446" y="6889"/>
                </a:lnTo>
                <a:lnTo>
                  <a:pt x="2489" y="6853"/>
                </a:lnTo>
                <a:lnTo>
                  <a:pt x="2483" y="6824"/>
                </a:lnTo>
                <a:lnTo>
                  <a:pt x="2474" y="6794"/>
                </a:lnTo>
                <a:lnTo>
                  <a:pt x="2466" y="6764"/>
                </a:lnTo>
                <a:lnTo>
                  <a:pt x="2460" y="6734"/>
                </a:lnTo>
                <a:lnTo>
                  <a:pt x="2458" y="6718"/>
                </a:lnTo>
                <a:lnTo>
                  <a:pt x="2457" y="6703"/>
                </a:lnTo>
                <a:lnTo>
                  <a:pt x="2457" y="6688"/>
                </a:lnTo>
                <a:lnTo>
                  <a:pt x="2458" y="6674"/>
                </a:lnTo>
                <a:lnTo>
                  <a:pt x="2460" y="6659"/>
                </a:lnTo>
                <a:lnTo>
                  <a:pt x="2464" y="6644"/>
                </a:lnTo>
                <a:lnTo>
                  <a:pt x="2470" y="6630"/>
                </a:lnTo>
                <a:lnTo>
                  <a:pt x="2477" y="6616"/>
                </a:lnTo>
                <a:lnTo>
                  <a:pt x="2486" y="6602"/>
                </a:lnTo>
                <a:lnTo>
                  <a:pt x="2495" y="6590"/>
                </a:lnTo>
                <a:lnTo>
                  <a:pt x="2505" y="6579"/>
                </a:lnTo>
                <a:lnTo>
                  <a:pt x="2516" y="6569"/>
                </a:lnTo>
                <a:lnTo>
                  <a:pt x="2528" y="6561"/>
                </a:lnTo>
                <a:lnTo>
                  <a:pt x="2541" y="6552"/>
                </a:lnTo>
                <a:lnTo>
                  <a:pt x="2567" y="6537"/>
                </a:lnTo>
                <a:lnTo>
                  <a:pt x="2595" y="6522"/>
                </a:lnTo>
                <a:lnTo>
                  <a:pt x="2622" y="6508"/>
                </a:lnTo>
                <a:lnTo>
                  <a:pt x="2635" y="6499"/>
                </a:lnTo>
                <a:lnTo>
                  <a:pt x="2647" y="6491"/>
                </a:lnTo>
                <a:lnTo>
                  <a:pt x="2659" y="6481"/>
                </a:lnTo>
                <a:lnTo>
                  <a:pt x="2671" y="6472"/>
                </a:lnTo>
                <a:lnTo>
                  <a:pt x="2705" y="6440"/>
                </a:lnTo>
                <a:lnTo>
                  <a:pt x="2739" y="6406"/>
                </a:lnTo>
                <a:lnTo>
                  <a:pt x="2773" y="6374"/>
                </a:lnTo>
                <a:lnTo>
                  <a:pt x="2807" y="6339"/>
                </a:lnTo>
                <a:lnTo>
                  <a:pt x="2839" y="6305"/>
                </a:lnTo>
                <a:lnTo>
                  <a:pt x="2871" y="6269"/>
                </a:lnTo>
                <a:lnTo>
                  <a:pt x="2901" y="6234"/>
                </a:lnTo>
                <a:lnTo>
                  <a:pt x="2932" y="6197"/>
                </a:lnTo>
                <a:lnTo>
                  <a:pt x="2960" y="6159"/>
                </a:lnTo>
                <a:lnTo>
                  <a:pt x="2987" y="6119"/>
                </a:lnTo>
                <a:lnTo>
                  <a:pt x="3013" y="6080"/>
                </a:lnTo>
                <a:lnTo>
                  <a:pt x="3038" y="6040"/>
                </a:lnTo>
                <a:lnTo>
                  <a:pt x="3061" y="5999"/>
                </a:lnTo>
                <a:lnTo>
                  <a:pt x="3082" y="5956"/>
                </a:lnTo>
                <a:lnTo>
                  <a:pt x="3101" y="5913"/>
                </a:lnTo>
                <a:lnTo>
                  <a:pt x="3119" y="5868"/>
                </a:lnTo>
                <a:lnTo>
                  <a:pt x="3129" y="5837"/>
                </a:lnTo>
                <a:lnTo>
                  <a:pt x="3138" y="5805"/>
                </a:lnTo>
                <a:lnTo>
                  <a:pt x="3146" y="5774"/>
                </a:lnTo>
                <a:lnTo>
                  <a:pt x="3151" y="5742"/>
                </a:lnTo>
                <a:lnTo>
                  <a:pt x="3155" y="5710"/>
                </a:lnTo>
                <a:lnTo>
                  <a:pt x="3159" y="5678"/>
                </a:lnTo>
                <a:lnTo>
                  <a:pt x="3161" y="5646"/>
                </a:lnTo>
                <a:lnTo>
                  <a:pt x="3163" y="5613"/>
                </a:lnTo>
                <a:lnTo>
                  <a:pt x="3164" y="5548"/>
                </a:lnTo>
                <a:lnTo>
                  <a:pt x="3165" y="5481"/>
                </a:lnTo>
                <a:lnTo>
                  <a:pt x="3167" y="5416"/>
                </a:lnTo>
                <a:lnTo>
                  <a:pt x="3169" y="5384"/>
                </a:lnTo>
                <a:lnTo>
                  <a:pt x="3172" y="5352"/>
                </a:lnTo>
                <a:lnTo>
                  <a:pt x="3125" y="5337"/>
                </a:lnTo>
                <a:lnTo>
                  <a:pt x="3077" y="5321"/>
                </a:lnTo>
                <a:lnTo>
                  <a:pt x="3053" y="5312"/>
                </a:lnTo>
                <a:lnTo>
                  <a:pt x="3030" y="5303"/>
                </a:lnTo>
                <a:lnTo>
                  <a:pt x="3008" y="5292"/>
                </a:lnTo>
                <a:lnTo>
                  <a:pt x="2985" y="5281"/>
                </a:lnTo>
                <a:lnTo>
                  <a:pt x="2963" y="5269"/>
                </a:lnTo>
                <a:lnTo>
                  <a:pt x="2942" y="5256"/>
                </a:lnTo>
                <a:lnTo>
                  <a:pt x="2923" y="5242"/>
                </a:lnTo>
                <a:lnTo>
                  <a:pt x="2903" y="5226"/>
                </a:lnTo>
                <a:lnTo>
                  <a:pt x="2886" y="5210"/>
                </a:lnTo>
                <a:lnTo>
                  <a:pt x="2870" y="5191"/>
                </a:lnTo>
                <a:lnTo>
                  <a:pt x="2855" y="5171"/>
                </a:lnTo>
                <a:lnTo>
                  <a:pt x="2842" y="5149"/>
                </a:lnTo>
                <a:lnTo>
                  <a:pt x="2838" y="5137"/>
                </a:lnTo>
                <a:lnTo>
                  <a:pt x="2834" y="5126"/>
                </a:lnTo>
                <a:lnTo>
                  <a:pt x="2830" y="5114"/>
                </a:lnTo>
                <a:lnTo>
                  <a:pt x="2827" y="5102"/>
                </a:lnTo>
                <a:lnTo>
                  <a:pt x="2824" y="5079"/>
                </a:lnTo>
                <a:lnTo>
                  <a:pt x="2823" y="5055"/>
                </a:lnTo>
                <a:lnTo>
                  <a:pt x="2824" y="5031"/>
                </a:lnTo>
                <a:lnTo>
                  <a:pt x="2827" y="5009"/>
                </a:lnTo>
                <a:lnTo>
                  <a:pt x="2833" y="4986"/>
                </a:lnTo>
                <a:lnTo>
                  <a:pt x="2840" y="4963"/>
                </a:lnTo>
                <a:lnTo>
                  <a:pt x="2850" y="4942"/>
                </a:lnTo>
                <a:lnTo>
                  <a:pt x="2861" y="4921"/>
                </a:lnTo>
                <a:lnTo>
                  <a:pt x="2874" y="4901"/>
                </a:lnTo>
                <a:lnTo>
                  <a:pt x="2889" y="4881"/>
                </a:lnTo>
                <a:lnTo>
                  <a:pt x="2905" y="4864"/>
                </a:lnTo>
                <a:lnTo>
                  <a:pt x="2923" y="4848"/>
                </a:lnTo>
                <a:lnTo>
                  <a:pt x="2941" y="4833"/>
                </a:lnTo>
                <a:lnTo>
                  <a:pt x="2961" y="4819"/>
                </a:lnTo>
                <a:lnTo>
                  <a:pt x="2965" y="4798"/>
                </a:lnTo>
                <a:lnTo>
                  <a:pt x="2973" y="4776"/>
                </a:lnTo>
                <a:lnTo>
                  <a:pt x="2982" y="4755"/>
                </a:lnTo>
                <a:lnTo>
                  <a:pt x="2991" y="4736"/>
                </a:lnTo>
                <a:lnTo>
                  <a:pt x="3003" y="4717"/>
                </a:lnTo>
                <a:lnTo>
                  <a:pt x="3016" y="4700"/>
                </a:lnTo>
                <a:lnTo>
                  <a:pt x="3032" y="4683"/>
                </a:lnTo>
                <a:lnTo>
                  <a:pt x="3047" y="4666"/>
                </a:lnTo>
                <a:lnTo>
                  <a:pt x="3048" y="4643"/>
                </a:lnTo>
                <a:lnTo>
                  <a:pt x="3050" y="4622"/>
                </a:lnTo>
                <a:lnTo>
                  <a:pt x="3055" y="4576"/>
                </a:lnTo>
                <a:lnTo>
                  <a:pt x="3016" y="4565"/>
                </a:lnTo>
                <a:lnTo>
                  <a:pt x="2978" y="4553"/>
                </a:lnTo>
                <a:lnTo>
                  <a:pt x="2940" y="4541"/>
                </a:lnTo>
                <a:lnTo>
                  <a:pt x="2902" y="4527"/>
                </a:lnTo>
                <a:lnTo>
                  <a:pt x="2864" y="4513"/>
                </a:lnTo>
                <a:lnTo>
                  <a:pt x="2827" y="4498"/>
                </a:lnTo>
                <a:lnTo>
                  <a:pt x="2790" y="4481"/>
                </a:lnTo>
                <a:lnTo>
                  <a:pt x="2754" y="4465"/>
                </a:lnTo>
                <a:lnTo>
                  <a:pt x="2717" y="4448"/>
                </a:lnTo>
                <a:lnTo>
                  <a:pt x="2682" y="4429"/>
                </a:lnTo>
                <a:lnTo>
                  <a:pt x="2647" y="4410"/>
                </a:lnTo>
                <a:lnTo>
                  <a:pt x="2612" y="4390"/>
                </a:lnTo>
                <a:lnTo>
                  <a:pt x="2577" y="4369"/>
                </a:lnTo>
                <a:lnTo>
                  <a:pt x="2542" y="4349"/>
                </a:lnTo>
                <a:lnTo>
                  <a:pt x="2509" y="4327"/>
                </a:lnTo>
                <a:lnTo>
                  <a:pt x="2476" y="4304"/>
                </a:lnTo>
                <a:lnTo>
                  <a:pt x="2444" y="4280"/>
                </a:lnTo>
                <a:lnTo>
                  <a:pt x="2411" y="4256"/>
                </a:lnTo>
                <a:lnTo>
                  <a:pt x="2379" y="4231"/>
                </a:lnTo>
                <a:lnTo>
                  <a:pt x="2348" y="4206"/>
                </a:lnTo>
                <a:lnTo>
                  <a:pt x="2317" y="4180"/>
                </a:lnTo>
                <a:lnTo>
                  <a:pt x="2287" y="4153"/>
                </a:lnTo>
                <a:lnTo>
                  <a:pt x="2258" y="4126"/>
                </a:lnTo>
                <a:lnTo>
                  <a:pt x="2228" y="4099"/>
                </a:lnTo>
                <a:lnTo>
                  <a:pt x="2200" y="4069"/>
                </a:lnTo>
                <a:lnTo>
                  <a:pt x="2173" y="4041"/>
                </a:lnTo>
                <a:lnTo>
                  <a:pt x="2146" y="4011"/>
                </a:lnTo>
                <a:lnTo>
                  <a:pt x="2119" y="3980"/>
                </a:lnTo>
                <a:lnTo>
                  <a:pt x="2094" y="3950"/>
                </a:lnTo>
                <a:lnTo>
                  <a:pt x="2069" y="3918"/>
                </a:lnTo>
                <a:lnTo>
                  <a:pt x="2044" y="3887"/>
                </a:lnTo>
                <a:lnTo>
                  <a:pt x="2020" y="3854"/>
                </a:lnTo>
                <a:lnTo>
                  <a:pt x="1991" y="3861"/>
                </a:lnTo>
                <a:lnTo>
                  <a:pt x="1963" y="3866"/>
                </a:lnTo>
                <a:lnTo>
                  <a:pt x="1934" y="3871"/>
                </a:lnTo>
                <a:lnTo>
                  <a:pt x="1905" y="3874"/>
                </a:lnTo>
                <a:lnTo>
                  <a:pt x="1876" y="3876"/>
                </a:lnTo>
                <a:lnTo>
                  <a:pt x="1848" y="3877"/>
                </a:lnTo>
                <a:lnTo>
                  <a:pt x="1819" y="3876"/>
                </a:lnTo>
                <a:lnTo>
                  <a:pt x="1789" y="3875"/>
                </a:lnTo>
                <a:lnTo>
                  <a:pt x="1761" y="3873"/>
                </a:lnTo>
                <a:lnTo>
                  <a:pt x="1732" y="3868"/>
                </a:lnTo>
                <a:lnTo>
                  <a:pt x="1703" y="3863"/>
                </a:lnTo>
                <a:lnTo>
                  <a:pt x="1675" y="3858"/>
                </a:lnTo>
                <a:lnTo>
                  <a:pt x="1647" y="3850"/>
                </a:lnTo>
                <a:lnTo>
                  <a:pt x="1619" y="3841"/>
                </a:lnTo>
                <a:lnTo>
                  <a:pt x="1591" y="3831"/>
                </a:lnTo>
                <a:lnTo>
                  <a:pt x="1564" y="3822"/>
                </a:lnTo>
                <a:lnTo>
                  <a:pt x="1548" y="3814"/>
                </a:lnTo>
                <a:lnTo>
                  <a:pt x="1532" y="3805"/>
                </a:lnTo>
                <a:lnTo>
                  <a:pt x="1515" y="3797"/>
                </a:lnTo>
                <a:lnTo>
                  <a:pt x="1500" y="3787"/>
                </a:lnTo>
                <a:lnTo>
                  <a:pt x="1485" y="3777"/>
                </a:lnTo>
                <a:lnTo>
                  <a:pt x="1470" y="3766"/>
                </a:lnTo>
                <a:lnTo>
                  <a:pt x="1456" y="3754"/>
                </a:lnTo>
                <a:lnTo>
                  <a:pt x="1441" y="3742"/>
                </a:lnTo>
                <a:lnTo>
                  <a:pt x="1429" y="3729"/>
                </a:lnTo>
                <a:lnTo>
                  <a:pt x="1416" y="3716"/>
                </a:lnTo>
                <a:lnTo>
                  <a:pt x="1406" y="3702"/>
                </a:lnTo>
                <a:lnTo>
                  <a:pt x="1396" y="3687"/>
                </a:lnTo>
                <a:lnTo>
                  <a:pt x="1386" y="3672"/>
                </a:lnTo>
                <a:lnTo>
                  <a:pt x="1378" y="3655"/>
                </a:lnTo>
                <a:lnTo>
                  <a:pt x="1372" y="3638"/>
                </a:lnTo>
                <a:lnTo>
                  <a:pt x="1366" y="3619"/>
                </a:lnTo>
                <a:lnTo>
                  <a:pt x="1362" y="3599"/>
                </a:lnTo>
                <a:lnTo>
                  <a:pt x="1359" y="3577"/>
                </a:lnTo>
                <a:lnTo>
                  <a:pt x="1359" y="3556"/>
                </a:lnTo>
                <a:lnTo>
                  <a:pt x="1360" y="3536"/>
                </a:lnTo>
                <a:lnTo>
                  <a:pt x="1363" y="3514"/>
                </a:lnTo>
                <a:lnTo>
                  <a:pt x="1367" y="3493"/>
                </a:lnTo>
                <a:lnTo>
                  <a:pt x="1374" y="3474"/>
                </a:lnTo>
                <a:lnTo>
                  <a:pt x="1382" y="3454"/>
                </a:lnTo>
                <a:lnTo>
                  <a:pt x="1390" y="3435"/>
                </a:lnTo>
                <a:lnTo>
                  <a:pt x="1401" y="3416"/>
                </a:lnTo>
                <a:lnTo>
                  <a:pt x="1412" y="3398"/>
                </a:lnTo>
                <a:lnTo>
                  <a:pt x="1425" y="3380"/>
                </a:lnTo>
                <a:lnTo>
                  <a:pt x="1439" y="3364"/>
                </a:lnTo>
                <a:lnTo>
                  <a:pt x="1454" y="3349"/>
                </a:lnTo>
                <a:lnTo>
                  <a:pt x="1470" y="3335"/>
                </a:lnTo>
                <a:lnTo>
                  <a:pt x="1486" y="3322"/>
                </a:lnTo>
                <a:lnTo>
                  <a:pt x="1497" y="3313"/>
                </a:lnTo>
                <a:lnTo>
                  <a:pt x="1507" y="3305"/>
                </a:lnTo>
                <a:lnTo>
                  <a:pt x="1529" y="3292"/>
                </a:lnTo>
                <a:lnTo>
                  <a:pt x="1552" y="3279"/>
                </a:lnTo>
                <a:lnTo>
                  <a:pt x="1576" y="3268"/>
                </a:lnTo>
                <a:lnTo>
                  <a:pt x="1600" y="3259"/>
                </a:lnTo>
                <a:lnTo>
                  <a:pt x="1624" y="3249"/>
                </a:lnTo>
                <a:lnTo>
                  <a:pt x="1673" y="3230"/>
                </a:lnTo>
                <a:lnTo>
                  <a:pt x="1679" y="3224"/>
                </a:lnTo>
                <a:lnTo>
                  <a:pt x="1685" y="3218"/>
                </a:lnTo>
                <a:lnTo>
                  <a:pt x="1689" y="3211"/>
                </a:lnTo>
                <a:lnTo>
                  <a:pt x="1691" y="3204"/>
                </a:lnTo>
                <a:lnTo>
                  <a:pt x="1692" y="3197"/>
                </a:lnTo>
                <a:lnTo>
                  <a:pt x="1691" y="3189"/>
                </a:lnTo>
                <a:lnTo>
                  <a:pt x="1690" y="3181"/>
                </a:lnTo>
                <a:lnTo>
                  <a:pt x="1688" y="3174"/>
                </a:lnTo>
                <a:lnTo>
                  <a:pt x="1682" y="3159"/>
                </a:lnTo>
                <a:lnTo>
                  <a:pt x="1673" y="3143"/>
                </a:lnTo>
                <a:lnTo>
                  <a:pt x="1663" y="3129"/>
                </a:lnTo>
                <a:lnTo>
                  <a:pt x="1654" y="3117"/>
                </a:lnTo>
                <a:lnTo>
                  <a:pt x="1640" y="3101"/>
                </a:lnTo>
                <a:lnTo>
                  <a:pt x="1625" y="3085"/>
                </a:lnTo>
                <a:lnTo>
                  <a:pt x="1596" y="3055"/>
                </a:lnTo>
                <a:lnTo>
                  <a:pt x="1564" y="3026"/>
                </a:lnTo>
                <a:lnTo>
                  <a:pt x="1532" y="3000"/>
                </a:lnTo>
                <a:lnTo>
                  <a:pt x="1497" y="2975"/>
                </a:lnTo>
                <a:lnTo>
                  <a:pt x="1462" y="2951"/>
                </a:lnTo>
                <a:lnTo>
                  <a:pt x="1426" y="2928"/>
                </a:lnTo>
                <a:lnTo>
                  <a:pt x="1389" y="2908"/>
                </a:lnTo>
                <a:lnTo>
                  <a:pt x="1352" y="2887"/>
                </a:lnTo>
                <a:lnTo>
                  <a:pt x="1314" y="2867"/>
                </a:lnTo>
                <a:lnTo>
                  <a:pt x="1237" y="2829"/>
                </a:lnTo>
                <a:lnTo>
                  <a:pt x="1160" y="2793"/>
                </a:lnTo>
                <a:lnTo>
                  <a:pt x="1084" y="2756"/>
                </a:lnTo>
                <a:lnTo>
                  <a:pt x="1029" y="2727"/>
                </a:lnTo>
                <a:lnTo>
                  <a:pt x="977" y="2697"/>
                </a:lnTo>
                <a:lnTo>
                  <a:pt x="925" y="2664"/>
                </a:lnTo>
                <a:lnTo>
                  <a:pt x="874" y="2630"/>
                </a:lnTo>
                <a:lnTo>
                  <a:pt x="823" y="2596"/>
                </a:lnTo>
                <a:lnTo>
                  <a:pt x="774" y="2560"/>
                </a:lnTo>
                <a:lnTo>
                  <a:pt x="725" y="2522"/>
                </a:lnTo>
                <a:lnTo>
                  <a:pt x="678" y="2484"/>
                </a:lnTo>
                <a:lnTo>
                  <a:pt x="632" y="2443"/>
                </a:lnTo>
                <a:lnTo>
                  <a:pt x="586" y="2402"/>
                </a:lnTo>
                <a:lnTo>
                  <a:pt x="541" y="2360"/>
                </a:lnTo>
                <a:lnTo>
                  <a:pt x="498" y="2317"/>
                </a:lnTo>
                <a:lnTo>
                  <a:pt x="456" y="2273"/>
                </a:lnTo>
                <a:lnTo>
                  <a:pt x="414" y="2227"/>
                </a:lnTo>
                <a:lnTo>
                  <a:pt x="374" y="2181"/>
                </a:lnTo>
                <a:lnTo>
                  <a:pt x="335" y="2135"/>
                </a:lnTo>
                <a:lnTo>
                  <a:pt x="301" y="2090"/>
                </a:lnTo>
                <a:lnTo>
                  <a:pt x="267" y="2046"/>
                </a:lnTo>
                <a:lnTo>
                  <a:pt x="236" y="1999"/>
                </a:lnTo>
                <a:lnTo>
                  <a:pt x="206" y="1952"/>
                </a:lnTo>
                <a:lnTo>
                  <a:pt x="176" y="1903"/>
                </a:lnTo>
                <a:lnTo>
                  <a:pt x="148" y="1854"/>
                </a:lnTo>
                <a:lnTo>
                  <a:pt x="123" y="1804"/>
                </a:lnTo>
                <a:lnTo>
                  <a:pt x="99" y="1753"/>
                </a:lnTo>
                <a:lnTo>
                  <a:pt x="77" y="1701"/>
                </a:lnTo>
                <a:lnTo>
                  <a:pt x="58" y="1649"/>
                </a:lnTo>
                <a:lnTo>
                  <a:pt x="49" y="1623"/>
                </a:lnTo>
                <a:lnTo>
                  <a:pt x="41" y="1596"/>
                </a:lnTo>
                <a:lnTo>
                  <a:pt x="34" y="1568"/>
                </a:lnTo>
                <a:lnTo>
                  <a:pt x="27" y="1541"/>
                </a:lnTo>
                <a:lnTo>
                  <a:pt x="21" y="1514"/>
                </a:lnTo>
                <a:lnTo>
                  <a:pt x="16" y="1487"/>
                </a:lnTo>
                <a:lnTo>
                  <a:pt x="11" y="1459"/>
                </a:lnTo>
                <a:lnTo>
                  <a:pt x="8" y="1431"/>
                </a:lnTo>
                <a:lnTo>
                  <a:pt x="4" y="1403"/>
                </a:lnTo>
                <a:lnTo>
                  <a:pt x="2" y="1375"/>
                </a:lnTo>
                <a:lnTo>
                  <a:pt x="1" y="1347"/>
                </a:lnTo>
                <a:lnTo>
                  <a:pt x="0" y="1318"/>
                </a:lnTo>
                <a:lnTo>
                  <a:pt x="1" y="1286"/>
                </a:lnTo>
                <a:lnTo>
                  <a:pt x="4" y="1252"/>
                </a:lnTo>
                <a:lnTo>
                  <a:pt x="8" y="1217"/>
                </a:lnTo>
                <a:lnTo>
                  <a:pt x="12" y="1184"/>
                </a:lnTo>
                <a:lnTo>
                  <a:pt x="19" y="1150"/>
                </a:lnTo>
                <a:lnTo>
                  <a:pt x="26" y="1116"/>
                </a:lnTo>
                <a:lnTo>
                  <a:pt x="35" y="1084"/>
                </a:lnTo>
                <a:lnTo>
                  <a:pt x="47" y="1051"/>
                </a:lnTo>
                <a:lnTo>
                  <a:pt x="60" y="1021"/>
                </a:lnTo>
                <a:lnTo>
                  <a:pt x="75" y="990"/>
                </a:lnTo>
                <a:lnTo>
                  <a:pt x="83" y="976"/>
                </a:lnTo>
                <a:lnTo>
                  <a:pt x="92" y="962"/>
                </a:lnTo>
                <a:lnTo>
                  <a:pt x="101" y="948"/>
                </a:lnTo>
                <a:lnTo>
                  <a:pt x="112" y="935"/>
                </a:lnTo>
                <a:lnTo>
                  <a:pt x="123" y="923"/>
                </a:lnTo>
                <a:lnTo>
                  <a:pt x="134" y="910"/>
                </a:lnTo>
                <a:lnTo>
                  <a:pt x="146" y="899"/>
                </a:lnTo>
                <a:lnTo>
                  <a:pt x="159" y="887"/>
                </a:lnTo>
                <a:lnTo>
                  <a:pt x="172" y="877"/>
                </a:lnTo>
                <a:lnTo>
                  <a:pt x="186" y="867"/>
                </a:lnTo>
                <a:lnTo>
                  <a:pt x="201" y="858"/>
                </a:lnTo>
                <a:lnTo>
                  <a:pt x="217" y="849"/>
                </a:lnTo>
                <a:lnTo>
                  <a:pt x="215" y="829"/>
                </a:lnTo>
                <a:lnTo>
                  <a:pt x="214" y="811"/>
                </a:lnTo>
                <a:lnTo>
                  <a:pt x="215" y="791"/>
                </a:lnTo>
                <a:lnTo>
                  <a:pt x="217" y="772"/>
                </a:lnTo>
                <a:lnTo>
                  <a:pt x="221" y="753"/>
                </a:lnTo>
                <a:lnTo>
                  <a:pt x="225" y="735"/>
                </a:lnTo>
                <a:lnTo>
                  <a:pt x="231" y="716"/>
                </a:lnTo>
                <a:lnTo>
                  <a:pt x="237" y="698"/>
                </a:lnTo>
                <a:lnTo>
                  <a:pt x="245" y="680"/>
                </a:lnTo>
                <a:lnTo>
                  <a:pt x="253" y="663"/>
                </a:lnTo>
                <a:lnTo>
                  <a:pt x="263" y="647"/>
                </a:lnTo>
                <a:lnTo>
                  <a:pt x="274" y="631"/>
                </a:lnTo>
                <a:lnTo>
                  <a:pt x="286" y="616"/>
                </a:lnTo>
                <a:lnTo>
                  <a:pt x="299" y="601"/>
                </a:lnTo>
                <a:lnTo>
                  <a:pt x="312" y="588"/>
                </a:lnTo>
                <a:lnTo>
                  <a:pt x="327" y="575"/>
                </a:lnTo>
                <a:lnTo>
                  <a:pt x="353" y="554"/>
                </a:lnTo>
                <a:lnTo>
                  <a:pt x="381" y="536"/>
                </a:lnTo>
                <a:lnTo>
                  <a:pt x="409" y="519"/>
                </a:lnTo>
                <a:lnTo>
                  <a:pt x="438" y="505"/>
                </a:lnTo>
                <a:lnTo>
                  <a:pt x="469" y="493"/>
                </a:lnTo>
                <a:lnTo>
                  <a:pt x="500" y="484"/>
                </a:lnTo>
                <a:lnTo>
                  <a:pt x="532" y="475"/>
                </a:lnTo>
                <a:lnTo>
                  <a:pt x="564" y="468"/>
                </a:lnTo>
                <a:lnTo>
                  <a:pt x="597" y="464"/>
                </a:lnTo>
                <a:lnTo>
                  <a:pt x="629" y="461"/>
                </a:lnTo>
                <a:lnTo>
                  <a:pt x="663" y="460"/>
                </a:lnTo>
                <a:lnTo>
                  <a:pt x="696" y="460"/>
                </a:lnTo>
                <a:lnTo>
                  <a:pt x="729" y="462"/>
                </a:lnTo>
                <a:lnTo>
                  <a:pt x="762" y="466"/>
                </a:lnTo>
                <a:lnTo>
                  <a:pt x="795" y="471"/>
                </a:lnTo>
                <a:lnTo>
                  <a:pt x="826" y="477"/>
                </a:lnTo>
                <a:lnTo>
                  <a:pt x="853" y="485"/>
                </a:lnTo>
                <a:lnTo>
                  <a:pt x="879" y="493"/>
                </a:lnTo>
                <a:lnTo>
                  <a:pt x="904" y="504"/>
                </a:lnTo>
                <a:lnTo>
                  <a:pt x="931" y="516"/>
                </a:lnTo>
                <a:lnTo>
                  <a:pt x="954" y="529"/>
                </a:lnTo>
                <a:lnTo>
                  <a:pt x="978" y="544"/>
                </a:lnTo>
                <a:lnTo>
                  <a:pt x="1000" y="561"/>
                </a:lnTo>
                <a:lnTo>
                  <a:pt x="1022" y="578"/>
                </a:lnTo>
                <a:lnTo>
                  <a:pt x="1041" y="598"/>
                </a:lnTo>
                <a:lnTo>
                  <a:pt x="1060" y="617"/>
                </a:lnTo>
                <a:lnTo>
                  <a:pt x="1077" y="639"/>
                </a:lnTo>
                <a:lnTo>
                  <a:pt x="1091" y="662"/>
                </a:lnTo>
                <a:lnTo>
                  <a:pt x="1104" y="687"/>
                </a:lnTo>
                <a:lnTo>
                  <a:pt x="1116" y="712"/>
                </a:lnTo>
                <a:lnTo>
                  <a:pt x="1125" y="738"/>
                </a:lnTo>
                <a:lnTo>
                  <a:pt x="1128" y="752"/>
                </a:lnTo>
                <a:lnTo>
                  <a:pt x="1131" y="766"/>
                </a:lnTo>
                <a:lnTo>
                  <a:pt x="1172" y="779"/>
                </a:lnTo>
                <a:lnTo>
                  <a:pt x="1211" y="793"/>
                </a:lnTo>
                <a:lnTo>
                  <a:pt x="1251" y="809"/>
                </a:lnTo>
                <a:lnTo>
                  <a:pt x="1290" y="825"/>
                </a:lnTo>
                <a:lnTo>
                  <a:pt x="1369" y="858"/>
                </a:lnTo>
                <a:lnTo>
                  <a:pt x="1446" y="892"/>
                </a:lnTo>
                <a:lnTo>
                  <a:pt x="1436" y="822"/>
                </a:lnTo>
                <a:lnTo>
                  <a:pt x="1427" y="750"/>
                </a:lnTo>
                <a:lnTo>
                  <a:pt x="1410" y="606"/>
                </a:lnTo>
                <a:lnTo>
                  <a:pt x="1388" y="608"/>
                </a:lnTo>
                <a:lnTo>
                  <a:pt x="1366" y="608"/>
                </a:lnTo>
                <a:lnTo>
                  <a:pt x="1345" y="605"/>
                </a:lnTo>
                <a:lnTo>
                  <a:pt x="1323" y="603"/>
                </a:lnTo>
                <a:lnTo>
                  <a:pt x="1301" y="599"/>
                </a:lnTo>
                <a:lnTo>
                  <a:pt x="1279" y="593"/>
                </a:lnTo>
                <a:lnTo>
                  <a:pt x="1259" y="586"/>
                </a:lnTo>
                <a:lnTo>
                  <a:pt x="1239" y="578"/>
                </a:lnTo>
                <a:lnTo>
                  <a:pt x="1220" y="568"/>
                </a:lnTo>
                <a:lnTo>
                  <a:pt x="1200" y="558"/>
                </a:lnTo>
                <a:lnTo>
                  <a:pt x="1183" y="546"/>
                </a:lnTo>
                <a:lnTo>
                  <a:pt x="1165" y="531"/>
                </a:lnTo>
                <a:lnTo>
                  <a:pt x="1149" y="517"/>
                </a:lnTo>
                <a:lnTo>
                  <a:pt x="1135" y="501"/>
                </a:lnTo>
                <a:lnTo>
                  <a:pt x="1121" y="484"/>
                </a:lnTo>
                <a:lnTo>
                  <a:pt x="1109" y="465"/>
                </a:lnTo>
                <a:lnTo>
                  <a:pt x="1102" y="453"/>
                </a:lnTo>
                <a:lnTo>
                  <a:pt x="1096" y="442"/>
                </a:lnTo>
                <a:lnTo>
                  <a:pt x="1084" y="418"/>
                </a:lnTo>
                <a:lnTo>
                  <a:pt x="1075" y="393"/>
                </a:lnTo>
                <a:lnTo>
                  <a:pt x="1069" y="367"/>
                </a:lnTo>
                <a:lnTo>
                  <a:pt x="1064" y="341"/>
                </a:lnTo>
                <a:lnTo>
                  <a:pt x="1062" y="315"/>
                </a:lnTo>
                <a:lnTo>
                  <a:pt x="1063" y="289"/>
                </a:lnTo>
                <a:lnTo>
                  <a:pt x="1065" y="263"/>
                </a:lnTo>
                <a:lnTo>
                  <a:pt x="1070" y="237"/>
                </a:lnTo>
                <a:lnTo>
                  <a:pt x="1076" y="211"/>
                </a:lnTo>
                <a:lnTo>
                  <a:pt x="1086" y="186"/>
                </a:lnTo>
                <a:lnTo>
                  <a:pt x="1097" y="162"/>
                </a:lnTo>
                <a:lnTo>
                  <a:pt x="1110" y="139"/>
                </a:lnTo>
                <a:lnTo>
                  <a:pt x="1125" y="118"/>
                </a:lnTo>
                <a:lnTo>
                  <a:pt x="1134" y="108"/>
                </a:lnTo>
                <a:lnTo>
                  <a:pt x="1142" y="98"/>
                </a:lnTo>
                <a:lnTo>
                  <a:pt x="1152" y="89"/>
                </a:lnTo>
                <a:lnTo>
                  <a:pt x="1162" y="79"/>
                </a:lnTo>
                <a:close/>
                <a:moveTo>
                  <a:pt x="925" y="1586"/>
                </a:moveTo>
                <a:lnTo>
                  <a:pt x="925" y="1586"/>
                </a:lnTo>
                <a:lnTo>
                  <a:pt x="917" y="1609"/>
                </a:lnTo>
                <a:lnTo>
                  <a:pt x="912" y="1631"/>
                </a:lnTo>
                <a:lnTo>
                  <a:pt x="910" y="1654"/>
                </a:lnTo>
                <a:lnTo>
                  <a:pt x="909" y="1677"/>
                </a:lnTo>
                <a:lnTo>
                  <a:pt x="910" y="1700"/>
                </a:lnTo>
                <a:lnTo>
                  <a:pt x="913" y="1723"/>
                </a:lnTo>
                <a:lnTo>
                  <a:pt x="917" y="1746"/>
                </a:lnTo>
                <a:lnTo>
                  <a:pt x="924" y="1768"/>
                </a:lnTo>
                <a:lnTo>
                  <a:pt x="932" y="1790"/>
                </a:lnTo>
                <a:lnTo>
                  <a:pt x="940" y="1813"/>
                </a:lnTo>
                <a:lnTo>
                  <a:pt x="950" y="1834"/>
                </a:lnTo>
                <a:lnTo>
                  <a:pt x="961" y="1855"/>
                </a:lnTo>
                <a:lnTo>
                  <a:pt x="972" y="1876"/>
                </a:lnTo>
                <a:lnTo>
                  <a:pt x="984" y="1897"/>
                </a:lnTo>
                <a:lnTo>
                  <a:pt x="1009" y="1935"/>
                </a:lnTo>
                <a:lnTo>
                  <a:pt x="1039" y="1976"/>
                </a:lnTo>
                <a:lnTo>
                  <a:pt x="1071" y="2015"/>
                </a:lnTo>
                <a:lnTo>
                  <a:pt x="1104" y="2053"/>
                </a:lnTo>
                <a:lnTo>
                  <a:pt x="1139" y="2090"/>
                </a:lnTo>
                <a:lnTo>
                  <a:pt x="1176" y="2125"/>
                </a:lnTo>
                <a:lnTo>
                  <a:pt x="1213" y="2160"/>
                </a:lnTo>
                <a:lnTo>
                  <a:pt x="1252" y="2192"/>
                </a:lnTo>
                <a:lnTo>
                  <a:pt x="1291" y="2224"/>
                </a:lnTo>
                <a:lnTo>
                  <a:pt x="1332" y="2254"/>
                </a:lnTo>
                <a:lnTo>
                  <a:pt x="1373" y="2285"/>
                </a:lnTo>
                <a:lnTo>
                  <a:pt x="1415" y="2313"/>
                </a:lnTo>
                <a:lnTo>
                  <a:pt x="1458" y="2341"/>
                </a:lnTo>
                <a:lnTo>
                  <a:pt x="1501" y="2367"/>
                </a:lnTo>
                <a:lnTo>
                  <a:pt x="1545" y="2393"/>
                </a:lnTo>
                <a:lnTo>
                  <a:pt x="1589" y="2419"/>
                </a:lnTo>
                <a:lnTo>
                  <a:pt x="1634" y="2443"/>
                </a:lnTo>
                <a:lnTo>
                  <a:pt x="1540" y="1683"/>
                </a:lnTo>
                <a:lnTo>
                  <a:pt x="1517" y="1669"/>
                </a:lnTo>
                <a:lnTo>
                  <a:pt x="1496" y="1656"/>
                </a:lnTo>
                <a:lnTo>
                  <a:pt x="1474" y="1642"/>
                </a:lnTo>
                <a:lnTo>
                  <a:pt x="1452" y="1628"/>
                </a:lnTo>
                <a:lnTo>
                  <a:pt x="1411" y="1598"/>
                </a:lnTo>
                <a:lnTo>
                  <a:pt x="1370" y="1566"/>
                </a:lnTo>
                <a:lnTo>
                  <a:pt x="1328" y="1536"/>
                </a:lnTo>
                <a:lnTo>
                  <a:pt x="1287" y="1505"/>
                </a:lnTo>
                <a:lnTo>
                  <a:pt x="1265" y="1491"/>
                </a:lnTo>
                <a:lnTo>
                  <a:pt x="1244" y="1477"/>
                </a:lnTo>
                <a:lnTo>
                  <a:pt x="1221" y="1465"/>
                </a:lnTo>
                <a:lnTo>
                  <a:pt x="1198" y="1453"/>
                </a:lnTo>
                <a:lnTo>
                  <a:pt x="1188" y="1448"/>
                </a:lnTo>
                <a:lnTo>
                  <a:pt x="1177" y="1444"/>
                </a:lnTo>
                <a:lnTo>
                  <a:pt x="1167" y="1441"/>
                </a:lnTo>
                <a:lnTo>
                  <a:pt x="1157" y="1439"/>
                </a:lnTo>
                <a:lnTo>
                  <a:pt x="1147" y="1437"/>
                </a:lnTo>
                <a:lnTo>
                  <a:pt x="1136" y="1436"/>
                </a:lnTo>
                <a:lnTo>
                  <a:pt x="1126" y="1436"/>
                </a:lnTo>
                <a:lnTo>
                  <a:pt x="1115" y="1436"/>
                </a:lnTo>
                <a:lnTo>
                  <a:pt x="1096" y="1439"/>
                </a:lnTo>
                <a:lnTo>
                  <a:pt x="1075" y="1444"/>
                </a:lnTo>
                <a:lnTo>
                  <a:pt x="1056" y="1452"/>
                </a:lnTo>
                <a:lnTo>
                  <a:pt x="1037" y="1462"/>
                </a:lnTo>
                <a:lnTo>
                  <a:pt x="1019" y="1473"/>
                </a:lnTo>
                <a:lnTo>
                  <a:pt x="1002" y="1486"/>
                </a:lnTo>
                <a:lnTo>
                  <a:pt x="986" y="1500"/>
                </a:lnTo>
                <a:lnTo>
                  <a:pt x="971" y="1515"/>
                </a:lnTo>
                <a:lnTo>
                  <a:pt x="957" y="1533"/>
                </a:lnTo>
                <a:lnTo>
                  <a:pt x="945" y="1550"/>
                </a:lnTo>
                <a:lnTo>
                  <a:pt x="934" y="1567"/>
                </a:lnTo>
                <a:lnTo>
                  <a:pt x="925" y="1586"/>
                </a:lnTo>
                <a:close/>
                <a:moveTo>
                  <a:pt x="6110" y="1456"/>
                </a:moveTo>
                <a:lnTo>
                  <a:pt x="6110" y="1456"/>
                </a:lnTo>
                <a:lnTo>
                  <a:pt x="6088" y="1468"/>
                </a:lnTo>
                <a:lnTo>
                  <a:pt x="6065" y="1481"/>
                </a:lnTo>
                <a:lnTo>
                  <a:pt x="6045" y="1494"/>
                </a:lnTo>
                <a:lnTo>
                  <a:pt x="6023" y="1509"/>
                </a:lnTo>
                <a:lnTo>
                  <a:pt x="5983" y="1538"/>
                </a:lnTo>
                <a:lnTo>
                  <a:pt x="5941" y="1568"/>
                </a:lnTo>
                <a:lnTo>
                  <a:pt x="5901" y="1599"/>
                </a:lnTo>
                <a:lnTo>
                  <a:pt x="5861" y="1629"/>
                </a:lnTo>
                <a:lnTo>
                  <a:pt x="5840" y="1643"/>
                </a:lnTo>
                <a:lnTo>
                  <a:pt x="5818" y="1658"/>
                </a:lnTo>
                <a:lnTo>
                  <a:pt x="5797" y="1671"/>
                </a:lnTo>
                <a:lnTo>
                  <a:pt x="5775" y="1683"/>
                </a:lnTo>
                <a:lnTo>
                  <a:pt x="5751" y="1873"/>
                </a:lnTo>
                <a:lnTo>
                  <a:pt x="5727" y="2063"/>
                </a:lnTo>
                <a:lnTo>
                  <a:pt x="5683" y="2443"/>
                </a:lnTo>
                <a:lnTo>
                  <a:pt x="5743" y="2410"/>
                </a:lnTo>
                <a:lnTo>
                  <a:pt x="5804" y="2374"/>
                </a:lnTo>
                <a:lnTo>
                  <a:pt x="5863" y="2337"/>
                </a:lnTo>
                <a:lnTo>
                  <a:pt x="5922" y="2298"/>
                </a:lnTo>
                <a:lnTo>
                  <a:pt x="5979" y="2258"/>
                </a:lnTo>
                <a:lnTo>
                  <a:pt x="6008" y="2236"/>
                </a:lnTo>
                <a:lnTo>
                  <a:pt x="6035" y="2214"/>
                </a:lnTo>
                <a:lnTo>
                  <a:pt x="6063" y="2192"/>
                </a:lnTo>
                <a:lnTo>
                  <a:pt x="6089" y="2169"/>
                </a:lnTo>
                <a:lnTo>
                  <a:pt x="6116" y="2147"/>
                </a:lnTo>
                <a:lnTo>
                  <a:pt x="6141" y="2123"/>
                </a:lnTo>
                <a:lnTo>
                  <a:pt x="6186" y="2078"/>
                </a:lnTo>
                <a:lnTo>
                  <a:pt x="6208" y="2055"/>
                </a:lnTo>
                <a:lnTo>
                  <a:pt x="6229" y="2033"/>
                </a:lnTo>
                <a:lnTo>
                  <a:pt x="6250" y="2009"/>
                </a:lnTo>
                <a:lnTo>
                  <a:pt x="6271" y="1984"/>
                </a:lnTo>
                <a:lnTo>
                  <a:pt x="6289" y="1959"/>
                </a:lnTo>
                <a:lnTo>
                  <a:pt x="6308" y="1933"/>
                </a:lnTo>
                <a:lnTo>
                  <a:pt x="6325" y="1906"/>
                </a:lnTo>
                <a:lnTo>
                  <a:pt x="6341" y="1879"/>
                </a:lnTo>
                <a:lnTo>
                  <a:pt x="6355" y="1851"/>
                </a:lnTo>
                <a:lnTo>
                  <a:pt x="6368" y="1823"/>
                </a:lnTo>
                <a:lnTo>
                  <a:pt x="6380" y="1793"/>
                </a:lnTo>
                <a:lnTo>
                  <a:pt x="6390" y="1764"/>
                </a:lnTo>
                <a:lnTo>
                  <a:pt x="6398" y="1734"/>
                </a:lnTo>
                <a:lnTo>
                  <a:pt x="6404" y="1702"/>
                </a:lnTo>
                <a:lnTo>
                  <a:pt x="6406" y="1688"/>
                </a:lnTo>
                <a:lnTo>
                  <a:pt x="6406" y="1674"/>
                </a:lnTo>
                <a:lnTo>
                  <a:pt x="6406" y="1659"/>
                </a:lnTo>
                <a:lnTo>
                  <a:pt x="6405" y="1644"/>
                </a:lnTo>
                <a:lnTo>
                  <a:pt x="6403" y="1630"/>
                </a:lnTo>
                <a:lnTo>
                  <a:pt x="6400" y="1616"/>
                </a:lnTo>
                <a:lnTo>
                  <a:pt x="6396" y="1602"/>
                </a:lnTo>
                <a:lnTo>
                  <a:pt x="6390" y="1589"/>
                </a:lnTo>
                <a:lnTo>
                  <a:pt x="6385" y="1575"/>
                </a:lnTo>
                <a:lnTo>
                  <a:pt x="6378" y="1562"/>
                </a:lnTo>
                <a:lnTo>
                  <a:pt x="6371" y="1550"/>
                </a:lnTo>
                <a:lnTo>
                  <a:pt x="6362" y="1537"/>
                </a:lnTo>
                <a:lnTo>
                  <a:pt x="6353" y="1525"/>
                </a:lnTo>
                <a:lnTo>
                  <a:pt x="6343" y="1514"/>
                </a:lnTo>
                <a:lnTo>
                  <a:pt x="6334" y="1503"/>
                </a:lnTo>
                <a:lnTo>
                  <a:pt x="6323" y="1493"/>
                </a:lnTo>
                <a:lnTo>
                  <a:pt x="6312" y="1484"/>
                </a:lnTo>
                <a:lnTo>
                  <a:pt x="6300" y="1475"/>
                </a:lnTo>
                <a:lnTo>
                  <a:pt x="6288" y="1467"/>
                </a:lnTo>
                <a:lnTo>
                  <a:pt x="6276" y="1460"/>
                </a:lnTo>
                <a:lnTo>
                  <a:pt x="6263" y="1453"/>
                </a:lnTo>
                <a:lnTo>
                  <a:pt x="6250" y="1449"/>
                </a:lnTo>
                <a:lnTo>
                  <a:pt x="6236" y="1444"/>
                </a:lnTo>
                <a:lnTo>
                  <a:pt x="6223" y="1440"/>
                </a:lnTo>
                <a:lnTo>
                  <a:pt x="6209" y="1438"/>
                </a:lnTo>
                <a:lnTo>
                  <a:pt x="6195" y="1437"/>
                </a:lnTo>
                <a:lnTo>
                  <a:pt x="6180" y="1437"/>
                </a:lnTo>
                <a:lnTo>
                  <a:pt x="6166" y="1438"/>
                </a:lnTo>
                <a:lnTo>
                  <a:pt x="6152" y="1441"/>
                </a:lnTo>
                <a:lnTo>
                  <a:pt x="6138" y="1444"/>
                </a:lnTo>
                <a:lnTo>
                  <a:pt x="6124" y="1450"/>
                </a:lnTo>
                <a:lnTo>
                  <a:pt x="6110" y="1456"/>
                </a:lnTo>
                <a:close/>
              </a:path>
            </a:pathLst>
          </a:custGeom>
          <a:solidFill>
            <a:srgbClr val="D97B8F"/>
          </a:solidFill>
          <a:ln>
            <a:noFill/>
          </a:ln>
          <a:extLst/>
        </p:spPr>
        <p:txBody>
          <a:bodyPr bIns="90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22" name="KSO_Shape">
            <a:extLst>
              <a:ext uri="{FF2B5EF4-FFF2-40B4-BE49-F238E27FC236}">
                <a16:creationId xmlns="" xmlns:a16="http://schemas.microsoft.com/office/drawing/2014/main" id="{B8E5F6E6-A9E4-4633-9B26-BBCCC1B48B5E}"/>
              </a:ext>
            </a:extLst>
          </p:cNvPr>
          <p:cNvSpPr>
            <a:spLocks/>
          </p:cNvSpPr>
          <p:nvPr/>
        </p:nvSpPr>
        <p:spPr bwMode="auto">
          <a:xfrm>
            <a:off x="2655116" y="3655421"/>
            <a:ext cx="1711325" cy="1905000"/>
          </a:xfrm>
          <a:custGeom>
            <a:avLst/>
            <a:gdLst>
              <a:gd name="T0" fmla="*/ 324081616 w 7313"/>
              <a:gd name="T1" fmla="*/ 0 h 8141"/>
              <a:gd name="T2" fmla="*/ 339365365 w 7313"/>
              <a:gd name="T3" fmla="*/ 6789765 h 8141"/>
              <a:gd name="T4" fmla="*/ 339639393 w 7313"/>
              <a:gd name="T5" fmla="*/ 26009182 h 8141"/>
              <a:gd name="T6" fmla="*/ 326382416 w 7313"/>
              <a:gd name="T7" fmla="*/ 33127484 h 8141"/>
              <a:gd name="T8" fmla="*/ 340954068 w 7313"/>
              <a:gd name="T9" fmla="*/ 36139074 h 8141"/>
              <a:gd name="T10" fmla="*/ 364619402 w 7313"/>
              <a:gd name="T11" fmla="*/ 25187839 h 8141"/>
              <a:gd name="T12" fmla="*/ 386367247 w 7313"/>
              <a:gd name="T13" fmla="*/ 35591512 h 8141"/>
              <a:gd name="T14" fmla="*/ 395296418 w 7313"/>
              <a:gd name="T15" fmla="*/ 52018598 h 8141"/>
              <a:gd name="T16" fmla="*/ 400445838 w 7313"/>
              <a:gd name="T17" fmla="*/ 76604119 h 8141"/>
              <a:gd name="T18" fmla="*/ 386257496 w 7313"/>
              <a:gd name="T19" fmla="*/ 111593547 h 8141"/>
              <a:gd name="T20" fmla="*/ 345555668 w 7313"/>
              <a:gd name="T21" fmla="*/ 148663476 h 8141"/>
              <a:gd name="T22" fmla="*/ 311043908 w 7313"/>
              <a:gd name="T23" fmla="*/ 169525578 h 8141"/>
              <a:gd name="T24" fmla="*/ 317288969 w 7313"/>
              <a:gd name="T25" fmla="*/ 180531569 h 8141"/>
              <a:gd name="T26" fmla="*/ 326053864 w 7313"/>
              <a:gd name="T27" fmla="*/ 197177679 h 8141"/>
              <a:gd name="T28" fmla="*/ 312523094 w 7313"/>
              <a:gd name="T29" fmla="*/ 210154892 h 8141"/>
              <a:gd name="T30" fmla="*/ 284584946 w 7313"/>
              <a:gd name="T31" fmla="*/ 217985025 h 8141"/>
              <a:gd name="T32" fmla="*/ 253798179 w 7313"/>
              <a:gd name="T33" fmla="*/ 242515790 h 8141"/>
              <a:gd name="T34" fmla="*/ 237473548 w 7313"/>
              <a:gd name="T35" fmla="*/ 260530805 h 8141"/>
              <a:gd name="T36" fmla="*/ 245855132 w 7313"/>
              <a:gd name="T37" fmla="*/ 279093147 h 8141"/>
              <a:gd name="T38" fmla="*/ 233091217 w 7313"/>
              <a:gd name="T39" fmla="*/ 290975236 h 8141"/>
              <a:gd name="T40" fmla="*/ 229914045 w 7313"/>
              <a:gd name="T41" fmla="*/ 321529181 h 8141"/>
              <a:gd name="T42" fmla="*/ 254620027 w 7313"/>
              <a:gd name="T43" fmla="*/ 354656899 h 8141"/>
              <a:gd name="T44" fmla="*/ 266069032 w 7313"/>
              <a:gd name="T45" fmla="*/ 365827158 h 8141"/>
              <a:gd name="T46" fmla="*/ 282284147 w 7313"/>
              <a:gd name="T47" fmla="*/ 389974630 h 8141"/>
              <a:gd name="T48" fmla="*/ 284913498 w 7313"/>
              <a:gd name="T49" fmla="*/ 407441849 h 8141"/>
              <a:gd name="T50" fmla="*/ 290720256 w 7313"/>
              <a:gd name="T51" fmla="*/ 422061981 h 8141"/>
              <a:gd name="T52" fmla="*/ 274340866 w 7313"/>
              <a:gd name="T53" fmla="*/ 434984438 h 8141"/>
              <a:gd name="T54" fmla="*/ 211014586 w 7313"/>
              <a:gd name="T55" fmla="*/ 445552379 h 8141"/>
              <a:gd name="T56" fmla="*/ 137499219 w 7313"/>
              <a:gd name="T57" fmla="*/ 438324565 h 8141"/>
              <a:gd name="T58" fmla="*/ 111423568 w 7313"/>
              <a:gd name="T59" fmla="*/ 425894913 h 8141"/>
              <a:gd name="T60" fmla="*/ 115751374 w 7313"/>
              <a:gd name="T61" fmla="*/ 407551362 h 8141"/>
              <a:gd name="T62" fmla="*/ 118654753 w 7313"/>
              <a:gd name="T63" fmla="*/ 389810362 h 8141"/>
              <a:gd name="T64" fmla="*/ 134650599 w 7313"/>
              <a:gd name="T65" fmla="*/ 365443865 h 8141"/>
              <a:gd name="T66" fmla="*/ 146318873 w 7313"/>
              <a:gd name="T67" fmla="*/ 354383118 h 8141"/>
              <a:gd name="T68" fmla="*/ 170860579 w 7313"/>
              <a:gd name="T69" fmla="*/ 321310156 h 8141"/>
              <a:gd name="T70" fmla="*/ 165984952 w 7313"/>
              <a:gd name="T71" fmla="*/ 290372919 h 8141"/>
              <a:gd name="T72" fmla="*/ 154700223 w 7313"/>
              <a:gd name="T73" fmla="*/ 275479240 h 8141"/>
              <a:gd name="T74" fmla="*/ 165218097 w 7313"/>
              <a:gd name="T75" fmla="*/ 257354713 h 8141"/>
              <a:gd name="T76" fmla="*/ 145004197 w 7313"/>
              <a:gd name="T77" fmla="*/ 241475423 h 8141"/>
              <a:gd name="T78" fmla="*/ 114710492 w 7313"/>
              <a:gd name="T79" fmla="*/ 216287583 h 8141"/>
              <a:gd name="T80" fmla="*/ 88689599 w 7313"/>
              <a:gd name="T81" fmla="*/ 210319160 h 8141"/>
              <a:gd name="T82" fmla="*/ 75158829 w 7313"/>
              <a:gd name="T83" fmla="*/ 199203657 h 8141"/>
              <a:gd name="T84" fmla="*/ 81403890 w 7313"/>
              <a:gd name="T85" fmla="*/ 181900473 h 8141"/>
              <a:gd name="T86" fmla="*/ 92469585 w 7313"/>
              <a:gd name="T87" fmla="*/ 173796559 h 8141"/>
              <a:gd name="T88" fmla="*/ 63545314 w 7313"/>
              <a:gd name="T89" fmla="*/ 152934458 h 8141"/>
              <a:gd name="T90" fmla="*/ 18351404 w 7313"/>
              <a:gd name="T91" fmla="*/ 116904896 h 8141"/>
              <a:gd name="T92" fmla="*/ 602579 w 7313"/>
              <a:gd name="T93" fmla="*/ 79889490 h 8141"/>
              <a:gd name="T94" fmla="*/ 5039902 w 7313"/>
              <a:gd name="T95" fmla="*/ 52675672 h 8141"/>
              <a:gd name="T96" fmla="*/ 12654398 w 7313"/>
              <a:gd name="T97" fmla="*/ 39205653 h 8141"/>
              <a:gd name="T98" fmla="*/ 30896284 w 7313"/>
              <a:gd name="T99" fmla="*/ 25625889 h 8141"/>
              <a:gd name="T100" fmla="*/ 57026460 w 7313"/>
              <a:gd name="T101" fmla="*/ 32744191 h 8141"/>
              <a:gd name="T102" fmla="*/ 78171725 w 7313"/>
              <a:gd name="T103" fmla="*/ 41067363 h 8141"/>
              <a:gd name="T104" fmla="*/ 60751686 w 7313"/>
              <a:gd name="T105" fmla="*/ 25461620 h 8141"/>
              <a:gd name="T106" fmla="*/ 62559424 w 7313"/>
              <a:gd name="T107" fmla="*/ 5366105 h 8141"/>
              <a:gd name="T108" fmla="*/ 53246708 w 7313"/>
              <a:gd name="T109" fmla="*/ 102722814 h 8141"/>
              <a:gd name="T110" fmla="*/ 87046372 w 7313"/>
              <a:gd name="T111" fmla="*/ 132455649 h 8141"/>
              <a:gd name="T112" fmla="*/ 65079258 w 7313"/>
              <a:gd name="T113" fmla="*/ 79287172 h 8141"/>
              <a:gd name="T114" fmla="*/ 51164944 w 7313"/>
              <a:gd name="T115" fmla="*/ 85803156 h 8141"/>
              <a:gd name="T116" fmla="*/ 315042928 w 7313"/>
              <a:gd name="T117" fmla="*/ 102558545 h 8141"/>
              <a:gd name="T118" fmla="*/ 341228096 w 7313"/>
              <a:gd name="T119" fmla="*/ 111319533 h 8141"/>
              <a:gd name="T120" fmla="*/ 350759846 w 7313"/>
              <a:gd name="T121" fmla="*/ 89252795 h 8141"/>
              <a:gd name="T122" fmla="*/ 341611406 w 7313"/>
              <a:gd name="T123" fmla="*/ 79068147 h 81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313" h="8141">
                <a:moveTo>
                  <a:pt x="1162" y="79"/>
                </a:moveTo>
                <a:lnTo>
                  <a:pt x="1162" y="79"/>
                </a:lnTo>
                <a:lnTo>
                  <a:pt x="1173" y="69"/>
                </a:lnTo>
                <a:lnTo>
                  <a:pt x="1185" y="60"/>
                </a:lnTo>
                <a:lnTo>
                  <a:pt x="1198" y="51"/>
                </a:lnTo>
                <a:lnTo>
                  <a:pt x="1211" y="42"/>
                </a:lnTo>
                <a:lnTo>
                  <a:pt x="1224" y="35"/>
                </a:lnTo>
                <a:lnTo>
                  <a:pt x="1238" y="28"/>
                </a:lnTo>
                <a:lnTo>
                  <a:pt x="1252" y="23"/>
                </a:lnTo>
                <a:lnTo>
                  <a:pt x="1266" y="17"/>
                </a:lnTo>
                <a:lnTo>
                  <a:pt x="1282" y="13"/>
                </a:lnTo>
                <a:lnTo>
                  <a:pt x="1296" y="10"/>
                </a:lnTo>
                <a:lnTo>
                  <a:pt x="1326" y="4"/>
                </a:lnTo>
                <a:lnTo>
                  <a:pt x="1357" y="1"/>
                </a:lnTo>
                <a:lnTo>
                  <a:pt x="1388" y="0"/>
                </a:lnTo>
                <a:lnTo>
                  <a:pt x="5916" y="0"/>
                </a:lnTo>
                <a:lnTo>
                  <a:pt x="5936" y="0"/>
                </a:lnTo>
                <a:lnTo>
                  <a:pt x="5954" y="0"/>
                </a:lnTo>
                <a:lnTo>
                  <a:pt x="5973" y="2"/>
                </a:lnTo>
                <a:lnTo>
                  <a:pt x="5992" y="4"/>
                </a:lnTo>
                <a:lnTo>
                  <a:pt x="6011" y="8"/>
                </a:lnTo>
                <a:lnTo>
                  <a:pt x="6029" y="13"/>
                </a:lnTo>
                <a:lnTo>
                  <a:pt x="6048" y="18"/>
                </a:lnTo>
                <a:lnTo>
                  <a:pt x="6065" y="25"/>
                </a:lnTo>
                <a:lnTo>
                  <a:pt x="6083" y="31"/>
                </a:lnTo>
                <a:lnTo>
                  <a:pt x="6099" y="40"/>
                </a:lnTo>
                <a:lnTo>
                  <a:pt x="6115" y="50"/>
                </a:lnTo>
                <a:lnTo>
                  <a:pt x="6132" y="61"/>
                </a:lnTo>
                <a:lnTo>
                  <a:pt x="6146" y="72"/>
                </a:lnTo>
                <a:lnTo>
                  <a:pt x="6160" y="85"/>
                </a:lnTo>
                <a:lnTo>
                  <a:pt x="6173" y="99"/>
                </a:lnTo>
                <a:lnTo>
                  <a:pt x="6186" y="113"/>
                </a:lnTo>
                <a:lnTo>
                  <a:pt x="6195" y="124"/>
                </a:lnTo>
                <a:lnTo>
                  <a:pt x="6202" y="136"/>
                </a:lnTo>
                <a:lnTo>
                  <a:pt x="6210" y="148"/>
                </a:lnTo>
                <a:lnTo>
                  <a:pt x="6216" y="160"/>
                </a:lnTo>
                <a:lnTo>
                  <a:pt x="6223" y="172"/>
                </a:lnTo>
                <a:lnTo>
                  <a:pt x="6228" y="185"/>
                </a:lnTo>
                <a:lnTo>
                  <a:pt x="6238" y="211"/>
                </a:lnTo>
                <a:lnTo>
                  <a:pt x="6245" y="237"/>
                </a:lnTo>
                <a:lnTo>
                  <a:pt x="6249" y="264"/>
                </a:lnTo>
                <a:lnTo>
                  <a:pt x="6251" y="292"/>
                </a:lnTo>
                <a:lnTo>
                  <a:pt x="6251" y="319"/>
                </a:lnTo>
                <a:lnTo>
                  <a:pt x="6249" y="348"/>
                </a:lnTo>
                <a:lnTo>
                  <a:pt x="6243" y="375"/>
                </a:lnTo>
                <a:lnTo>
                  <a:pt x="6236" y="401"/>
                </a:lnTo>
                <a:lnTo>
                  <a:pt x="6226" y="427"/>
                </a:lnTo>
                <a:lnTo>
                  <a:pt x="6221" y="439"/>
                </a:lnTo>
                <a:lnTo>
                  <a:pt x="6214" y="452"/>
                </a:lnTo>
                <a:lnTo>
                  <a:pt x="6208" y="464"/>
                </a:lnTo>
                <a:lnTo>
                  <a:pt x="6200" y="475"/>
                </a:lnTo>
                <a:lnTo>
                  <a:pt x="6191" y="487"/>
                </a:lnTo>
                <a:lnTo>
                  <a:pt x="6183" y="498"/>
                </a:lnTo>
                <a:lnTo>
                  <a:pt x="6173" y="508"/>
                </a:lnTo>
                <a:lnTo>
                  <a:pt x="6163" y="517"/>
                </a:lnTo>
                <a:lnTo>
                  <a:pt x="6151" y="530"/>
                </a:lnTo>
                <a:lnTo>
                  <a:pt x="6137" y="542"/>
                </a:lnTo>
                <a:lnTo>
                  <a:pt x="6123" y="552"/>
                </a:lnTo>
                <a:lnTo>
                  <a:pt x="6109" y="562"/>
                </a:lnTo>
                <a:lnTo>
                  <a:pt x="6093" y="571"/>
                </a:lnTo>
                <a:lnTo>
                  <a:pt x="6077" y="578"/>
                </a:lnTo>
                <a:lnTo>
                  <a:pt x="6061" y="585"/>
                </a:lnTo>
                <a:lnTo>
                  <a:pt x="6045" y="590"/>
                </a:lnTo>
                <a:lnTo>
                  <a:pt x="6027" y="594"/>
                </a:lnTo>
                <a:lnTo>
                  <a:pt x="6010" y="599"/>
                </a:lnTo>
                <a:lnTo>
                  <a:pt x="5992" y="602"/>
                </a:lnTo>
                <a:lnTo>
                  <a:pt x="5975" y="604"/>
                </a:lnTo>
                <a:lnTo>
                  <a:pt x="5958" y="605"/>
                </a:lnTo>
                <a:lnTo>
                  <a:pt x="5939" y="606"/>
                </a:lnTo>
                <a:lnTo>
                  <a:pt x="5922" y="606"/>
                </a:lnTo>
                <a:lnTo>
                  <a:pt x="5904" y="606"/>
                </a:lnTo>
                <a:lnTo>
                  <a:pt x="5870" y="894"/>
                </a:lnTo>
                <a:lnTo>
                  <a:pt x="5908" y="876"/>
                </a:lnTo>
                <a:lnTo>
                  <a:pt x="5947" y="858"/>
                </a:lnTo>
                <a:lnTo>
                  <a:pt x="5985" y="840"/>
                </a:lnTo>
                <a:lnTo>
                  <a:pt x="6024" y="824"/>
                </a:lnTo>
                <a:lnTo>
                  <a:pt x="6103" y="793"/>
                </a:lnTo>
                <a:lnTo>
                  <a:pt x="6183" y="764"/>
                </a:lnTo>
                <a:lnTo>
                  <a:pt x="6186" y="750"/>
                </a:lnTo>
                <a:lnTo>
                  <a:pt x="6189" y="737"/>
                </a:lnTo>
                <a:lnTo>
                  <a:pt x="6199" y="710"/>
                </a:lnTo>
                <a:lnTo>
                  <a:pt x="6210" y="685"/>
                </a:lnTo>
                <a:lnTo>
                  <a:pt x="6224" y="660"/>
                </a:lnTo>
                <a:lnTo>
                  <a:pt x="6239" y="637"/>
                </a:lnTo>
                <a:lnTo>
                  <a:pt x="6255" y="615"/>
                </a:lnTo>
                <a:lnTo>
                  <a:pt x="6274" y="594"/>
                </a:lnTo>
                <a:lnTo>
                  <a:pt x="6295" y="576"/>
                </a:lnTo>
                <a:lnTo>
                  <a:pt x="6316" y="558"/>
                </a:lnTo>
                <a:lnTo>
                  <a:pt x="6339" y="541"/>
                </a:lnTo>
                <a:lnTo>
                  <a:pt x="6363" y="527"/>
                </a:lnTo>
                <a:lnTo>
                  <a:pt x="6387" y="514"/>
                </a:lnTo>
                <a:lnTo>
                  <a:pt x="6413" y="502"/>
                </a:lnTo>
                <a:lnTo>
                  <a:pt x="6439" y="491"/>
                </a:lnTo>
                <a:lnTo>
                  <a:pt x="6465" y="483"/>
                </a:lnTo>
                <a:lnTo>
                  <a:pt x="6492" y="476"/>
                </a:lnTo>
                <a:lnTo>
                  <a:pt x="6524" y="469"/>
                </a:lnTo>
                <a:lnTo>
                  <a:pt x="6556" y="465"/>
                </a:lnTo>
                <a:lnTo>
                  <a:pt x="6590" y="462"/>
                </a:lnTo>
                <a:lnTo>
                  <a:pt x="6623" y="460"/>
                </a:lnTo>
                <a:lnTo>
                  <a:pt x="6656" y="460"/>
                </a:lnTo>
                <a:lnTo>
                  <a:pt x="6690" y="461"/>
                </a:lnTo>
                <a:lnTo>
                  <a:pt x="6723" y="464"/>
                </a:lnTo>
                <a:lnTo>
                  <a:pt x="6755" y="469"/>
                </a:lnTo>
                <a:lnTo>
                  <a:pt x="6788" y="476"/>
                </a:lnTo>
                <a:lnTo>
                  <a:pt x="6820" y="485"/>
                </a:lnTo>
                <a:lnTo>
                  <a:pt x="6851" y="496"/>
                </a:lnTo>
                <a:lnTo>
                  <a:pt x="6881" y="508"/>
                </a:lnTo>
                <a:lnTo>
                  <a:pt x="6911" y="523"/>
                </a:lnTo>
                <a:lnTo>
                  <a:pt x="6939" y="539"/>
                </a:lnTo>
                <a:lnTo>
                  <a:pt x="6966" y="559"/>
                </a:lnTo>
                <a:lnTo>
                  <a:pt x="6979" y="568"/>
                </a:lnTo>
                <a:lnTo>
                  <a:pt x="6992" y="579"/>
                </a:lnTo>
                <a:lnTo>
                  <a:pt x="7006" y="592"/>
                </a:lnTo>
                <a:lnTo>
                  <a:pt x="7020" y="605"/>
                </a:lnTo>
                <a:lnTo>
                  <a:pt x="7031" y="619"/>
                </a:lnTo>
                <a:lnTo>
                  <a:pt x="7043" y="635"/>
                </a:lnTo>
                <a:lnTo>
                  <a:pt x="7053" y="650"/>
                </a:lnTo>
                <a:lnTo>
                  <a:pt x="7063" y="666"/>
                </a:lnTo>
                <a:lnTo>
                  <a:pt x="7072" y="683"/>
                </a:lnTo>
                <a:lnTo>
                  <a:pt x="7079" y="700"/>
                </a:lnTo>
                <a:lnTo>
                  <a:pt x="7086" y="717"/>
                </a:lnTo>
                <a:lnTo>
                  <a:pt x="7091" y="736"/>
                </a:lnTo>
                <a:lnTo>
                  <a:pt x="7095" y="753"/>
                </a:lnTo>
                <a:lnTo>
                  <a:pt x="7098" y="772"/>
                </a:lnTo>
                <a:lnTo>
                  <a:pt x="7100" y="791"/>
                </a:lnTo>
                <a:lnTo>
                  <a:pt x="7100" y="810"/>
                </a:lnTo>
                <a:lnTo>
                  <a:pt x="7099" y="828"/>
                </a:lnTo>
                <a:lnTo>
                  <a:pt x="7097" y="848"/>
                </a:lnTo>
                <a:lnTo>
                  <a:pt x="7121" y="864"/>
                </a:lnTo>
                <a:lnTo>
                  <a:pt x="7143" y="881"/>
                </a:lnTo>
                <a:lnTo>
                  <a:pt x="7165" y="899"/>
                </a:lnTo>
                <a:lnTo>
                  <a:pt x="7187" y="918"/>
                </a:lnTo>
                <a:lnTo>
                  <a:pt x="7206" y="939"/>
                </a:lnTo>
                <a:lnTo>
                  <a:pt x="7216" y="950"/>
                </a:lnTo>
                <a:lnTo>
                  <a:pt x="7225" y="961"/>
                </a:lnTo>
                <a:lnTo>
                  <a:pt x="7233" y="973"/>
                </a:lnTo>
                <a:lnTo>
                  <a:pt x="7240" y="985"/>
                </a:lnTo>
                <a:lnTo>
                  <a:pt x="7247" y="998"/>
                </a:lnTo>
                <a:lnTo>
                  <a:pt x="7253" y="1011"/>
                </a:lnTo>
                <a:lnTo>
                  <a:pt x="7265" y="1041"/>
                </a:lnTo>
                <a:lnTo>
                  <a:pt x="7276" y="1073"/>
                </a:lnTo>
                <a:lnTo>
                  <a:pt x="7285" y="1104"/>
                </a:lnTo>
                <a:lnTo>
                  <a:pt x="7293" y="1137"/>
                </a:lnTo>
                <a:lnTo>
                  <a:pt x="7300" y="1168"/>
                </a:lnTo>
                <a:lnTo>
                  <a:pt x="7305" y="1201"/>
                </a:lnTo>
                <a:lnTo>
                  <a:pt x="7309" y="1234"/>
                </a:lnTo>
                <a:lnTo>
                  <a:pt x="7312" y="1267"/>
                </a:lnTo>
                <a:lnTo>
                  <a:pt x="7313" y="1300"/>
                </a:lnTo>
                <a:lnTo>
                  <a:pt x="7313" y="1333"/>
                </a:lnTo>
                <a:lnTo>
                  <a:pt x="7312" y="1366"/>
                </a:lnTo>
                <a:lnTo>
                  <a:pt x="7310" y="1399"/>
                </a:lnTo>
                <a:lnTo>
                  <a:pt x="7306" y="1431"/>
                </a:lnTo>
                <a:lnTo>
                  <a:pt x="7302" y="1465"/>
                </a:lnTo>
                <a:lnTo>
                  <a:pt x="7297" y="1498"/>
                </a:lnTo>
                <a:lnTo>
                  <a:pt x="7290" y="1529"/>
                </a:lnTo>
                <a:lnTo>
                  <a:pt x="7279" y="1572"/>
                </a:lnTo>
                <a:lnTo>
                  <a:pt x="7267" y="1614"/>
                </a:lnTo>
                <a:lnTo>
                  <a:pt x="7254" y="1655"/>
                </a:lnTo>
                <a:lnTo>
                  <a:pt x="7239" y="1696"/>
                </a:lnTo>
                <a:lnTo>
                  <a:pt x="7223" y="1736"/>
                </a:lnTo>
                <a:lnTo>
                  <a:pt x="7205" y="1776"/>
                </a:lnTo>
                <a:lnTo>
                  <a:pt x="7187" y="1815"/>
                </a:lnTo>
                <a:lnTo>
                  <a:pt x="7166" y="1853"/>
                </a:lnTo>
                <a:lnTo>
                  <a:pt x="7146" y="1891"/>
                </a:lnTo>
                <a:lnTo>
                  <a:pt x="7123" y="1929"/>
                </a:lnTo>
                <a:lnTo>
                  <a:pt x="7100" y="1966"/>
                </a:lnTo>
                <a:lnTo>
                  <a:pt x="7076" y="2002"/>
                </a:lnTo>
                <a:lnTo>
                  <a:pt x="7051" y="2038"/>
                </a:lnTo>
                <a:lnTo>
                  <a:pt x="7026" y="2073"/>
                </a:lnTo>
                <a:lnTo>
                  <a:pt x="7000" y="2108"/>
                </a:lnTo>
                <a:lnTo>
                  <a:pt x="6973" y="2142"/>
                </a:lnTo>
                <a:lnTo>
                  <a:pt x="6933" y="2190"/>
                </a:lnTo>
                <a:lnTo>
                  <a:pt x="6891" y="2237"/>
                </a:lnTo>
                <a:lnTo>
                  <a:pt x="6848" y="2284"/>
                </a:lnTo>
                <a:lnTo>
                  <a:pt x="6804" y="2329"/>
                </a:lnTo>
                <a:lnTo>
                  <a:pt x="6759" y="2373"/>
                </a:lnTo>
                <a:lnTo>
                  <a:pt x="6713" y="2416"/>
                </a:lnTo>
                <a:lnTo>
                  <a:pt x="6666" y="2458"/>
                </a:lnTo>
                <a:lnTo>
                  <a:pt x="6617" y="2499"/>
                </a:lnTo>
                <a:lnTo>
                  <a:pt x="6568" y="2538"/>
                </a:lnTo>
                <a:lnTo>
                  <a:pt x="6518" y="2576"/>
                </a:lnTo>
                <a:lnTo>
                  <a:pt x="6467" y="2613"/>
                </a:lnTo>
                <a:lnTo>
                  <a:pt x="6415" y="2649"/>
                </a:lnTo>
                <a:lnTo>
                  <a:pt x="6362" y="2683"/>
                </a:lnTo>
                <a:lnTo>
                  <a:pt x="6308" y="2715"/>
                </a:lnTo>
                <a:lnTo>
                  <a:pt x="6253" y="2746"/>
                </a:lnTo>
                <a:lnTo>
                  <a:pt x="6198" y="2775"/>
                </a:lnTo>
                <a:lnTo>
                  <a:pt x="6129" y="2805"/>
                </a:lnTo>
                <a:lnTo>
                  <a:pt x="6062" y="2837"/>
                </a:lnTo>
                <a:lnTo>
                  <a:pt x="5995" y="2869"/>
                </a:lnTo>
                <a:lnTo>
                  <a:pt x="5962" y="2887"/>
                </a:lnTo>
                <a:lnTo>
                  <a:pt x="5928" y="2905"/>
                </a:lnTo>
                <a:lnTo>
                  <a:pt x="5897" y="2924"/>
                </a:lnTo>
                <a:lnTo>
                  <a:pt x="5865" y="2943"/>
                </a:lnTo>
                <a:lnTo>
                  <a:pt x="5834" y="2964"/>
                </a:lnTo>
                <a:lnTo>
                  <a:pt x="5803" y="2986"/>
                </a:lnTo>
                <a:lnTo>
                  <a:pt x="5774" y="3008"/>
                </a:lnTo>
                <a:lnTo>
                  <a:pt x="5745" y="3031"/>
                </a:lnTo>
                <a:lnTo>
                  <a:pt x="5717" y="3056"/>
                </a:lnTo>
                <a:lnTo>
                  <a:pt x="5690" y="3083"/>
                </a:lnTo>
                <a:lnTo>
                  <a:pt x="5678" y="3096"/>
                </a:lnTo>
                <a:lnTo>
                  <a:pt x="5666" y="3109"/>
                </a:lnTo>
                <a:lnTo>
                  <a:pt x="5657" y="3123"/>
                </a:lnTo>
                <a:lnTo>
                  <a:pt x="5647" y="3138"/>
                </a:lnTo>
                <a:lnTo>
                  <a:pt x="5638" y="3153"/>
                </a:lnTo>
                <a:lnTo>
                  <a:pt x="5629" y="3169"/>
                </a:lnTo>
                <a:lnTo>
                  <a:pt x="5615" y="3201"/>
                </a:lnTo>
                <a:lnTo>
                  <a:pt x="5623" y="3210"/>
                </a:lnTo>
                <a:lnTo>
                  <a:pt x="5632" y="3217"/>
                </a:lnTo>
                <a:lnTo>
                  <a:pt x="5640" y="3224"/>
                </a:lnTo>
                <a:lnTo>
                  <a:pt x="5650" y="3229"/>
                </a:lnTo>
                <a:lnTo>
                  <a:pt x="5670" y="3240"/>
                </a:lnTo>
                <a:lnTo>
                  <a:pt x="5690" y="3250"/>
                </a:lnTo>
                <a:lnTo>
                  <a:pt x="5733" y="3266"/>
                </a:lnTo>
                <a:lnTo>
                  <a:pt x="5753" y="3275"/>
                </a:lnTo>
                <a:lnTo>
                  <a:pt x="5773" y="3286"/>
                </a:lnTo>
                <a:lnTo>
                  <a:pt x="5792" y="3297"/>
                </a:lnTo>
                <a:lnTo>
                  <a:pt x="5810" y="3309"/>
                </a:lnTo>
                <a:lnTo>
                  <a:pt x="5828" y="3321"/>
                </a:lnTo>
                <a:lnTo>
                  <a:pt x="5845" y="3335"/>
                </a:lnTo>
                <a:lnTo>
                  <a:pt x="5861" y="3350"/>
                </a:lnTo>
                <a:lnTo>
                  <a:pt x="5876" y="3365"/>
                </a:lnTo>
                <a:lnTo>
                  <a:pt x="5890" y="3381"/>
                </a:lnTo>
                <a:lnTo>
                  <a:pt x="5903" y="3399"/>
                </a:lnTo>
                <a:lnTo>
                  <a:pt x="5915" y="3417"/>
                </a:lnTo>
                <a:lnTo>
                  <a:pt x="5926" y="3437"/>
                </a:lnTo>
                <a:lnTo>
                  <a:pt x="5935" y="3456"/>
                </a:lnTo>
                <a:lnTo>
                  <a:pt x="5942" y="3476"/>
                </a:lnTo>
                <a:lnTo>
                  <a:pt x="5948" y="3497"/>
                </a:lnTo>
                <a:lnTo>
                  <a:pt x="5952" y="3518"/>
                </a:lnTo>
                <a:lnTo>
                  <a:pt x="5954" y="3540"/>
                </a:lnTo>
                <a:lnTo>
                  <a:pt x="5954" y="3563"/>
                </a:lnTo>
                <a:lnTo>
                  <a:pt x="5954" y="3581"/>
                </a:lnTo>
                <a:lnTo>
                  <a:pt x="5952" y="3601"/>
                </a:lnTo>
                <a:lnTo>
                  <a:pt x="5948" y="3619"/>
                </a:lnTo>
                <a:lnTo>
                  <a:pt x="5943" y="3637"/>
                </a:lnTo>
                <a:lnTo>
                  <a:pt x="5936" y="3654"/>
                </a:lnTo>
                <a:lnTo>
                  <a:pt x="5928" y="3672"/>
                </a:lnTo>
                <a:lnTo>
                  <a:pt x="5918" y="3687"/>
                </a:lnTo>
                <a:lnTo>
                  <a:pt x="5909" y="3703"/>
                </a:lnTo>
                <a:lnTo>
                  <a:pt x="5897" y="3717"/>
                </a:lnTo>
                <a:lnTo>
                  <a:pt x="5884" y="3733"/>
                </a:lnTo>
                <a:lnTo>
                  <a:pt x="5871" y="3746"/>
                </a:lnTo>
                <a:lnTo>
                  <a:pt x="5857" y="3758"/>
                </a:lnTo>
                <a:lnTo>
                  <a:pt x="5841" y="3769"/>
                </a:lnTo>
                <a:lnTo>
                  <a:pt x="5826" y="3780"/>
                </a:lnTo>
                <a:lnTo>
                  <a:pt x="5810" y="3791"/>
                </a:lnTo>
                <a:lnTo>
                  <a:pt x="5793" y="3800"/>
                </a:lnTo>
                <a:lnTo>
                  <a:pt x="5765" y="3814"/>
                </a:lnTo>
                <a:lnTo>
                  <a:pt x="5735" y="3827"/>
                </a:lnTo>
                <a:lnTo>
                  <a:pt x="5705" y="3838"/>
                </a:lnTo>
                <a:lnTo>
                  <a:pt x="5675" y="3848"/>
                </a:lnTo>
                <a:lnTo>
                  <a:pt x="5643" y="3856"/>
                </a:lnTo>
                <a:lnTo>
                  <a:pt x="5612" y="3863"/>
                </a:lnTo>
                <a:lnTo>
                  <a:pt x="5580" y="3868"/>
                </a:lnTo>
                <a:lnTo>
                  <a:pt x="5549" y="3873"/>
                </a:lnTo>
                <a:lnTo>
                  <a:pt x="5517" y="3875"/>
                </a:lnTo>
                <a:lnTo>
                  <a:pt x="5485" y="3877"/>
                </a:lnTo>
                <a:lnTo>
                  <a:pt x="5452" y="3876"/>
                </a:lnTo>
                <a:lnTo>
                  <a:pt x="5421" y="3875"/>
                </a:lnTo>
                <a:lnTo>
                  <a:pt x="5388" y="3872"/>
                </a:lnTo>
                <a:lnTo>
                  <a:pt x="5357" y="3867"/>
                </a:lnTo>
                <a:lnTo>
                  <a:pt x="5325" y="3862"/>
                </a:lnTo>
                <a:lnTo>
                  <a:pt x="5293" y="3855"/>
                </a:lnTo>
                <a:lnTo>
                  <a:pt x="5270" y="3888"/>
                </a:lnTo>
                <a:lnTo>
                  <a:pt x="5246" y="3919"/>
                </a:lnTo>
                <a:lnTo>
                  <a:pt x="5221" y="3951"/>
                </a:lnTo>
                <a:lnTo>
                  <a:pt x="5195" y="3981"/>
                </a:lnTo>
                <a:lnTo>
                  <a:pt x="5168" y="4012"/>
                </a:lnTo>
                <a:lnTo>
                  <a:pt x="5141" y="4042"/>
                </a:lnTo>
                <a:lnTo>
                  <a:pt x="5114" y="4071"/>
                </a:lnTo>
                <a:lnTo>
                  <a:pt x="5086" y="4100"/>
                </a:lnTo>
                <a:lnTo>
                  <a:pt x="5057" y="4127"/>
                </a:lnTo>
                <a:lnTo>
                  <a:pt x="5027" y="4155"/>
                </a:lnTo>
                <a:lnTo>
                  <a:pt x="4997" y="4181"/>
                </a:lnTo>
                <a:lnTo>
                  <a:pt x="4966" y="4208"/>
                </a:lnTo>
                <a:lnTo>
                  <a:pt x="4935" y="4233"/>
                </a:lnTo>
                <a:lnTo>
                  <a:pt x="4903" y="4258"/>
                </a:lnTo>
                <a:lnTo>
                  <a:pt x="4871" y="4281"/>
                </a:lnTo>
                <a:lnTo>
                  <a:pt x="4838" y="4305"/>
                </a:lnTo>
                <a:lnTo>
                  <a:pt x="4805" y="4327"/>
                </a:lnTo>
                <a:lnTo>
                  <a:pt x="4772" y="4350"/>
                </a:lnTo>
                <a:lnTo>
                  <a:pt x="4737" y="4371"/>
                </a:lnTo>
                <a:lnTo>
                  <a:pt x="4702" y="4391"/>
                </a:lnTo>
                <a:lnTo>
                  <a:pt x="4667" y="4411"/>
                </a:lnTo>
                <a:lnTo>
                  <a:pt x="4633" y="4429"/>
                </a:lnTo>
                <a:lnTo>
                  <a:pt x="4597" y="4448"/>
                </a:lnTo>
                <a:lnTo>
                  <a:pt x="4560" y="4465"/>
                </a:lnTo>
                <a:lnTo>
                  <a:pt x="4524" y="4483"/>
                </a:lnTo>
                <a:lnTo>
                  <a:pt x="4487" y="4498"/>
                </a:lnTo>
                <a:lnTo>
                  <a:pt x="4449" y="4513"/>
                </a:lnTo>
                <a:lnTo>
                  <a:pt x="4412" y="4527"/>
                </a:lnTo>
                <a:lnTo>
                  <a:pt x="4374" y="4540"/>
                </a:lnTo>
                <a:lnTo>
                  <a:pt x="4336" y="4553"/>
                </a:lnTo>
                <a:lnTo>
                  <a:pt x="4297" y="4565"/>
                </a:lnTo>
                <a:lnTo>
                  <a:pt x="4259" y="4576"/>
                </a:lnTo>
                <a:lnTo>
                  <a:pt x="4270" y="4665"/>
                </a:lnTo>
                <a:lnTo>
                  <a:pt x="4285" y="4683"/>
                </a:lnTo>
                <a:lnTo>
                  <a:pt x="4299" y="4700"/>
                </a:lnTo>
                <a:lnTo>
                  <a:pt x="4312" y="4718"/>
                </a:lnTo>
                <a:lnTo>
                  <a:pt x="4324" y="4737"/>
                </a:lnTo>
                <a:lnTo>
                  <a:pt x="4335" y="4758"/>
                </a:lnTo>
                <a:lnTo>
                  <a:pt x="4343" y="4778"/>
                </a:lnTo>
                <a:lnTo>
                  <a:pt x="4350" y="4800"/>
                </a:lnTo>
                <a:lnTo>
                  <a:pt x="4354" y="4823"/>
                </a:lnTo>
                <a:lnTo>
                  <a:pt x="4375" y="4836"/>
                </a:lnTo>
                <a:lnTo>
                  <a:pt x="4396" y="4851"/>
                </a:lnTo>
                <a:lnTo>
                  <a:pt x="4413" y="4867"/>
                </a:lnTo>
                <a:lnTo>
                  <a:pt x="4430" y="4887"/>
                </a:lnTo>
                <a:lnTo>
                  <a:pt x="4445" y="4906"/>
                </a:lnTo>
                <a:lnTo>
                  <a:pt x="4458" y="4928"/>
                </a:lnTo>
                <a:lnTo>
                  <a:pt x="4470" y="4951"/>
                </a:lnTo>
                <a:lnTo>
                  <a:pt x="4478" y="4974"/>
                </a:lnTo>
                <a:lnTo>
                  <a:pt x="4485" y="4998"/>
                </a:lnTo>
                <a:lnTo>
                  <a:pt x="4489" y="5023"/>
                </a:lnTo>
                <a:lnTo>
                  <a:pt x="4491" y="5047"/>
                </a:lnTo>
                <a:lnTo>
                  <a:pt x="4491" y="5072"/>
                </a:lnTo>
                <a:lnTo>
                  <a:pt x="4489" y="5084"/>
                </a:lnTo>
                <a:lnTo>
                  <a:pt x="4488" y="5097"/>
                </a:lnTo>
                <a:lnTo>
                  <a:pt x="4485" y="5109"/>
                </a:lnTo>
                <a:lnTo>
                  <a:pt x="4482" y="5121"/>
                </a:lnTo>
                <a:lnTo>
                  <a:pt x="4478" y="5133"/>
                </a:lnTo>
                <a:lnTo>
                  <a:pt x="4473" y="5144"/>
                </a:lnTo>
                <a:lnTo>
                  <a:pt x="4467" y="5155"/>
                </a:lnTo>
                <a:lnTo>
                  <a:pt x="4462" y="5167"/>
                </a:lnTo>
                <a:lnTo>
                  <a:pt x="4448" y="5187"/>
                </a:lnTo>
                <a:lnTo>
                  <a:pt x="4433" y="5204"/>
                </a:lnTo>
                <a:lnTo>
                  <a:pt x="4416" y="5221"/>
                </a:lnTo>
                <a:lnTo>
                  <a:pt x="4399" y="5237"/>
                </a:lnTo>
                <a:lnTo>
                  <a:pt x="4380" y="5250"/>
                </a:lnTo>
                <a:lnTo>
                  <a:pt x="4361" y="5263"/>
                </a:lnTo>
                <a:lnTo>
                  <a:pt x="4341" y="5275"/>
                </a:lnTo>
                <a:lnTo>
                  <a:pt x="4321" y="5286"/>
                </a:lnTo>
                <a:lnTo>
                  <a:pt x="4299" y="5297"/>
                </a:lnTo>
                <a:lnTo>
                  <a:pt x="4277" y="5305"/>
                </a:lnTo>
                <a:lnTo>
                  <a:pt x="4255" y="5314"/>
                </a:lnTo>
                <a:lnTo>
                  <a:pt x="4233" y="5323"/>
                </a:lnTo>
                <a:lnTo>
                  <a:pt x="4188" y="5337"/>
                </a:lnTo>
                <a:lnTo>
                  <a:pt x="4143" y="5351"/>
                </a:lnTo>
                <a:lnTo>
                  <a:pt x="4146" y="5384"/>
                </a:lnTo>
                <a:lnTo>
                  <a:pt x="4148" y="5416"/>
                </a:lnTo>
                <a:lnTo>
                  <a:pt x="4149" y="5483"/>
                </a:lnTo>
                <a:lnTo>
                  <a:pt x="4150" y="5549"/>
                </a:lnTo>
                <a:lnTo>
                  <a:pt x="4151" y="5614"/>
                </a:lnTo>
                <a:lnTo>
                  <a:pt x="4153" y="5648"/>
                </a:lnTo>
                <a:lnTo>
                  <a:pt x="4155" y="5680"/>
                </a:lnTo>
                <a:lnTo>
                  <a:pt x="4159" y="5713"/>
                </a:lnTo>
                <a:lnTo>
                  <a:pt x="4163" y="5744"/>
                </a:lnTo>
                <a:lnTo>
                  <a:pt x="4170" y="5777"/>
                </a:lnTo>
                <a:lnTo>
                  <a:pt x="4177" y="5809"/>
                </a:lnTo>
                <a:lnTo>
                  <a:pt x="4186" y="5840"/>
                </a:lnTo>
                <a:lnTo>
                  <a:pt x="4197" y="5872"/>
                </a:lnTo>
                <a:lnTo>
                  <a:pt x="4214" y="5915"/>
                </a:lnTo>
                <a:lnTo>
                  <a:pt x="4234" y="5959"/>
                </a:lnTo>
                <a:lnTo>
                  <a:pt x="4254" y="6000"/>
                </a:lnTo>
                <a:lnTo>
                  <a:pt x="4277" y="6040"/>
                </a:lnTo>
                <a:lnTo>
                  <a:pt x="4301" y="6080"/>
                </a:lnTo>
                <a:lnTo>
                  <a:pt x="4327" y="6119"/>
                </a:lnTo>
                <a:lnTo>
                  <a:pt x="4353" y="6158"/>
                </a:lnTo>
                <a:lnTo>
                  <a:pt x="4382" y="6194"/>
                </a:lnTo>
                <a:lnTo>
                  <a:pt x="4411" y="6231"/>
                </a:lnTo>
                <a:lnTo>
                  <a:pt x="4441" y="6266"/>
                </a:lnTo>
                <a:lnTo>
                  <a:pt x="4472" y="6302"/>
                </a:lnTo>
                <a:lnTo>
                  <a:pt x="4504" y="6336"/>
                </a:lnTo>
                <a:lnTo>
                  <a:pt x="4536" y="6369"/>
                </a:lnTo>
                <a:lnTo>
                  <a:pt x="4570" y="6402"/>
                </a:lnTo>
                <a:lnTo>
                  <a:pt x="4603" y="6435"/>
                </a:lnTo>
                <a:lnTo>
                  <a:pt x="4637" y="6466"/>
                </a:lnTo>
                <a:lnTo>
                  <a:pt x="4648" y="6477"/>
                </a:lnTo>
                <a:lnTo>
                  <a:pt x="4660" y="6486"/>
                </a:lnTo>
                <a:lnTo>
                  <a:pt x="4673" y="6494"/>
                </a:lnTo>
                <a:lnTo>
                  <a:pt x="4686" y="6503"/>
                </a:lnTo>
                <a:lnTo>
                  <a:pt x="4712" y="6517"/>
                </a:lnTo>
                <a:lnTo>
                  <a:pt x="4739" y="6531"/>
                </a:lnTo>
                <a:lnTo>
                  <a:pt x="4765" y="6547"/>
                </a:lnTo>
                <a:lnTo>
                  <a:pt x="4778" y="6555"/>
                </a:lnTo>
                <a:lnTo>
                  <a:pt x="4790" y="6564"/>
                </a:lnTo>
                <a:lnTo>
                  <a:pt x="4802" y="6573"/>
                </a:lnTo>
                <a:lnTo>
                  <a:pt x="4813" y="6584"/>
                </a:lnTo>
                <a:lnTo>
                  <a:pt x="4823" y="6596"/>
                </a:lnTo>
                <a:lnTo>
                  <a:pt x="4832" y="6608"/>
                </a:lnTo>
                <a:lnTo>
                  <a:pt x="4840" y="6622"/>
                </a:lnTo>
                <a:lnTo>
                  <a:pt x="4847" y="6637"/>
                </a:lnTo>
                <a:lnTo>
                  <a:pt x="4852" y="6651"/>
                </a:lnTo>
                <a:lnTo>
                  <a:pt x="4855" y="6666"/>
                </a:lnTo>
                <a:lnTo>
                  <a:pt x="4857" y="6681"/>
                </a:lnTo>
                <a:lnTo>
                  <a:pt x="4858" y="6698"/>
                </a:lnTo>
                <a:lnTo>
                  <a:pt x="4857" y="6713"/>
                </a:lnTo>
                <a:lnTo>
                  <a:pt x="4855" y="6728"/>
                </a:lnTo>
                <a:lnTo>
                  <a:pt x="4852" y="6744"/>
                </a:lnTo>
                <a:lnTo>
                  <a:pt x="4849" y="6760"/>
                </a:lnTo>
                <a:lnTo>
                  <a:pt x="4841" y="6791"/>
                </a:lnTo>
                <a:lnTo>
                  <a:pt x="4833" y="6823"/>
                </a:lnTo>
                <a:lnTo>
                  <a:pt x="4825" y="6852"/>
                </a:lnTo>
                <a:lnTo>
                  <a:pt x="4865" y="6886"/>
                </a:lnTo>
                <a:lnTo>
                  <a:pt x="4908" y="6918"/>
                </a:lnTo>
                <a:lnTo>
                  <a:pt x="4992" y="6983"/>
                </a:lnTo>
                <a:lnTo>
                  <a:pt x="5035" y="7015"/>
                </a:lnTo>
                <a:lnTo>
                  <a:pt x="5076" y="7049"/>
                </a:lnTo>
                <a:lnTo>
                  <a:pt x="5096" y="7066"/>
                </a:lnTo>
                <a:lnTo>
                  <a:pt x="5115" y="7084"/>
                </a:lnTo>
                <a:lnTo>
                  <a:pt x="5135" y="7103"/>
                </a:lnTo>
                <a:lnTo>
                  <a:pt x="5153" y="7122"/>
                </a:lnTo>
                <a:lnTo>
                  <a:pt x="5166" y="7138"/>
                </a:lnTo>
                <a:lnTo>
                  <a:pt x="5179" y="7155"/>
                </a:lnTo>
                <a:lnTo>
                  <a:pt x="5189" y="7174"/>
                </a:lnTo>
                <a:lnTo>
                  <a:pt x="5198" y="7193"/>
                </a:lnTo>
                <a:lnTo>
                  <a:pt x="5205" y="7213"/>
                </a:lnTo>
                <a:lnTo>
                  <a:pt x="5211" y="7233"/>
                </a:lnTo>
                <a:lnTo>
                  <a:pt x="5215" y="7253"/>
                </a:lnTo>
                <a:lnTo>
                  <a:pt x="5218" y="7274"/>
                </a:lnTo>
                <a:lnTo>
                  <a:pt x="5220" y="7294"/>
                </a:lnTo>
                <a:lnTo>
                  <a:pt x="5221" y="7316"/>
                </a:lnTo>
                <a:lnTo>
                  <a:pt x="5220" y="7337"/>
                </a:lnTo>
                <a:lnTo>
                  <a:pt x="5217" y="7359"/>
                </a:lnTo>
                <a:lnTo>
                  <a:pt x="5215" y="7379"/>
                </a:lnTo>
                <a:lnTo>
                  <a:pt x="5211" y="7401"/>
                </a:lnTo>
                <a:lnTo>
                  <a:pt x="5207" y="7422"/>
                </a:lnTo>
                <a:lnTo>
                  <a:pt x="5201" y="7441"/>
                </a:lnTo>
                <a:lnTo>
                  <a:pt x="5214" y="7453"/>
                </a:lnTo>
                <a:lnTo>
                  <a:pt x="5227" y="7465"/>
                </a:lnTo>
                <a:lnTo>
                  <a:pt x="5239" y="7478"/>
                </a:lnTo>
                <a:lnTo>
                  <a:pt x="5250" y="7492"/>
                </a:lnTo>
                <a:lnTo>
                  <a:pt x="5261" y="7506"/>
                </a:lnTo>
                <a:lnTo>
                  <a:pt x="5270" y="7522"/>
                </a:lnTo>
                <a:lnTo>
                  <a:pt x="5279" y="7537"/>
                </a:lnTo>
                <a:lnTo>
                  <a:pt x="5287" y="7552"/>
                </a:lnTo>
                <a:lnTo>
                  <a:pt x="5293" y="7568"/>
                </a:lnTo>
                <a:lnTo>
                  <a:pt x="5299" y="7585"/>
                </a:lnTo>
                <a:lnTo>
                  <a:pt x="5304" y="7602"/>
                </a:lnTo>
                <a:lnTo>
                  <a:pt x="5308" y="7619"/>
                </a:lnTo>
                <a:lnTo>
                  <a:pt x="5310" y="7637"/>
                </a:lnTo>
                <a:lnTo>
                  <a:pt x="5311" y="7654"/>
                </a:lnTo>
                <a:lnTo>
                  <a:pt x="5310" y="7672"/>
                </a:lnTo>
                <a:lnTo>
                  <a:pt x="5308" y="7689"/>
                </a:lnTo>
                <a:lnTo>
                  <a:pt x="5307" y="7708"/>
                </a:lnTo>
                <a:lnTo>
                  <a:pt x="5303" y="7725"/>
                </a:lnTo>
                <a:lnTo>
                  <a:pt x="5298" y="7741"/>
                </a:lnTo>
                <a:lnTo>
                  <a:pt x="5291" y="7756"/>
                </a:lnTo>
                <a:lnTo>
                  <a:pt x="5284" y="7771"/>
                </a:lnTo>
                <a:lnTo>
                  <a:pt x="5274" y="7785"/>
                </a:lnTo>
                <a:lnTo>
                  <a:pt x="5264" y="7798"/>
                </a:lnTo>
                <a:lnTo>
                  <a:pt x="5252" y="7811"/>
                </a:lnTo>
                <a:lnTo>
                  <a:pt x="5240" y="7823"/>
                </a:lnTo>
                <a:lnTo>
                  <a:pt x="5227" y="7834"/>
                </a:lnTo>
                <a:lnTo>
                  <a:pt x="5213" y="7844"/>
                </a:lnTo>
                <a:lnTo>
                  <a:pt x="5199" y="7854"/>
                </a:lnTo>
                <a:lnTo>
                  <a:pt x="5170" y="7873"/>
                </a:lnTo>
                <a:lnTo>
                  <a:pt x="5140" y="7888"/>
                </a:lnTo>
                <a:lnTo>
                  <a:pt x="5108" y="7904"/>
                </a:lnTo>
                <a:lnTo>
                  <a:pt x="5074" y="7918"/>
                </a:lnTo>
                <a:lnTo>
                  <a:pt x="5041" y="7931"/>
                </a:lnTo>
                <a:lnTo>
                  <a:pt x="5008" y="7944"/>
                </a:lnTo>
                <a:lnTo>
                  <a:pt x="4974" y="7956"/>
                </a:lnTo>
                <a:lnTo>
                  <a:pt x="4939" y="7968"/>
                </a:lnTo>
                <a:lnTo>
                  <a:pt x="4904" y="7978"/>
                </a:lnTo>
                <a:lnTo>
                  <a:pt x="4870" y="7988"/>
                </a:lnTo>
                <a:lnTo>
                  <a:pt x="4800" y="8006"/>
                </a:lnTo>
                <a:lnTo>
                  <a:pt x="4730" y="8023"/>
                </a:lnTo>
                <a:lnTo>
                  <a:pt x="4660" y="8038"/>
                </a:lnTo>
                <a:lnTo>
                  <a:pt x="4589" y="8052"/>
                </a:lnTo>
                <a:lnTo>
                  <a:pt x="4508" y="8066"/>
                </a:lnTo>
                <a:lnTo>
                  <a:pt x="4426" y="8079"/>
                </a:lnTo>
                <a:lnTo>
                  <a:pt x="4345" y="8091"/>
                </a:lnTo>
                <a:lnTo>
                  <a:pt x="4263" y="8102"/>
                </a:lnTo>
                <a:lnTo>
                  <a:pt x="4180" y="8112"/>
                </a:lnTo>
                <a:lnTo>
                  <a:pt x="4099" y="8119"/>
                </a:lnTo>
                <a:lnTo>
                  <a:pt x="4016" y="8127"/>
                </a:lnTo>
                <a:lnTo>
                  <a:pt x="3935" y="8133"/>
                </a:lnTo>
                <a:lnTo>
                  <a:pt x="3852" y="8137"/>
                </a:lnTo>
                <a:lnTo>
                  <a:pt x="3770" y="8140"/>
                </a:lnTo>
                <a:lnTo>
                  <a:pt x="3687" y="8141"/>
                </a:lnTo>
                <a:lnTo>
                  <a:pt x="3604" y="8141"/>
                </a:lnTo>
                <a:lnTo>
                  <a:pt x="3522" y="8139"/>
                </a:lnTo>
                <a:lnTo>
                  <a:pt x="3439" y="8136"/>
                </a:lnTo>
                <a:lnTo>
                  <a:pt x="3358" y="8131"/>
                </a:lnTo>
                <a:lnTo>
                  <a:pt x="3275" y="8125"/>
                </a:lnTo>
                <a:lnTo>
                  <a:pt x="3157" y="8113"/>
                </a:lnTo>
                <a:lnTo>
                  <a:pt x="3038" y="8100"/>
                </a:lnTo>
                <a:lnTo>
                  <a:pt x="2920" y="8085"/>
                </a:lnTo>
                <a:lnTo>
                  <a:pt x="2860" y="8076"/>
                </a:lnTo>
                <a:lnTo>
                  <a:pt x="2801" y="8066"/>
                </a:lnTo>
                <a:lnTo>
                  <a:pt x="2742" y="8055"/>
                </a:lnTo>
                <a:lnTo>
                  <a:pt x="2684" y="8044"/>
                </a:lnTo>
                <a:lnTo>
                  <a:pt x="2626" y="8033"/>
                </a:lnTo>
                <a:lnTo>
                  <a:pt x="2567" y="8019"/>
                </a:lnTo>
                <a:lnTo>
                  <a:pt x="2510" y="8005"/>
                </a:lnTo>
                <a:lnTo>
                  <a:pt x="2452" y="7990"/>
                </a:lnTo>
                <a:lnTo>
                  <a:pt x="2395" y="7974"/>
                </a:lnTo>
                <a:lnTo>
                  <a:pt x="2338" y="7955"/>
                </a:lnTo>
                <a:lnTo>
                  <a:pt x="2296" y="7940"/>
                </a:lnTo>
                <a:lnTo>
                  <a:pt x="2254" y="7925"/>
                </a:lnTo>
                <a:lnTo>
                  <a:pt x="2213" y="7908"/>
                </a:lnTo>
                <a:lnTo>
                  <a:pt x="2192" y="7898"/>
                </a:lnTo>
                <a:lnTo>
                  <a:pt x="2172" y="7888"/>
                </a:lnTo>
                <a:lnTo>
                  <a:pt x="2152" y="7877"/>
                </a:lnTo>
                <a:lnTo>
                  <a:pt x="2134" y="7866"/>
                </a:lnTo>
                <a:lnTo>
                  <a:pt x="2115" y="7853"/>
                </a:lnTo>
                <a:lnTo>
                  <a:pt x="2097" y="7840"/>
                </a:lnTo>
                <a:lnTo>
                  <a:pt x="2080" y="7826"/>
                </a:lnTo>
                <a:lnTo>
                  <a:pt x="2064" y="7811"/>
                </a:lnTo>
                <a:lnTo>
                  <a:pt x="2049" y="7796"/>
                </a:lnTo>
                <a:lnTo>
                  <a:pt x="2034" y="7778"/>
                </a:lnTo>
                <a:lnTo>
                  <a:pt x="2028" y="7767"/>
                </a:lnTo>
                <a:lnTo>
                  <a:pt x="2023" y="7756"/>
                </a:lnTo>
                <a:lnTo>
                  <a:pt x="2014" y="7735"/>
                </a:lnTo>
                <a:lnTo>
                  <a:pt x="2009" y="7712"/>
                </a:lnTo>
                <a:lnTo>
                  <a:pt x="2005" y="7689"/>
                </a:lnTo>
                <a:lnTo>
                  <a:pt x="2003" y="7666"/>
                </a:lnTo>
                <a:lnTo>
                  <a:pt x="2004" y="7642"/>
                </a:lnTo>
                <a:lnTo>
                  <a:pt x="2008" y="7619"/>
                </a:lnTo>
                <a:lnTo>
                  <a:pt x="2012" y="7597"/>
                </a:lnTo>
                <a:lnTo>
                  <a:pt x="2019" y="7575"/>
                </a:lnTo>
                <a:lnTo>
                  <a:pt x="2027" y="7553"/>
                </a:lnTo>
                <a:lnTo>
                  <a:pt x="2038" y="7533"/>
                </a:lnTo>
                <a:lnTo>
                  <a:pt x="2050" y="7512"/>
                </a:lnTo>
                <a:lnTo>
                  <a:pt x="2063" y="7492"/>
                </a:lnTo>
                <a:lnTo>
                  <a:pt x="2078" y="7475"/>
                </a:lnTo>
                <a:lnTo>
                  <a:pt x="2095" y="7459"/>
                </a:lnTo>
                <a:lnTo>
                  <a:pt x="2113" y="7443"/>
                </a:lnTo>
                <a:lnTo>
                  <a:pt x="2108" y="7424"/>
                </a:lnTo>
                <a:lnTo>
                  <a:pt x="2103" y="7404"/>
                </a:lnTo>
                <a:lnTo>
                  <a:pt x="2100" y="7385"/>
                </a:lnTo>
                <a:lnTo>
                  <a:pt x="2097" y="7365"/>
                </a:lnTo>
                <a:lnTo>
                  <a:pt x="2095" y="7346"/>
                </a:lnTo>
                <a:lnTo>
                  <a:pt x="2094" y="7326"/>
                </a:lnTo>
                <a:lnTo>
                  <a:pt x="2094" y="7306"/>
                </a:lnTo>
                <a:lnTo>
                  <a:pt x="2095" y="7286"/>
                </a:lnTo>
                <a:lnTo>
                  <a:pt x="2097" y="7266"/>
                </a:lnTo>
                <a:lnTo>
                  <a:pt x="2099" y="7247"/>
                </a:lnTo>
                <a:lnTo>
                  <a:pt x="2104" y="7228"/>
                </a:lnTo>
                <a:lnTo>
                  <a:pt x="2110" y="7210"/>
                </a:lnTo>
                <a:lnTo>
                  <a:pt x="2116" y="7191"/>
                </a:lnTo>
                <a:lnTo>
                  <a:pt x="2125" y="7174"/>
                </a:lnTo>
                <a:lnTo>
                  <a:pt x="2136" y="7156"/>
                </a:lnTo>
                <a:lnTo>
                  <a:pt x="2148" y="7140"/>
                </a:lnTo>
                <a:lnTo>
                  <a:pt x="2166" y="7119"/>
                </a:lnTo>
                <a:lnTo>
                  <a:pt x="2185" y="7099"/>
                </a:lnTo>
                <a:lnTo>
                  <a:pt x="2205" y="7079"/>
                </a:lnTo>
                <a:lnTo>
                  <a:pt x="2226" y="7061"/>
                </a:lnTo>
                <a:lnTo>
                  <a:pt x="2247" y="7042"/>
                </a:lnTo>
                <a:lnTo>
                  <a:pt x="2269" y="7025"/>
                </a:lnTo>
                <a:lnTo>
                  <a:pt x="2312" y="6990"/>
                </a:lnTo>
                <a:lnTo>
                  <a:pt x="2402" y="6923"/>
                </a:lnTo>
                <a:lnTo>
                  <a:pt x="2446" y="6889"/>
                </a:lnTo>
                <a:lnTo>
                  <a:pt x="2489" y="6853"/>
                </a:lnTo>
                <a:lnTo>
                  <a:pt x="2483" y="6824"/>
                </a:lnTo>
                <a:lnTo>
                  <a:pt x="2474" y="6794"/>
                </a:lnTo>
                <a:lnTo>
                  <a:pt x="2466" y="6764"/>
                </a:lnTo>
                <a:lnTo>
                  <a:pt x="2460" y="6734"/>
                </a:lnTo>
                <a:lnTo>
                  <a:pt x="2458" y="6718"/>
                </a:lnTo>
                <a:lnTo>
                  <a:pt x="2457" y="6703"/>
                </a:lnTo>
                <a:lnTo>
                  <a:pt x="2457" y="6688"/>
                </a:lnTo>
                <a:lnTo>
                  <a:pt x="2458" y="6674"/>
                </a:lnTo>
                <a:lnTo>
                  <a:pt x="2460" y="6659"/>
                </a:lnTo>
                <a:lnTo>
                  <a:pt x="2464" y="6644"/>
                </a:lnTo>
                <a:lnTo>
                  <a:pt x="2470" y="6630"/>
                </a:lnTo>
                <a:lnTo>
                  <a:pt x="2477" y="6616"/>
                </a:lnTo>
                <a:lnTo>
                  <a:pt x="2486" y="6602"/>
                </a:lnTo>
                <a:lnTo>
                  <a:pt x="2495" y="6590"/>
                </a:lnTo>
                <a:lnTo>
                  <a:pt x="2505" y="6579"/>
                </a:lnTo>
                <a:lnTo>
                  <a:pt x="2516" y="6569"/>
                </a:lnTo>
                <a:lnTo>
                  <a:pt x="2528" y="6561"/>
                </a:lnTo>
                <a:lnTo>
                  <a:pt x="2541" y="6552"/>
                </a:lnTo>
                <a:lnTo>
                  <a:pt x="2567" y="6537"/>
                </a:lnTo>
                <a:lnTo>
                  <a:pt x="2595" y="6522"/>
                </a:lnTo>
                <a:lnTo>
                  <a:pt x="2622" y="6508"/>
                </a:lnTo>
                <a:lnTo>
                  <a:pt x="2635" y="6499"/>
                </a:lnTo>
                <a:lnTo>
                  <a:pt x="2647" y="6491"/>
                </a:lnTo>
                <a:lnTo>
                  <a:pt x="2659" y="6481"/>
                </a:lnTo>
                <a:lnTo>
                  <a:pt x="2671" y="6472"/>
                </a:lnTo>
                <a:lnTo>
                  <a:pt x="2705" y="6440"/>
                </a:lnTo>
                <a:lnTo>
                  <a:pt x="2739" y="6406"/>
                </a:lnTo>
                <a:lnTo>
                  <a:pt x="2773" y="6374"/>
                </a:lnTo>
                <a:lnTo>
                  <a:pt x="2807" y="6339"/>
                </a:lnTo>
                <a:lnTo>
                  <a:pt x="2839" y="6305"/>
                </a:lnTo>
                <a:lnTo>
                  <a:pt x="2871" y="6269"/>
                </a:lnTo>
                <a:lnTo>
                  <a:pt x="2901" y="6234"/>
                </a:lnTo>
                <a:lnTo>
                  <a:pt x="2932" y="6197"/>
                </a:lnTo>
                <a:lnTo>
                  <a:pt x="2960" y="6159"/>
                </a:lnTo>
                <a:lnTo>
                  <a:pt x="2987" y="6119"/>
                </a:lnTo>
                <a:lnTo>
                  <a:pt x="3013" y="6080"/>
                </a:lnTo>
                <a:lnTo>
                  <a:pt x="3038" y="6040"/>
                </a:lnTo>
                <a:lnTo>
                  <a:pt x="3061" y="5999"/>
                </a:lnTo>
                <a:lnTo>
                  <a:pt x="3082" y="5956"/>
                </a:lnTo>
                <a:lnTo>
                  <a:pt x="3101" y="5913"/>
                </a:lnTo>
                <a:lnTo>
                  <a:pt x="3119" y="5868"/>
                </a:lnTo>
                <a:lnTo>
                  <a:pt x="3129" y="5837"/>
                </a:lnTo>
                <a:lnTo>
                  <a:pt x="3138" y="5805"/>
                </a:lnTo>
                <a:lnTo>
                  <a:pt x="3146" y="5774"/>
                </a:lnTo>
                <a:lnTo>
                  <a:pt x="3151" y="5742"/>
                </a:lnTo>
                <a:lnTo>
                  <a:pt x="3155" y="5710"/>
                </a:lnTo>
                <a:lnTo>
                  <a:pt x="3159" y="5678"/>
                </a:lnTo>
                <a:lnTo>
                  <a:pt x="3161" y="5646"/>
                </a:lnTo>
                <a:lnTo>
                  <a:pt x="3163" y="5613"/>
                </a:lnTo>
                <a:lnTo>
                  <a:pt x="3164" y="5548"/>
                </a:lnTo>
                <a:lnTo>
                  <a:pt x="3165" y="5481"/>
                </a:lnTo>
                <a:lnTo>
                  <a:pt x="3167" y="5416"/>
                </a:lnTo>
                <a:lnTo>
                  <a:pt x="3169" y="5384"/>
                </a:lnTo>
                <a:lnTo>
                  <a:pt x="3172" y="5352"/>
                </a:lnTo>
                <a:lnTo>
                  <a:pt x="3125" y="5337"/>
                </a:lnTo>
                <a:lnTo>
                  <a:pt x="3077" y="5321"/>
                </a:lnTo>
                <a:lnTo>
                  <a:pt x="3053" y="5312"/>
                </a:lnTo>
                <a:lnTo>
                  <a:pt x="3030" y="5303"/>
                </a:lnTo>
                <a:lnTo>
                  <a:pt x="3008" y="5292"/>
                </a:lnTo>
                <a:lnTo>
                  <a:pt x="2985" y="5281"/>
                </a:lnTo>
                <a:lnTo>
                  <a:pt x="2963" y="5269"/>
                </a:lnTo>
                <a:lnTo>
                  <a:pt x="2942" y="5256"/>
                </a:lnTo>
                <a:lnTo>
                  <a:pt x="2923" y="5242"/>
                </a:lnTo>
                <a:lnTo>
                  <a:pt x="2903" y="5226"/>
                </a:lnTo>
                <a:lnTo>
                  <a:pt x="2886" y="5210"/>
                </a:lnTo>
                <a:lnTo>
                  <a:pt x="2870" y="5191"/>
                </a:lnTo>
                <a:lnTo>
                  <a:pt x="2855" y="5171"/>
                </a:lnTo>
                <a:lnTo>
                  <a:pt x="2842" y="5149"/>
                </a:lnTo>
                <a:lnTo>
                  <a:pt x="2838" y="5137"/>
                </a:lnTo>
                <a:lnTo>
                  <a:pt x="2834" y="5126"/>
                </a:lnTo>
                <a:lnTo>
                  <a:pt x="2830" y="5114"/>
                </a:lnTo>
                <a:lnTo>
                  <a:pt x="2827" y="5102"/>
                </a:lnTo>
                <a:lnTo>
                  <a:pt x="2824" y="5079"/>
                </a:lnTo>
                <a:lnTo>
                  <a:pt x="2823" y="5055"/>
                </a:lnTo>
                <a:lnTo>
                  <a:pt x="2824" y="5031"/>
                </a:lnTo>
                <a:lnTo>
                  <a:pt x="2827" y="5009"/>
                </a:lnTo>
                <a:lnTo>
                  <a:pt x="2833" y="4986"/>
                </a:lnTo>
                <a:lnTo>
                  <a:pt x="2840" y="4963"/>
                </a:lnTo>
                <a:lnTo>
                  <a:pt x="2850" y="4942"/>
                </a:lnTo>
                <a:lnTo>
                  <a:pt x="2861" y="4921"/>
                </a:lnTo>
                <a:lnTo>
                  <a:pt x="2874" y="4901"/>
                </a:lnTo>
                <a:lnTo>
                  <a:pt x="2889" y="4881"/>
                </a:lnTo>
                <a:lnTo>
                  <a:pt x="2905" y="4864"/>
                </a:lnTo>
                <a:lnTo>
                  <a:pt x="2923" y="4848"/>
                </a:lnTo>
                <a:lnTo>
                  <a:pt x="2941" y="4833"/>
                </a:lnTo>
                <a:lnTo>
                  <a:pt x="2961" y="4819"/>
                </a:lnTo>
                <a:lnTo>
                  <a:pt x="2965" y="4798"/>
                </a:lnTo>
                <a:lnTo>
                  <a:pt x="2973" y="4776"/>
                </a:lnTo>
                <a:lnTo>
                  <a:pt x="2982" y="4755"/>
                </a:lnTo>
                <a:lnTo>
                  <a:pt x="2991" y="4736"/>
                </a:lnTo>
                <a:lnTo>
                  <a:pt x="3003" y="4717"/>
                </a:lnTo>
                <a:lnTo>
                  <a:pt x="3016" y="4700"/>
                </a:lnTo>
                <a:lnTo>
                  <a:pt x="3032" y="4683"/>
                </a:lnTo>
                <a:lnTo>
                  <a:pt x="3047" y="4666"/>
                </a:lnTo>
                <a:lnTo>
                  <a:pt x="3048" y="4643"/>
                </a:lnTo>
                <a:lnTo>
                  <a:pt x="3050" y="4622"/>
                </a:lnTo>
                <a:lnTo>
                  <a:pt x="3055" y="4576"/>
                </a:lnTo>
                <a:lnTo>
                  <a:pt x="3016" y="4565"/>
                </a:lnTo>
                <a:lnTo>
                  <a:pt x="2978" y="4553"/>
                </a:lnTo>
                <a:lnTo>
                  <a:pt x="2940" y="4541"/>
                </a:lnTo>
                <a:lnTo>
                  <a:pt x="2902" y="4527"/>
                </a:lnTo>
                <a:lnTo>
                  <a:pt x="2864" y="4513"/>
                </a:lnTo>
                <a:lnTo>
                  <a:pt x="2827" y="4498"/>
                </a:lnTo>
                <a:lnTo>
                  <a:pt x="2790" y="4481"/>
                </a:lnTo>
                <a:lnTo>
                  <a:pt x="2754" y="4465"/>
                </a:lnTo>
                <a:lnTo>
                  <a:pt x="2717" y="4448"/>
                </a:lnTo>
                <a:lnTo>
                  <a:pt x="2682" y="4429"/>
                </a:lnTo>
                <a:lnTo>
                  <a:pt x="2647" y="4410"/>
                </a:lnTo>
                <a:lnTo>
                  <a:pt x="2612" y="4390"/>
                </a:lnTo>
                <a:lnTo>
                  <a:pt x="2577" y="4369"/>
                </a:lnTo>
                <a:lnTo>
                  <a:pt x="2542" y="4349"/>
                </a:lnTo>
                <a:lnTo>
                  <a:pt x="2509" y="4327"/>
                </a:lnTo>
                <a:lnTo>
                  <a:pt x="2476" y="4304"/>
                </a:lnTo>
                <a:lnTo>
                  <a:pt x="2444" y="4280"/>
                </a:lnTo>
                <a:lnTo>
                  <a:pt x="2411" y="4256"/>
                </a:lnTo>
                <a:lnTo>
                  <a:pt x="2379" y="4231"/>
                </a:lnTo>
                <a:lnTo>
                  <a:pt x="2348" y="4206"/>
                </a:lnTo>
                <a:lnTo>
                  <a:pt x="2317" y="4180"/>
                </a:lnTo>
                <a:lnTo>
                  <a:pt x="2287" y="4153"/>
                </a:lnTo>
                <a:lnTo>
                  <a:pt x="2258" y="4126"/>
                </a:lnTo>
                <a:lnTo>
                  <a:pt x="2228" y="4099"/>
                </a:lnTo>
                <a:lnTo>
                  <a:pt x="2200" y="4069"/>
                </a:lnTo>
                <a:lnTo>
                  <a:pt x="2173" y="4041"/>
                </a:lnTo>
                <a:lnTo>
                  <a:pt x="2146" y="4011"/>
                </a:lnTo>
                <a:lnTo>
                  <a:pt x="2119" y="3980"/>
                </a:lnTo>
                <a:lnTo>
                  <a:pt x="2094" y="3950"/>
                </a:lnTo>
                <a:lnTo>
                  <a:pt x="2069" y="3918"/>
                </a:lnTo>
                <a:lnTo>
                  <a:pt x="2044" y="3887"/>
                </a:lnTo>
                <a:lnTo>
                  <a:pt x="2020" y="3854"/>
                </a:lnTo>
                <a:lnTo>
                  <a:pt x="1991" y="3861"/>
                </a:lnTo>
                <a:lnTo>
                  <a:pt x="1963" y="3866"/>
                </a:lnTo>
                <a:lnTo>
                  <a:pt x="1934" y="3871"/>
                </a:lnTo>
                <a:lnTo>
                  <a:pt x="1905" y="3874"/>
                </a:lnTo>
                <a:lnTo>
                  <a:pt x="1876" y="3876"/>
                </a:lnTo>
                <a:lnTo>
                  <a:pt x="1848" y="3877"/>
                </a:lnTo>
                <a:lnTo>
                  <a:pt x="1819" y="3876"/>
                </a:lnTo>
                <a:lnTo>
                  <a:pt x="1789" y="3875"/>
                </a:lnTo>
                <a:lnTo>
                  <a:pt x="1761" y="3873"/>
                </a:lnTo>
                <a:lnTo>
                  <a:pt x="1732" y="3868"/>
                </a:lnTo>
                <a:lnTo>
                  <a:pt x="1703" y="3863"/>
                </a:lnTo>
                <a:lnTo>
                  <a:pt x="1675" y="3858"/>
                </a:lnTo>
                <a:lnTo>
                  <a:pt x="1647" y="3850"/>
                </a:lnTo>
                <a:lnTo>
                  <a:pt x="1619" y="3841"/>
                </a:lnTo>
                <a:lnTo>
                  <a:pt x="1591" y="3831"/>
                </a:lnTo>
                <a:lnTo>
                  <a:pt x="1564" y="3822"/>
                </a:lnTo>
                <a:lnTo>
                  <a:pt x="1548" y="3814"/>
                </a:lnTo>
                <a:lnTo>
                  <a:pt x="1532" y="3805"/>
                </a:lnTo>
                <a:lnTo>
                  <a:pt x="1515" y="3797"/>
                </a:lnTo>
                <a:lnTo>
                  <a:pt x="1500" y="3787"/>
                </a:lnTo>
                <a:lnTo>
                  <a:pt x="1485" y="3777"/>
                </a:lnTo>
                <a:lnTo>
                  <a:pt x="1470" y="3766"/>
                </a:lnTo>
                <a:lnTo>
                  <a:pt x="1456" y="3754"/>
                </a:lnTo>
                <a:lnTo>
                  <a:pt x="1441" y="3742"/>
                </a:lnTo>
                <a:lnTo>
                  <a:pt x="1429" y="3729"/>
                </a:lnTo>
                <a:lnTo>
                  <a:pt x="1416" y="3716"/>
                </a:lnTo>
                <a:lnTo>
                  <a:pt x="1406" y="3702"/>
                </a:lnTo>
                <a:lnTo>
                  <a:pt x="1396" y="3687"/>
                </a:lnTo>
                <a:lnTo>
                  <a:pt x="1386" y="3672"/>
                </a:lnTo>
                <a:lnTo>
                  <a:pt x="1378" y="3655"/>
                </a:lnTo>
                <a:lnTo>
                  <a:pt x="1372" y="3638"/>
                </a:lnTo>
                <a:lnTo>
                  <a:pt x="1366" y="3619"/>
                </a:lnTo>
                <a:lnTo>
                  <a:pt x="1362" y="3599"/>
                </a:lnTo>
                <a:lnTo>
                  <a:pt x="1359" y="3577"/>
                </a:lnTo>
                <a:lnTo>
                  <a:pt x="1359" y="3556"/>
                </a:lnTo>
                <a:lnTo>
                  <a:pt x="1360" y="3536"/>
                </a:lnTo>
                <a:lnTo>
                  <a:pt x="1363" y="3514"/>
                </a:lnTo>
                <a:lnTo>
                  <a:pt x="1367" y="3493"/>
                </a:lnTo>
                <a:lnTo>
                  <a:pt x="1374" y="3474"/>
                </a:lnTo>
                <a:lnTo>
                  <a:pt x="1382" y="3454"/>
                </a:lnTo>
                <a:lnTo>
                  <a:pt x="1390" y="3435"/>
                </a:lnTo>
                <a:lnTo>
                  <a:pt x="1401" y="3416"/>
                </a:lnTo>
                <a:lnTo>
                  <a:pt x="1412" y="3398"/>
                </a:lnTo>
                <a:lnTo>
                  <a:pt x="1425" y="3380"/>
                </a:lnTo>
                <a:lnTo>
                  <a:pt x="1439" y="3364"/>
                </a:lnTo>
                <a:lnTo>
                  <a:pt x="1454" y="3349"/>
                </a:lnTo>
                <a:lnTo>
                  <a:pt x="1470" y="3335"/>
                </a:lnTo>
                <a:lnTo>
                  <a:pt x="1486" y="3322"/>
                </a:lnTo>
                <a:lnTo>
                  <a:pt x="1497" y="3313"/>
                </a:lnTo>
                <a:lnTo>
                  <a:pt x="1507" y="3305"/>
                </a:lnTo>
                <a:lnTo>
                  <a:pt x="1529" y="3292"/>
                </a:lnTo>
                <a:lnTo>
                  <a:pt x="1552" y="3279"/>
                </a:lnTo>
                <a:lnTo>
                  <a:pt x="1576" y="3268"/>
                </a:lnTo>
                <a:lnTo>
                  <a:pt x="1600" y="3259"/>
                </a:lnTo>
                <a:lnTo>
                  <a:pt x="1624" y="3249"/>
                </a:lnTo>
                <a:lnTo>
                  <a:pt x="1673" y="3230"/>
                </a:lnTo>
                <a:lnTo>
                  <a:pt x="1679" y="3224"/>
                </a:lnTo>
                <a:lnTo>
                  <a:pt x="1685" y="3218"/>
                </a:lnTo>
                <a:lnTo>
                  <a:pt x="1689" y="3211"/>
                </a:lnTo>
                <a:lnTo>
                  <a:pt x="1691" y="3204"/>
                </a:lnTo>
                <a:lnTo>
                  <a:pt x="1692" y="3197"/>
                </a:lnTo>
                <a:lnTo>
                  <a:pt x="1691" y="3189"/>
                </a:lnTo>
                <a:lnTo>
                  <a:pt x="1690" y="3181"/>
                </a:lnTo>
                <a:lnTo>
                  <a:pt x="1688" y="3174"/>
                </a:lnTo>
                <a:lnTo>
                  <a:pt x="1682" y="3159"/>
                </a:lnTo>
                <a:lnTo>
                  <a:pt x="1673" y="3143"/>
                </a:lnTo>
                <a:lnTo>
                  <a:pt x="1663" y="3129"/>
                </a:lnTo>
                <a:lnTo>
                  <a:pt x="1654" y="3117"/>
                </a:lnTo>
                <a:lnTo>
                  <a:pt x="1640" y="3101"/>
                </a:lnTo>
                <a:lnTo>
                  <a:pt x="1625" y="3085"/>
                </a:lnTo>
                <a:lnTo>
                  <a:pt x="1596" y="3055"/>
                </a:lnTo>
                <a:lnTo>
                  <a:pt x="1564" y="3026"/>
                </a:lnTo>
                <a:lnTo>
                  <a:pt x="1532" y="3000"/>
                </a:lnTo>
                <a:lnTo>
                  <a:pt x="1497" y="2975"/>
                </a:lnTo>
                <a:lnTo>
                  <a:pt x="1462" y="2951"/>
                </a:lnTo>
                <a:lnTo>
                  <a:pt x="1426" y="2928"/>
                </a:lnTo>
                <a:lnTo>
                  <a:pt x="1389" y="2908"/>
                </a:lnTo>
                <a:lnTo>
                  <a:pt x="1352" y="2887"/>
                </a:lnTo>
                <a:lnTo>
                  <a:pt x="1314" y="2867"/>
                </a:lnTo>
                <a:lnTo>
                  <a:pt x="1237" y="2829"/>
                </a:lnTo>
                <a:lnTo>
                  <a:pt x="1160" y="2793"/>
                </a:lnTo>
                <a:lnTo>
                  <a:pt x="1084" y="2756"/>
                </a:lnTo>
                <a:lnTo>
                  <a:pt x="1029" y="2727"/>
                </a:lnTo>
                <a:lnTo>
                  <a:pt x="977" y="2697"/>
                </a:lnTo>
                <a:lnTo>
                  <a:pt x="925" y="2664"/>
                </a:lnTo>
                <a:lnTo>
                  <a:pt x="874" y="2630"/>
                </a:lnTo>
                <a:lnTo>
                  <a:pt x="823" y="2596"/>
                </a:lnTo>
                <a:lnTo>
                  <a:pt x="774" y="2560"/>
                </a:lnTo>
                <a:lnTo>
                  <a:pt x="725" y="2522"/>
                </a:lnTo>
                <a:lnTo>
                  <a:pt x="678" y="2484"/>
                </a:lnTo>
                <a:lnTo>
                  <a:pt x="632" y="2443"/>
                </a:lnTo>
                <a:lnTo>
                  <a:pt x="586" y="2402"/>
                </a:lnTo>
                <a:lnTo>
                  <a:pt x="541" y="2360"/>
                </a:lnTo>
                <a:lnTo>
                  <a:pt x="498" y="2317"/>
                </a:lnTo>
                <a:lnTo>
                  <a:pt x="456" y="2273"/>
                </a:lnTo>
                <a:lnTo>
                  <a:pt x="414" y="2227"/>
                </a:lnTo>
                <a:lnTo>
                  <a:pt x="374" y="2181"/>
                </a:lnTo>
                <a:lnTo>
                  <a:pt x="335" y="2135"/>
                </a:lnTo>
                <a:lnTo>
                  <a:pt x="301" y="2090"/>
                </a:lnTo>
                <a:lnTo>
                  <a:pt x="267" y="2046"/>
                </a:lnTo>
                <a:lnTo>
                  <a:pt x="236" y="1999"/>
                </a:lnTo>
                <a:lnTo>
                  <a:pt x="206" y="1952"/>
                </a:lnTo>
                <a:lnTo>
                  <a:pt x="176" y="1903"/>
                </a:lnTo>
                <a:lnTo>
                  <a:pt x="148" y="1854"/>
                </a:lnTo>
                <a:lnTo>
                  <a:pt x="123" y="1804"/>
                </a:lnTo>
                <a:lnTo>
                  <a:pt x="99" y="1753"/>
                </a:lnTo>
                <a:lnTo>
                  <a:pt x="77" y="1701"/>
                </a:lnTo>
                <a:lnTo>
                  <a:pt x="58" y="1649"/>
                </a:lnTo>
                <a:lnTo>
                  <a:pt x="49" y="1623"/>
                </a:lnTo>
                <a:lnTo>
                  <a:pt x="41" y="1596"/>
                </a:lnTo>
                <a:lnTo>
                  <a:pt x="34" y="1568"/>
                </a:lnTo>
                <a:lnTo>
                  <a:pt x="27" y="1541"/>
                </a:lnTo>
                <a:lnTo>
                  <a:pt x="21" y="1514"/>
                </a:lnTo>
                <a:lnTo>
                  <a:pt x="16" y="1487"/>
                </a:lnTo>
                <a:lnTo>
                  <a:pt x="11" y="1459"/>
                </a:lnTo>
                <a:lnTo>
                  <a:pt x="8" y="1431"/>
                </a:lnTo>
                <a:lnTo>
                  <a:pt x="4" y="1403"/>
                </a:lnTo>
                <a:lnTo>
                  <a:pt x="2" y="1375"/>
                </a:lnTo>
                <a:lnTo>
                  <a:pt x="1" y="1347"/>
                </a:lnTo>
                <a:lnTo>
                  <a:pt x="0" y="1318"/>
                </a:lnTo>
                <a:lnTo>
                  <a:pt x="1" y="1286"/>
                </a:lnTo>
                <a:lnTo>
                  <a:pt x="4" y="1252"/>
                </a:lnTo>
                <a:lnTo>
                  <a:pt x="8" y="1217"/>
                </a:lnTo>
                <a:lnTo>
                  <a:pt x="12" y="1184"/>
                </a:lnTo>
                <a:lnTo>
                  <a:pt x="19" y="1150"/>
                </a:lnTo>
                <a:lnTo>
                  <a:pt x="26" y="1116"/>
                </a:lnTo>
                <a:lnTo>
                  <a:pt x="35" y="1084"/>
                </a:lnTo>
                <a:lnTo>
                  <a:pt x="47" y="1051"/>
                </a:lnTo>
                <a:lnTo>
                  <a:pt x="60" y="1021"/>
                </a:lnTo>
                <a:lnTo>
                  <a:pt x="75" y="990"/>
                </a:lnTo>
                <a:lnTo>
                  <a:pt x="83" y="976"/>
                </a:lnTo>
                <a:lnTo>
                  <a:pt x="92" y="962"/>
                </a:lnTo>
                <a:lnTo>
                  <a:pt x="101" y="948"/>
                </a:lnTo>
                <a:lnTo>
                  <a:pt x="112" y="935"/>
                </a:lnTo>
                <a:lnTo>
                  <a:pt x="123" y="923"/>
                </a:lnTo>
                <a:lnTo>
                  <a:pt x="134" y="910"/>
                </a:lnTo>
                <a:lnTo>
                  <a:pt x="146" y="899"/>
                </a:lnTo>
                <a:lnTo>
                  <a:pt x="159" y="887"/>
                </a:lnTo>
                <a:lnTo>
                  <a:pt x="172" y="877"/>
                </a:lnTo>
                <a:lnTo>
                  <a:pt x="186" y="867"/>
                </a:lnTo>
                <a:lnTo>
                  <a:pt x="201" y="858"/>
                </a:lnTo>
                <a:lnTo>
                  <a:pt x="217" y="849"/>
                </a:lnTo>
                <a:lnTo>
                  <a:pt x="215" y="829"/>
                </a:lnTo>
                <a:lnTo>
                  <a:pt x="214" y="811"/>
                </a:lnTo>
                <a:lnTo>
                  <a:pt x="215" y="791"/>
                </a:lnTo>
                <a:lnTo>
                  <a:pt x="217" y="772"/>
                </a:lnTo>
                <a:lnTo>
                  <a:pt x="221" y="753"/>
                </a:lnTo>
                <a:lnTo>
                  <a:pt x="225" y="735"/>
                </a:lnTo>
                <a:lnTo>
                  <a:pt x="231" y="716"/>
                </a:lnTo>
                <a:lnTo>
                  <a:pt x="237" y="698"/>
                </a:lnTo>
                <a:lnTo>
                  <a:pt x="245" y="680"/>
                </a:lnTo>
                <a:lnTo>
                  <a:pt x="253" y="663"/>
                </a:lnTo>
                <a:lnTo>
                  <a:pt x="263" y="647"/>
                </a:lnTo>
                <a:lnTo>
                  <a:pt x="274" y="631"/>
                </a:lnTo>
                <a:lnTo>
                  <a:pt x="286" y="616"/>
                </a:lnTo>
                <a:lnTo>
                  <a:pt x="299" y="601"/>
                </a:lnTo>
                <a:lnTo>
                  <a:pt x="312" y="588"/>
                </a:lnTo>
                <a:lnTo>
                  <a:pt x="327" y="575"/>
                </a:lnTo>
                <a:lnTo>
                  <a:pt x="353" y="554"/>
                </a:lnTo>
                <a:lnTo>
                  <a:pt x="381" y="536"/>
                </a:lnTo>
                <a:lnTo>
                  <a:pt x="409" y="519"/>
                </a:lnTo>
                <a:lnTo>
                  <a:pt x="438" y="505"/>
                </a:lnTo>
                <a:lnTo>
                  <a:pt x="469" y="493"/>
                </a:lnTo>
                <a:lnTo>
                  <a:pt x="500" y="484"/>
                </a:lnTo>
                <a:lnTo>
                  <a:pt x="532" y="475"/>
                </a:lnTo>
                <a:lnTo>
                  <a:pt x="564" y="468"/>
                </a:lnTo>
                <a:lnTo>
                  <a:pt x="597" y="464"/>
                </a:lnTo>
                <a:lnTo>
                  <a:pt x="629" y="461"/>
                </a:lnTo>
                <a:lnTo>
                  <a:pt x="663" y="460"/>
                </a:lnTo>
                <a:lnTo>
                  <a:pt x="696" y="460"/>
                </a:lnTo>
                <a:lnTo>
                  <a:pt x="729" y="462"/>
                </a:lnTo>
                <a:lnTo>
                  <a:pt x="762" y="466"/>
                </a:lnTo>
                <a:lnTo>
                  <a:pt x="795" y="471"/>
                </a:lnTo>
                <a:lnTo>
                  <a:pt x="826" y="477"/>
                </a:lnTo>
                <a:lnTo>
                  <a:pt x="853" y="485"/>
                </a:lnTo>
                <a:lnTo>
                  <a:pt x="879" y="493"/>
                </a:lnTo>
                <a:lnTo>
                  <a:pt x="904" y="504"/>
                </a:lnTo>
                <a:lnTo>
                  <a:pt x="931" y="516"/>
                </a:lnTo>
                <a:lnTo>
                  <a:pt x="954" y="529"/>
                </a:lnTo>
                <a:lnTo>
                  <a:pt x="978" y="544"/>
                </a:lnTo>
                <a:lnTo>
                  <a:pt x="1000" y="561"/>
                </a:lnTo>
                <a:lnTo>
                  <a:pt x="1022" y="578"/>
                </a:lnTo>
                <a:lnTo>
                  <a:pt x="1041" y="598"/>
                </a:lnTo>
                <a:lnTo>
                  <a:pt x="1060" y="617"/>
                </a:lnTo>
                <a:lnTo>
                  <a:pt x="1077" y="639"/>
                </a:lnTo>
                <a:lnTo>
                  <a:pt x="1091" y="662"/>
                </a:lnTo>
                <a:lnTo>
                  <a:pt x="1104" y="687"/>
                </a:lnTo>
                <a:lnTo>
                  <a:pt x="1116" y="712"/>
                </a:lnTo>
                <a:lnTo>
                  <a:pt x="1125" y="738"/>
                </a:lnTo>
                <a:lnTo>
                  <a:pt x="1128" y="752"/>
                </a:lnTo>
                <a:lnTo>
                  <a:pt x="1131" y="766"/>
                </a:lnTo>
                <a:lnTo>
                  <a:pt x="1172" y="779"/>
                </a:lnTo>
                <a:lnTo>
                  <a:pt x="1211" y="793"/>
                </a:lnTo>
                <a:lnTo>
                  <a:pt x="1251" y="809"/>
                </a:lnTo>
                <a:lnTo>
                  <a:pt x="1290" y="825"/>
                </a:lnTo>
                <a:lnTo>
                  <a:pt x="1369" y="858"/>
                </a:lnTo>
                <a:lnTo>
                  <a:pt x="1446" y="892"/>
                </a:lnTo>
                <a:lnTo>
                  <a:pt x="1436" y="822"/>
                </a:lnTo>
                <a:lnTo>
                  <a:pt x="1427" y="750"/>
                </a:lnTo>
                <a:lnTo>
                  <a:pt x="1410" y="606"/>
                </a:lnTo>
                <a:lnTo>
                  <a:pt x="1388" y="608"/>
                </a:lnTo>
                <a:lnTo>
                  <a:pt x="1366" y="608"/>
                </a:lnTo>
                <a:lnTo>
                  <a:pt x="1345" y="605"/>
                </a:lnTo>
                <a:lnTo>
                  <a:pt x="1323" y="603"/>
                </a:lnTo>
                <a:lnTo>
                  <a:pt x="1301" y="599"/>
                </a:lnTo>
                <a:lnTo>
                  <a:pt x="1279" y="593"/>
                </a:lnTo>
                <a:lnTo>
                  <a:pt x="1259" y="586"/>
                </a:lnTo>
                <a:lnTo>
                  <a:pt x="1239" y="578"/>
                </a:lnTo>
                <a:lnTo>
                  <a:pt x="1220" y="568"/>
                </a:lnTo>
                <a:lnTo>
                  <a:pt x="1200" y="558"/>
                </a:lnTo>
                <a:lnTo>
                  <a:pt x="1183" y="546"/>
                </a:lnTo>
                <a:lnTo>
                  <a:pt x="1165" y="531"/>
                </a:lnTo>
                <a:lnTo>
                  <a:pt x="1149" y="517"/>
                </a:lnTo>
                <a:lnTo>
                  <a:pt x="1135" y="501"/>
                </a:lnTo>
                <a:lnTo>
                  <a:pt x="1121" y="484"/>
                </a:lnTo>
                <a:lnTo>
                  <a:pt x="1109" y="465"/>
                </a:lnTo>
                <a:lnTo>
                  <a:pt x="1102" y="453"/>
                </a:lnTo>
                <a:lnTo>
                  <a:pt x="1096" y="442"/>
                </a:lnTo>
                <a:lnTo>
                  <a:pt x="1084" y="418"/>
                </a:lnTo>
                <a:lnTo>
                  <a:pt x="1075" y="393"/>
                </a:lnTo>
                <a:lnTo>
                  <a:pt x="1069" y="367"/>
                </a:lnTo>
                <a:lnTo>
                  <a:pt x="1064" y="341"/>
                </a:lnTo>
                <a:lnTo>
                  <a:pt x="1062" y="315"/>
                </a:lnTo>
                <a:lnTo>
                  <a:pt x="1063" y="289"/>
                </a:lnTo>
                <a:lnTo>
                  <a:pt x="1065" y="263"/>
                </a:lnTo>
                <a:lnTo>
                  <a:pt x="1070" y="237"/>
                </a:lnTo>
                <a:lnTo>
                  <a:pt x="1076" y="211"/>
                </a:lnTo>
                <a:lnTo>
                  <a:pt x="1086" y="186"/>
                </a:lnTo>
                <a:lnTo>
                  <a:pt x="1097" y="162"/>
                </a:lnTo>
                <a:lnTo>
                  <a:pt x="1110" y="139"/>
                </a:lnTo>
                <a:lnTo>
                  <a:pt x="1125" y="118"/>
                </a:lnTo>
                <a:lnTo>
                  <a:pt x="1134" y="108"/>
                </a:lnTo>
                <a:lnTo>
                  <a:pt x="1142" y="98"/>
                </a:lnTo>
                <a:lnTo>
                  <a:pt x="1152" y="89"/>
                </a:lnTo>
                <a:lnTo>
                  <a:pt x="1162" y="79"/>
                </a:lnTo>
                <a:close/>
                <a:moveTo>
                  <a:pt x="925" y="1586"/>
                </a:moveTo>
                <a:lnTo>
                  <a:pt x="925" y="1586"/>
                </a:lnTo>
                <a:lnTo>
                  <a:pt x="917" y="1609"/>
                </a:lnTo>
                <a:lnTo>
                  <a:pt x="912" y="1631"/>
                </a:lnTo>
                <a:lnTo>
                  <a:pt x="910" y="1654"/>
                </a:lnTo>
                <a:lnTo>
                  <a:pt x="909" y="1677"/>
                </a:lnTo>
                <a:lnTo>
                  <a:pt x="910" y="1700"/>
                </a:lnTo>
                <a:lnTo>
                  <a:pt x="913" y="1723"/>
                </a:lnTo>
                <a:lnTo>
                  <a:pt x="917" y="1746"/>
                </a:lnTo>
                <a:lnTo>
                  <a:pt x="924" y="1768"/>
                </a:lnTo>
                <a:lnTo>
                  <a:pt x="932" y="1790"/>
                </a:lnTo>
                <a:lnTo>
                  <a:pt x="940" y="1813"/>
                </a:lnTo>
                <a:lnTo>
                  <a:pt x="950" y="1834"/>
                </a:lnTo>
                <a:lnTo>
                  <a:pt x="961" y="1855"/>
                </a:lnTo>
                <a:lnTo>
                  <a:pt x="972" y="1876"/>
                </a:lnTo>
                <a:lnTo>
                  <a:pt x="984" y="1897"/>
                </a:lnTo>
                <a:lnTo>
                  <a:pt x="1009" y="1935"/>
                </a:lnTo>
                <a:lnTo>
                  <a:pt x="1039" y="1976"/>
                </a:lnTo>
                <a:lnTo>
                  <a:pt x="1071" y="2015"/>
                </a:lnTo>
                <a:lnTo>
                  <a:pt x="1104" y="2053"/>
                </a:lnTo>
                <a:lnTo>
                  <a:pt x="1139" y="2090"/>
                </a:lnTo>
                <a:lnTo>
                  <a:pt x="1176" y="2125"/>
                </a:lnTo>
                <a:lnTo>
                  <a:pt x="1213" y="2160"/>
                </a:lnTo>
                <a:lnTo>
                  <a:pt x="1252" y="2192"/>
                </a:lnTo>
                <a:lnTo>
                  <a:pt x="1291" y="2224"/>
                </a:lnTo>
                <a:lnTo>
                  <a:pt x="1332" y="2254"/>
                </a:lnTo>
                <a:lnTo>
                  <a:pt x="1373" y="2285"/>
                </a:lnTo>
                <a:lnTo>
                  <a:pt x="1415" y="2313"/>
                </a:lnTo>
                <a:lnTo>
                  <a:pt x="1458" y="2341"/>
                </a:lnTo>
                <a:lnTo>
                  <a:pt x="1501" y="2367"/>
                </a:lnTo>
                <a:lnTo>
                  <a:pt x="1545" y="2393"/>
                </a:lnTo>
                <a:lnTo>
                  <a:pt x="1589" y="2419"/>
                </a:lnTo>
                <a:lnTo>
                  <a:pt x="1634" y="2443"/>
                </a:lnTo>
                <a:lnTo>
                  <a:pt x="1540" y="1683"/>
                </a:lnTo>
                <a:lnTo>
                  <a:pt x="1517" y="1669"/>
                </a:lnTo>
                <a:lnTo>
                  <a:pt x="1496" y="1656"/>
                </a:lnTo>
                <a:lnTo>
                  <a:pt x="1474" y="1642"/>
                </a:lnTo>
                <a:lnTo>
                  <a:pt x="1452" y="1628"/>
                </a:lnTo>
                <a:lnTo>
                  <a:pt x="1411" y="1598"/>
                </a:lnTo>
                <a:lnTo>
                  <a:pt x="1370" y="1566"/>
                </a:lnTo>
                <a:lnTo>
                  <a:pt x="1328" y="1536"/>
                </a:lnTo>
                <a:lnTo>
                  <a:pt x="1287" y="1505"/>
                </a:lnTo>
                <a:lnTo>
                  <a:pt x="1265" y="1491"/>
                </a:lnTo>
                <a:lnTo>
                  <a:pt x="1244" y="1477"/>
                </a:lnTo>
                <a:lnTo>
                  <a:pt x="1221" y="1465"/>
                </a:lnTo>
                <a:lnTo>
                  <a:pt x="1198" y="1453"/>
                </a:lnTo>
                <a:lnTo>
                  <a:pt x="1188" y="1448"/>
                </a:lnTo>
                <a:lnTo>
                  <a:pt x="1177" y="1444"/>
                </a:lnTo>
                <a:lnTo>
                  <a:pt x="1167" y="1441"/>
                </a:lnTo>
                <a:lnTo>
                  <a:pt x="1157" y="1439"/>
                </a:lnTo>
                <a:lnTo>
                  <a:pt x="1147" y="1437"/>
                </a:lnTo>
                <a:lnTo>
                  <a:pt x="1136" y="1436"/>
                </a:lnTo>
                <a:lnTo>
                  <a:pt x="1126" y="1436"/>
                </a:lnTo>
                <a:lnTo>
                  <a:pt x="1115" y="1436"/>
                </a:lnTo>
                <a:lnTo>
                  <a:pt x="1096" y="1439"/>
                </a:lnTo>
                <a:lnTo>
                  <a:pt x="1075" y="1444"/>
                </a:lnTo>
                <a:lnTo>
                  <a:pt x="1056" y="1452"/>
                </a:lnTo>
                <a:lnTo>
                  <a:pt x="1037" y="1462"/>
                </a:lnTo>
                <a:lnTo>
                  <a:pt x="1019" y="1473"/>
                </a:lnTo>
                <a:lnTo>
                  <a:pt x="1002" y="1486"/>
                </a:lnTo>
                <a:lnTo>
                  <a:pt x="986" y="1500"/>
                </a:lnTo>
                <a:lnTo>
                  <a:pt x="971" y="1515"/>
                </a:lnTo>
                <a:lnTo>
                  <a:pt x="957" y="1533"/>
                </a:lnTo>
                <a:lnTo>
                  <a:pt x="945" y="1550"/>
                </a:lnTo>
                <a:lnTo>
                  <a:pt x="934" y="1567"/>
                </a:lnTo>
                <a:lnTo>
                  <a:pt x="925" y="1586"/>
                </a:lnTo>
                <a:close/>
                <a:moveTo>
                  <a:pt x="6110" y="1456"/>
                </a:moveTo>
                <a:lnTo>
                  <a:pt x="6110" y="1456"/>
                </a:lnTo>
                <a:lnTo>
                  <a:pt x="6088" y="1468"/>
                </a:lnTo>
                <a:lnTo>
                  <a:pt x="6065" y="1481"/>
                </a:lnTo>
                <a:lnTo>
                  <a:pt x="6045" y="1494"/>
                </a:lnTo>
                <a:lnTo>
                  <a:pt x="6023" y="1509"/>
                </a:lnTo>
                <a:lnTo>
                  <a:pt x="5983" y="1538"/>
                </a:lnTo>
                <a:lnTo>
                  <a:pt x="5941" y="1568"/>
                </a:lnTo>
                <a:lnTo>
                  <a:pt x="5901" y="1599"/>
                </a:lnTo>
                <a:lnTo>
                  <a:pt x="5861" y="1629"/>
                </a:lnTo>
                <a:lnTo>
                  <a:pt x="5840" y="1643"/>
                </a:lnTo>
                <a:lnTo>
                  <a:pt x="5818" y="1658"/>
                </a:lnTo>
                <a:lnTo>
                  <a:pt x="5797" y="1671"/>
                </a:lnTo>
                <a:lnTo>
                  <a:pt x="5775" y="1683"/>
                </a:lnTo>
                <a:lnTo>
                  <a:pt x="5751" y="1873"/>
                </a:lnTo>
                <a:lnTo>
                  <a:pt x="5727" y="2063"/>
                </a:lnTo>
                <a:lnTo>
                  <a:pt x="5683" y="2443"/>
                </a:lnTo>
                <a:lnTo>
                  <a:pt x="5743" y="2410"/>
                </a:lnTo>
                <a:lnTo>
                  <a:pt x="5804" y="2374"/>
                </a:lnTo>
                <a:lnTo>
                  <a:pt x="5863" y="2337"/>
                </a:lnTo>
                <a:lnTo>
                  <a:pt x="5922" y="2298"/>
                </a:lnTo>
                <a:lnTo>
                  <a:pt x="5979" y="2258"/>
                </a:lnTo>
                <a:lnTo>
                  <a:pt x="6008" y="2236"/>
                </a:lnTo>
                <a:lnTo>
                  <a:pt x="6035" y="2214"/>
                </a:lnTo>
                <a:lnTo>
                  <a:pt x="6063" y="2192"/>
                </a:lnTo>
                <a:lnTo>
                  <a:pt x="6089" y="2169"/>
                </a:lnTo>
                <a:lnTo>
                  <a:pt x="6116" y="2147"/>
                </a:lnTo>
                <a:lnTo>
                  <a:pt x="6141" y="2123"/>
                </a:lnTo>
                <a:lnTo>
                  <a:pt x="6186" y="2078"/>
                </a:lnTo>
                <a:lnTo>
                  <a:pt x="6208" y="2055"/>
                </a:lnTo>
                <a:lnTo>
                  <a:pt x="6229" y="2033"/>
                </a:lnTo>
                <a:lnTo>
                  <a:pt x="6250" y="2009"/>
                </a:lnTo>
                <a:lnTo>
                  <a:pt x="6271" y="1984"/>
                </a:lnTo>
                <a:lnTo>
                  <a:pt x="6289" y="1959"/>
                </a:lnTo>
                <a:lnTo>
                  <a:pt x="6308" y="1933"/>
                </a:lnTo>
                <a:lnTo>
                  <a:pt x="6325" y="1906"/>
                </a:lnTo>
                <a:lnTo>
                  <a:pt x="6341" y="1879"/>
                </a:lnTo>
                <a:lnTo>
                  <a:pt x="6355" y="1851"/>
                </a:lnTo>
                <a:lnTo>
                  <a:pt x="6368" y="1823"/>
                </a:lnTo>
                <a:lnTo>
                  <a:pt x="6380" y="1793"/>
                </a:lnTo>
                <a:lnTo>
                  <a:pt x="6390" y="1764"/>
                </a:lnTo>
                <a:lnTo>
                  <a:pt x="6398" y="1734"/>
                </a:lnTo>
                <a:lnTo>
                  <a:pt x="6404" y="1702"/>
                </a:lnTo>
                <a:lnTo>
                  <a:pt x="6406" y="1688"/>
                </a:lnTo>
                <a:lnTo>
                  <a:pt x="6406" y="1674"/>
                </a:lnTo>
                <a:lnTo>
                  <a:pt x="6406" y="1659"/>
                </a:lnTo>
                <a:lnTo>
                  <a:pt x="6405" y="1644"/>
                </a:lnTo>
                <a:lnTo>
                  <a:pt x="6403" y="1630"/>
                </a:lnTo>
                <a:lnTo>
                  <a:pt x="6400" y="1616"/>
                </a:lnTo>
                <a:lnTo>
                  <a:pt x="6396" y="1602"/>
                </a:lnTo>
                <a:lnTo>
                  <a:pt x="6390" y="1589"/>
                </a:lnTo>
                <a:lnTo>
                  <a:pt x="6385" y="1575"/>
                </a:lnTo>
                <a:lnTo>
                  <a:pt x="6378" y="1562"/>
                </a:lnTo>
                <a:lnTo>
                  <a:pt x="6371" y="1550"/>
                </a:lnTo>
                <a:lnTo>
                  <a:pt x="6362" y="1537"/>
                </a:lnTo>
                <a:lnTo>
                  <a:pt x="6353" y="1525"/>
                </a:lnTo>
                <a:lnTo>
                  <a:pt x="6343" y="1514"/>
                </a:lnTo>
                <a:lnTo>
                  <a:pt x="6334" y="1503"/>
                </a:lnTo>
                <a:lnTo>
                  <a:pt x="6323" y="1493"/>
                </a:lnTo>
                <a:lnTo>
                  <a:pt x="6312" y="1484"/>
                </a:lnTo>
                <a:lnTo>
                  <a:pt x="6300" y="1475"/>
                </a:lnTo>
                <a:lnTo>
                  <a:pt x="6288" y="1467"/>
                </a:lnTo>
                <a:lnTo>
                  <a:pt x="6276" y="1460"/>
                </a:lnTo>
                <a:lnTo>
                  <a:pt x="6263" y="1453"/>
                </a:lnTo>
                <a:lnTo>
                  <a:pt x="6250" y="1449"/>
                </a:lnTo>
                <a:lnTo>
                  <a:pt x="6236" y="1444"/>
                </a:lnTo>
                <a:lnTo>
                  <a:pt x="6223" y="1440"/>
                </a:lnTo>
                <a:lnTo>
                  <a:pt x="6209" y="1438"/>
                </a:lnTo>
                <a:lnTo>
                  <a:pt x="6195" y="1437"/>
                </a:lnTo>
                <a:lnTo>
                  <a:pt x="6180" y="1437"/>
                </a:lnTo>
                <a:lnTo>
                  <a:pt x="6166" y="1438"/>
                </a:lnTo>
                <a:lnTo>
                  <a:pt x="6152" y="1441"/>
                </a:lnTo>
                <a:lnTo>
                  <a:pt x="6138" y="1444"/>
                </a:lnTo>
                <a:lnTo>
                  <a:pt x="6124" y="1450"/>
                </a:lnTo>
                <a:lnTo>
                  <a:pt x="6110" y="1456"/>
                </a:lnTo>
                <a:close/>
              </a:path>
            </a:pathLst>
          </a:custGeom>
          <a:solidFill>
            <a:srgbClr val="D97B8F"/>
          </a:solidFill>
          <a:ln>
            <a:noFill/>
          </a:ln>
          <a:extLst/>
        </p:spPr>
        <p:txBody>
          <a:bodyPr bIns="90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23" name="KSO_Shape">
            <a:extLst>
              <a:ext uri="{FF2B5EF4-FFF2-40B4-BE49-F238E27FC236}">
                <a16:creationId xmlns="" xmlns:a16="http://schemas.microsoft.com/office/drawing/2014/main" id="{903AA0F1-6ABE-4A33-A730-8FD75493156A}"/>
              </a:ext>
            </a:extLst>
          </p:cNvPr>
          <p:cNvSpPr>
            <a:spLocks/>
          </p:cNvSpPr>
          <p:nvPr/>
        </p:nvSpPr>
        <p:spPr bwMode="auto">
          <a:xfrm>
            <a:off x="4588374" y="3540711"/>
            <a:ext cx="1711325" cy="1905000"/>
          </a:xfrm>
          <a:custGeom>
            <a:avLst/>
            <a:gdLst>
              <a:gd name="T0" fmla="*/ 324081616 w 7313"/>
              <a:gd name="T1" fmla="*/ 0 h 8141"/>
              <a:gd name="T2" fmla="*/ 339365365 w 7313"/>
              <a:gd name="T3" fmla="*/ 6789765 h 8141"/>
              <a:gd name="T4" fmla="*/ 339639393 w 7313"/>
              <a:gd name="T5" fmla="*/ 26009182 h 8141"/>
              <a:gd name="T6" fmla="*/ 326382416 w 7313"/>
              <a:gd name="T7" fmla="*/ 33127484 h 8141"/>
              <a:gd name="T8" fmla="*/ 340954068 w 7313"/>
              <a:gd name="T9" fmla="*/ 36139074 h 8141"/>
              <a:gd name="T10" fmla="*/ 364619402 w 7313"/>
              <a:gd name="T11" fmla="*/ 25187839 h 8141"/>
              <a:gd name="T12" fmla="*/ 386367247 w 7313"/>
              <a:gd name="T13" fmla="*/ 35591512 h 8141"/>
              <a:gd name="T14" fmla="*/ 395296418 w 7313"/>
              <a:gd name="T15" fmla="*/ 52018598 h 8141"/>
              <a:gd name="T16" fmla="*/ 400445838 w 7313"/>
              <a:gd name="T17" fmla="*/ 76604119 h 8141"/>
              <a:gd name="T18" fmla="*/ 386257496 w 7313"/>
              <a:gd name="T19" fmla="*/ 111593547 h 8141"/>
              <a:gd name="T20" fmla="*/ 345555668 w 7313"/>
              <a:gd name="T21" fmla="*/ 148663476 h 8141"/>
              <a:gd name="T22" fmla="*/ 311043908 w 7313"/>
              <a:gd name="T23" fmla="*/ 169525578 h 8141"/>
              <a:gd name="T24" fmla="*/ 317288969 w 7313"/>
              <a:gd name="T25" fmla="*/ 180531569 h 8141"/>
              <a:gd name="T26" fmla="*/ 326053864 w 7313"/>
              <a:gd name="T27" fmla="*/ 197177679 h 8141"/>
              <a:gd name="T28" fmla="*/ 312523094 w 7313"/>
              <a:gd name="T29" fmla="*/ 210154892 h 8141"/>
              <a:gd name="T30" fmla="*/ 284584946 w 7313"/>
              <a:gd name="T31" fmla="*/ 217985025 h 8141"/>
              <a:gd name="T32" fmla="*/ 253798179 w 7313"/>
              <a:gd name="T33" fmla="*/ 242515790 h 8141"/>
              <a:gd name="T34" fmla="*/ 237473548 w 7313"/>
              <a:gd name="T35" fmla="*/ 260530805 h 8141"/>
              <a:gd name="T36" fmla="*/ 245855132 w 7313"/>
              <a:gd name="T37" fmla="*/ 279093147 h 8141"/>
              <a:gd name="T38" fmla="*/ 233091217 w 7313"/>
              <a:gd name="T39" fmla="*/ 290975236 h 8141"/>
              <a:gd name="T40" fmla="*/ 229914045 w 7313"/>
              <a:gd name="T41" fmla="*/ 321529181 h 8141"/>
              <a:gd name="T42" fmla="*/ 254620027 w 7313"/>
              <a:gd name="T43" fmla="*/ 354656899 h 8141"/>
              <a:gd name="T44" fmla="*/ 266069032 w 7313"/>
              <a:gd name="T45" fmla="*/ 365827158 h 8141"/>
              <a:gd name="T46" fmla="*/ 282284147 w 7313"/>
              <a:gd name="T47" fmla="*/ 389974630 h 8141"/>
              <a:gd name="T48" fmla="*/ 284913498 w 7313"/>
              <a:gd name="T49" fmla="*/ 407441849 h 8141"/>
              <a:gd name="T50" fmla="*/ 290720256 w 7313"/>
              <a:gd name="T51" fmla="*/ 422061981 h 8141"/>
              <a:gd name="T52" fmla="*/ 274340866 w 7313"/>
              <a:gd name="T53" fmla="*/ 434984438 h 8141"/>
              <a:gd name="T54" fmla="*/ 211014586 w 7313"/>
              <a:gd name="T55" fmla="*/ 445552379 h 8141"/>
              <a:gd name="T56" fmla="*/ 137499219 w 7313"/>
              <a:gd name="T57" fmla="*/ 438324565 h 8141"/>
              <a:gd name="T58" fmla="*/ 111423568 w 7313"/>
              <a:gd name="T59" fmla="*/ 425894913 h 8141"/>
              <a:gd name="T60" fmla="*/ 115751374 w 7313"/>
              <a:gd name="T61" fmla="*/ 407551362 h 8141"/>
              <a:gd name="T62" fmla="*/ 118654753 w 7313"/>
              <a:gd name="T63" fmla="*/ 389810362 h 8141"/>
              <a:gd name="T64" fmla="*/ 134650599 w 7313"/>
              <a:gd name="T65" fmla="*/ 365443865 h 8141"/>
              <a:gd name="T66" fmla="*/ 146318873 w 7313"/>
              <a:gd name="T67" fmla="*/ 354383118 h 8141"/>
              <a:gd name="T68" fmla="*/ 170860579 w 7313"/>
              <a:gd name="T69" fmla="*/ 321310156 h 8141"/>
              <a:gd name="T70" fmla="*/ 165984952 w 7313"/>
              <a:gd name="T71" fmla="*/ 290372919 h 8141"/>
              <a:gd name="T72" fmla="*/ 154700223 w 7313"/>
              <a:gd name="T73" fmla="*/ 275479240 h 8141"/>
              <a:gd name="T74" fmla="*/ 165218097 w 7313"/>
              <a:gd name="T75" fmla="*/ 257354713 h 8141"/>
              <a:gd name="T76" fmla="*/ 145004197 w 7313"/>
              <a:gd name="T77" fmla="*/ 241475423 h 8141"/>
              <a:gd name="T78" fmla="*/ 114710492 w 7313"/>
              <a:gd name="T79" fmla="*/ 216287583 h 8141"/>
              <a:gd name="T80" fmla="*/ 88689599 w 7313"/>
              <a:gd name="T81" fmla="*/ 210319160 h 8141"/>
              <a:gd name="T82" fmla="*/ 75158829 w 7313"/>
              <a:gd name="T83" fmla="*/ 199203657 h 8141"/>
              <a:gd name="T84" fmla="*/ 81403890 w 7313"/>
              <a:gd name="T85" fmla="*/ 181900473 h 8141"/>
              <a:gd name="T86" fmla="*/ 92469585 w 7313"/>
              <a:gd name="T87" fmla="*/ 173796559 h 8141"/>
              <a:gd name="T88" fmla="*/ 63545314 w 7313"/>
              <a:gd name="T89" fmla="*/ 152934458 h 8141"/>
              <a:gd name="T90" fmla="*/ 18351404 w 7313"/>
              <a:gd name="T91" fmla="*/ 116904896 h 8141"/>
              <a:gd name="T92" fmla="*/ 602579 w 7313"/>
              <a:gd name="T93" fmla="*/ 79889490 h 8141"/>
              <a:gd name="T94" fmla="*/ 5039902 w 7313"/>
              <a:gd name="T95" fmla="*/ 52675672 h 8141"/>
              <a:gd name="T96" fmla="*/ 12654398 w 7313"/>
              <a:gd name="T97" fmla="*/ 39205653 h 8141"/>
              <a:gd name="T98" fmla="*/ 30896284 w 7313"/>
              <a:gd name="T99" fmla="*/ 25625889 h 8141"/>
              <a:gd name="T100" fmla="*/ 57026460 w 7313"/>
              <a:gd name="T101" fmla="*/ 32744191 h 8141"/>
              <a:gd name="T102" fmla="*/ 78171725 w 7313"/>
              <a:gd name="T103" fmla="*/ 41067363 h 8141"/>
              <a:gd name="T104" fmla="*/ 60751686 w 7313"/>
              <a:gd name="T105" fmla="*/ 25461620 h 8141"/>
              <a:gd name="T106" fmla="*/ 62559424 w 7313"/>
              <a:gd name="T107" fmla="*/ 5366105 h 8141"/>
              <a:gd name="T108" fmla="*/ 53246708 w 7313"/>
              <a:gd name="T109" fmla="*/ 102722814 h 8141"/>
              <a:gd name="T110" fmla="*/ 87046372 w 7313"/>
              <a:gd name="T111" fmla="*/ 132455649 h 8141"/>
              <a:gd name="T112" fmla="*/ 65079258 w 7313"/>
              <a:gd name="T113" fmla="*/ 79287172 h 8141"/>
              <a:gd name="T114" fmla="*/ 51164944 w 7313"/>
              <a:gd name="T115" fmla="*/ 85803156 h 8141"/>
              <a:gd name="T116" fmla="*/ 315042928 w 7313"/>
              <a:gd name="T117" fmla="*/ 102558545 h 8141"/>
              <a:gd name="T118" fmla="*/ 341228096 w 7313"/>
              <a:gd name="T119" fmla="*/ 111319533 h 8141"/>
              <a:gd name="T120" fmla="*/ 350759846 w 7313"/>
              <a:gd name="T121" fmla="*/ 89252795 h 8141"/>
              <a:gd name="T122" fmla="*/ 341611406 w 7313"/>
              <a:gd name="T123" fmla="*/ 79068147 h 81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313" h="8141">
                <a:moveTo>
                  <a:pt x="1162" y="79"/>
                </a:moveTo>
                <a:lnTo>
                  <a:pt x="1162" y="79"/>
                </a:lnTo>
                <a:lnTo>
                  <a:pt x="1173" y="69"/>
                </a:lnTo>
                <a:lnTo>
                  <a:pt x="1185" y="60"/>
                </a:lnTo>
                <a:lnTo>
                  <a:pt x="1198" y="51"/>
                </a:lnTo>
                <a:lnTo>
                  <a:pt x="1211" y="42"/>
                </a:lnTo>
                <a:lnTo>
                  <a:pt x="1224" y="35"/>
                </a:lnTo>
                <a:lnTo>
                  <a:pt x="1238" y="28"/>
                </a:lnTo>
                <a:lnTo>
                  <a:pt x="1252" y="23"/>
                </a:lnTo>
                <a:lnTo>
                  <a:pt x="1266" y="17"/>
                </a:lnTo>
                <a:lnTo>
                  <a:pt x="1282" y="13"/>
                </a:lnTo>
                <a:lnTo>
                  <a:pt x="1296" y="10"/>
                </a:lnTo>
                <a:lnTo>
                  <a:pt x="1326" y="4"/>
                </a:lnTo>
                <a:lnTo>
                  <a:pt x="1357" y="1"/>
                </a:lnTo>
                <a:lnTo>
                  <a:pt x="1388" y="0"/>
                </a:lnTo>
                <a:lnTo>
                  <a:pt x="5916" y="0"/>
                </a:lnTo>
                <a:lnTo>
                  <a:pt x="5936" y="0"/>
                </a:lnTo>
                <a:lnTo>
                  <a:pt x="5954" y="0"/>
                </a:lnTo>
                <a:lnTo>
                  <a:pt x="5973" y="2"/>
                </a:lnTo>
                <a:lnTo>
                  <a:pt x="5992" y="4"/>
                </a:lnTo>
                <a:lnTo>
                  <a:pt x="6011" y="8"/>
                </a:lnTo>
                <a:lnTo>
                  <a:pt x="6029" y="13"/>
                </a:lnTo>
                <a:lnTo>
                  <a:pt x="6048" y="18"/>
                </a:lnTo>
                <a:lnTo>
                  <a:pt x="6065" y="25"/>
                </a:lnTo>
                <a:lnTo>
                  <a:pt x="6083" y="31"/>
                </a:lnTo>
                <a:lnTo>
                  <a:pt x="6099" y="40"/>
                </a:lnTo>
                <a:lnTo>
                  <a:pt x="6115" y="50"/>
                </a:lnTo>
                <a:lnTo>
                  <a:pt x="6132" y="61"/>
                </a:lnTo>
                <a:lnTo>
                  <a:pt x="6146" y="72"/>
                </a:lnTo>
                <a:lnTo>
                  <a:pt x="6160" y="85"/>
                </a:lnTo>
                <a:lnTo>
                  <a:pt x="6173" y="99"/>
                </a:lnTo>
                <a:lnTo>
                  <a:pt x="6186" y="113"/>
                </a:lnTo>
                <a:lnTo>
                  <a:pt x="6195" y="124"/>
                </a:lnTo>
                <a:lnTo>
                  <a:pt x="6202" y="136"/>
                </a:lnTo>
                <a:lnTo>
                  <a:pt x="6210" y="148"/>
                </a:lnTo>
                <a:lnTo>
                  <a:pt x="6216" y="160"/>
                </a:lnTo>
                <a:lnTo>
                  <a:pt x="6223" y="172"/>
                </a:lnTo>
                <a:lnTo>
                  <a:pt x="6228" y="185"/>
                </a:lnTo>
                <a:lnTo>
                  <a:pt x="6238" y="211"/>
                </a:lnTo>
                <a:lnTo>
                  <a:pt x="6245" y="237"/>
                </a:lnTo>
                <a:lnTo>
                  <a:pt x="6249" y="264"/>
                </a:lnTo>
                <a:lnTo>
                  <a:pt x="6251" y="292"/>
                </a:lnTo>
                <a:lnTo>
                  <a:pt x="6251" y="319"/>
                </a:lnTo>
                <a:lnTo>
                  <a:pt x="6249" y="348"/>
                </a:lnTo>
                <a:lnTo>
                  <a:pt x="6243" y="375"/>
                </a:lnTo>
                <a:lnTo>
                  <a:pt x="6236" y="401"/>
                </a:lnTo>
                <a:lnTo>
                  <a:pt x="6226" y="427"/>
                </a:lnTo>
                <a:lnTo>
                  <a:pt x="6221" y="439"/>
                </a:lnTo>
                <a:lnTo>
                  <a:pt x="6214" y="452"/>
                </a:lnTo>
                <a:lnTo>
                  <a:pt x="6208" y="464"/>
                </a:lnTo>
                <a:lnTo>
                  <a:pt x="6200" y="475"/>
                </a:lnTo>
                <a:lnTo>
                  <a:pt x="6191" y="487"/>
                </a:lnTo>
                <a:lnTo>
                  <a:pt x="6183" y="498"/>
                </a:lnTo>
                <a:lnTo>
                  <a:pt x="6173" y="508"/>
                </a:lnTo>
                <a:lnTo>
                  <a:pt x="6163" y="517"/>
                </a:lnTo>
                <a:lnTo>
                  <a:pt x="6151" y="530"/>
                </a:lnTo>
                <a:lnTo>
                  <a:pt x="6137" y="542"/>
                </a:lnTo>
                <a:lnTo>
                  <a:pt x="6123" y="552"/>
                </a:lnTo>
                <a:lnTo>
                  <a:pt x="6109" y="562"/>
                </a:lnTo>
                <a:lnTo>
                  <a:pt x="6093" y="571"/>
                </a:lnTo>
                <a:lnTo>
                  <a:pt x="6077" y="578"/>
                </a:lnTo>
                <a:lnTo>
                  <a:pt x="6061" y="585"/>
                </a:lnTo>
                <a:lnTo>
                  <a:pt x="6045" y="590"/>
                </a:lnTo>
                <a:lnTo>
                  <a:pt x="6027" y="594"/>
                </a:lnTo>
                <a:lnTo>
                  <a:pt x="6010" y="599"/>
                </a:lnTo>
                <a:lnTo>
                  <a:pt x="5992" y="602"/>
                </a:lnTo>
                <a:lnTo>
                  <a:pt x="5975" y="604"/>
                </a:lnTo>
                <a:lnTo>
                  <a:pt x="5958" y="605"/>
                </a:lnTo>
                <a:lnTo>
                  <a:pt x="5939" y="606"/>
                </a:lnTo>
                <a:lnTo>
                  <a:pt x="5922" y="606"/>
                </a:lnTo>
                <a:lnTo>
                  <a:pt x="5904" y="606"/>
                </a:lnTo>
                <a:lnTo>
                  <a:pt x="5870" y="894"/>
                </a:lnTo>
                <a:lnTo>
                  <a:pt x="5908" y="876"/>
                </a:lnTo>
                <a:lnTo>
                  <a:pt x="5947" y="858"/>
                </a:lnTo>
                <a:lnTo>
                  <a:pt x="5985" y="840"/>
                </a:lnTo>
                <a:lnTo>
                  <a:pt x="6024" y="824"/>
                </a:lnTo>
                <a:lnTo>
                  <a:pt x="6103" y="793"/>
                </a:lnTo>
                <a:lnTo>
                  <a:pt x="6183" y="764"/>
                </a:lnTo>
                <a:lnTo>
                  <a:pt x="6186" y="750"/>
                </a:lnTo>
                <a:lnTo>
                  <a:pt x="6189" y="737"/>
                </a:lnTo>
                <a:lnTo>
                  <a:pt x="6199" y="710"/>
                </a:lnTo>
                <a:lnTo>
                  <a:pt x="6210" y="685"/>
                </a:lnTo>
                <a:lnTo>
                  <a:pt x="6224" y="660"/>
                </a:lnTo>
                <a:lnTo>
                  <a:pt x="6239" y="637"/>
                </a:lnTo>
                <a:lnTo>
                  <a:pt x="6255" y="615"/>
                </a:lnTo>
                <a:lnTo>
                  <a:pt x="6274" y="594"/>
                </a:lnTo>
                <a:lnTo>
                  <a:pt x="6295" y="576"/>
                </a:lnTo>
                <a:lnTo>
                  <a:pt x="6316" y="558"/>
                </a:lnTo>
                <a:lnTo>
                  <a:pt x="6339" y="541"/>
                </a:lnTo>
                <a:lnTo>
                  <a:pt x="6363" y="527"/>
                </a:lnTo>
                <a:lnTo>
                  <a:pt x="6387" y="514"/>
                </a:lnTo>
                <a:lnTo>
                  <a:pt x="6413" y="502"/>
                </a:lnTo>
                <a:lnTo>
                  <a:pt x="6439" y="491"/>
                </a:lnTo>
                <a:lnTo>
                  <a:pt x="6465" y="483"/>
                </a:lnTo>
                <a:lnTo>
                  <a:pt x="6492" y="476"/>
                </a:lnTo>
                <a:lnTo>
                  <a:pt x="6524" y="469"/>
                </a:lnTo>
                <a:lnTo>
                  <a:pt x="6556" y="465"/>
                </a:lnTo>
                <a:lnTo>
                  <a:pt x="6590" y="462"/>
                </a:lnTo>
                <a:lnTo>
                  <a:pt x="6623" y="460"/>
                </a:lnTo>
                <a:lnTo>
                  <a:pt x="6656" y="460"/>
                </a:lnTo>
                <a:lnTo>
                  <a:pt x="6690" y="461"/>
                </a:lnTo>
                <a:lnTo>
                  <a:pt x="6723" y="464"/>
                </a:lnTo>
                <a:lnTo>
                  <a:pt x="6755" y="469"/>
                </a:lnTo>
                <a:lnTo>
                  <a:pt x="6788" y="476"/>
                </a:lnTo>
                <a:lnTo>
                  <a:pt x="6820" y="485"/>
                </a:lnTo>
                <a:lnTo>
                  <a:pt x="6851" y="496"/>
                </a:lnTo>
                <a:lnTo>
                  <a:pt x="6881" y="508"/>
                </a:lnTo>
                <a:lnTo>
                  <a:pt x="6911" y="523"/>
                </a:lnTo>
                <a:lnTo>
                  <a:pt x="6939" y="539"/>
                </a:lnTo>
                <a:lnTo>
                  <a:pt x="6966" y="559"/>
                </a:lnTo>
                <a:lnTo>
                  <a:pt x="6979" y="568"/>
                </a:lnTo>
                <a:lnTo>
                  <a:pt x="6992" y="579"/>
                </a:lnTo>
                <a:lnTo>
                  <a:pt x="7006" y="592"/>
                </a:lnTo>
                <a:lnTo>
                  <a:pt x="7020" y="605"/>
                </a:lnTo>
                <a:lnTo>
                  <a:pt x="7031" y="619"/>
                </a:lnTo>
                <a:lnTo>
                  <a:pt x="7043" y="635"/>
                </a:lnTo>
                <a:lnTo>
                  <a:pt x="7053" y="650"/>
                </a:lnTo>
                <a:lnTo>
                  <a:pt x="7063" y="666"/>
                </a:lnTo>
                <a:lnTo>
                  <a:pt x="7072" y="683"/>
                </a:lnTo>
                <a:lnTo>
                  <a:pt x="7079" y="700"/>
                </a:lnTo>
                <a:lnTo>
                  <a:pt x="7086" y="717"/>
                </a:lnTo>
                <a:lnTo>
                  <a:pt x="7091" y="736"/>
                </a:lnTo>
                <a:lnTo>
                  <a:pt x="7095" y="753"/>
                </a:lnTo>
                <a:lnTo>
                  <a:pt x="7098" y="772"/>
                </a:lnTo>
                <a:lnTo>
                  <a:pt x="7100" y="791"/>
                </a:lnTo>
                <a:lnTo>
                  <a:pt x="7100" y="810"/>
                </a:lnTo>
                <a:lnTo>
                  <a:pt x="7099" y="828"/>
                </a:lnTo>
                <a:lnTo>
                  <a:pt x="7097" y="848"/>
                </a:lnTo>
                <a:lnTo>
                  <a:pt x="7121" y="864"/>
                </a:lnTo>
                <a:lnTo>
                  <a:pt x="7143" y="881"/>
                </a:lnTo>
                <a:lnTo>
                  <a:pt x="7165" y="899"/>
                </a:lnTo>
                <a:lnTo>
                  <a:pt x="7187" y="918"/>
                </a:lnTo>
                <a:lnTo>
                  <a:pt x="7206" y="939"/>
                </a:lnTo>
                <a:lnTo>
                  <a:pt x="7216" y="950"/>
                </a:lnTo>
                <a:lnTo>
                  <a:pt x="7225" y="961"/>
                </a:lnTo>
                <a:lnTo>
                  <a:pt x="7233" y="973"/>
                </a:lnTo>
                <a:lnTo>
                  <a:pt x="7240" y="985"/>
                </a:lnTo>
                <a:lnTo>
                  <a:pt x="7247" y="998"/>
                </a:lnTo>
                <a:lnTo>
                  <a:pt x="7253" y="1011"/>
                </a:lnTo>
                <a:lnTo>
                  <a:pt x="7265" y="1041"/>
                </a:lnTo>
                <a:lnTo>
                  <a:pt x="7276" y="1073"/>
                </a:lnTo>
                <a:lnTo>
                  <a:pt x="7285" y="1104"/>
                </a:lnTo>
                <a:lnTo>
                  <a:pt x="7293" y="1137"/>
                </a:lnTo>
                <a:lnTo>
                  <a:pt x="7300" y="1168"/>
                </a:lnTo>
                <a:lnTo>
                  <a:pt x="7305" y="1201"/>
                </a:lnTo>
                <a:lnTo>
                  <a:pt x="7309" y="1234"/>
                </a:lnTo>
                <a:lnTo>
                  <a:pt x="7312" y="1267"/>
                </a:lnTo>
                <a:lnTo>
                  <a:pt x="7313" y="1300"/>
                </a:lnTo>
                <a:lnTo>
                  <a:pt x="7313" y="1333"/>
                </a:lnTo>
                <a:lnTo>
                  <a:pt x="7312" y="1366"/>
                </a:lnTo>
                <a:lnTo>
                  <a:pt x="7310" y="1399"/>
                </a:lnTo>
                <a:lnTo>
                  <a:pt x="7306" y="1431"/>
                </a:lnTo>
                <a:lnTo>
                  <a:pt x="7302" y="1465"/>
                </a:lnTo>
                <a:lnTo>
                  <a:pt x="7297" y="1498"/>
                </a:lnTo>
                <a:lnTo>
                  <a:pt x="7290" y="1529"/>
                </a:lnTo>
                <a:lnTo>
                  <a:pt x="7279" y="1572"/>
                </a:lnTo>
                <a:lnTo>
                  <a:pt x="7267" y="1614"/>
                </a:lnTo>
                <a:lnTo>
                  <a:pt x="7254" y="1655"/>
                </a:lnTo>
                <a:lnTo>
                  <a:pt x="7239" y="1696"/>
                </a:lnTo>
                <a:lnTo>
                  <a:pt x="7223" y="1736"/>
                </a:lnTo>
                <a:lnTo>
                  <a:pt x="7205" y="1776"/>
                </a:lnTo>
                <a:lnTo>
                  <a:pt x="7187" y="1815"/>
                </a:lnTo>
                <a:lnTo>
                  <a:pt x="7166" y="1853"/>
                </a:lnTo>
                <a:lnTo>
                  <a:pt x="7146" y="1891"/>
                </a:lnTo>
                <a:lnTo>
                  <a:pt x="7123" y="1929"/>
                </a:lnTo>
                <a:lnTo>
                  <a:pt x="7100" y="1966"/>
                </a:lnTo>
                <a:lnTo>
                  <a:pt x="7076" y="2002"/>
                </a:lnTo>
                <a:lnTo>
                  <a:pt x="7051" y="2038"/>
                </a:lnTo>
                <a:lnTo>
                  <a:pt x="7026" y="2073"/>
                </a:lnTo>
                <a:lnTo>
                  <a:pt x="7000" y="2108"/>
                </a:lnTo>
                <a:lnTo>
                  <a:pt x="6973" y="2142"/>
                </a:lnTo>
                <a:lnTo>
                  <a:pt x="6933" y="2190"/>
                </a:lnTo>
                <a:lnTo>
                  <a:pt x="6891" y="2237"/>
                </a:lnTo>
                <a:lnTo>
                  <a:pt x="6848" y="2284"/>
                </a:lnTo>
                <a:lnTo>
                  <a:pt x="6804" y="2329"/>
                </a:lnTo>
                <a:lnTo>
                  <a:pt x="6759" y="2373"/>
                </a:lnTo>
                <a:lnTo>
                  <a:pt x="6713" y="2416"/>
                </a:lnTo>
                <a:lnTo>
                  <a:pt x="6666" y="2458"/>
                </a:lnTo>
                <a:lnTo>
                  <a:pt x="6617" y="2499"/>
                </a:lnTo>
                <a:lnTo>
                  <a:pt x="6568" y="2538"/>
                </a:lnTo>
                <a:lnTo>
                  <a:pt x="6518" y="2576"/>
                </a:lnTo>
                <a:lnTo>
                  <a:pt x="6467" y="2613"/>
                </a:lnTo>
                <a:lnTo>
                  <a:pt x="6415" y="2649"/>
                </a:lnTo>
                <a:lnTo>
                  <a:pt x="6362" y="2683"/>
                </a:lnTo>
                <a:lnTo>
                  <a:pt x="6308" y="2715"/>
                </a:lnTo>
                <a:lnTo>
                  <a:pt x="6253" y="2746"/>
                </a:lnTo>
                <a:lnTo>
                  <a:pt x="6198" y="2775"/>
                </a:lnTo>
                <a:lnTo>
                  <a:pt x="6129" y="2805"/>
                </a:lnTo>
                <a:lnTo>
                  <a:pt x="6062" y="2837"/>
                </a:lnTo>
                <a:lnTo>
                  <a:pt x="5995" y="2869"/>
                </a:lnTo>
                <a:lnTo>
                  <a:pt x="5962" y="2887"/>
                </a:lnTo>
                <a:lnTo>
                  <a:pt x="5928" y="2905"/>
                </a:lnTo>
                <a:lnTo>
                  <a:pt x="5897" y="2924"/>
                </a:lnTo>
                <a:lnTo>
                  <a:pt x="5865" y="2943"/>
                </a:lnTo>
                <a:lnTo>
                  <a:pt x="5834" y="2964"/>
                </a:lnTo>
                <a:lnTo>
                  <a:pt x="5803" y="2986"/>
                </a:lnTo>
                <a:lnTo>
                  <a:pt x="5774" y="3008"/>
                </a:lnTo>
                <a:lnTo>
                  <a:pt x="5745" y="3031"/>
                </a:lnTo>
                <a:lnTo>
                  <a:pt x="5717" y="3056"/>
                </a:lnTo>
                <a:lnTo>
                  <a:pt x="5690" y="3083"/>
                </a:lnTo>
                <a:lnTo>
                  <a:pt x="5678" y="3096"/>
                </a:lnTo>
                <a:lnTo>
                  <a:pt x="5666" y="3109"/>
                </a:lnTo>
                <a:lnTo>
                  <a:pt x="5657" y="3123"/>
                </a:lnTo>
                <a:lnTo>
                  <a:pt x="5647" y="3138"/>
                </a:lnTo>
                <a:lnTo>
                  <a:pt x="5638" y="3153"/>
                </a:lnTo>
                <a:lnTo>
                  <a:pt x="5629" y="3169"/>
                </a:lnTo>
                <a:lnTo>
                  <a:pt x="5615" y="3201"/>
                </a:lnTo>
                <a:lnTo>
                  <a:pt x="5623" y="3210"/>
                </a:lnTo>
                <a:lnTo>
                  <a:pt x="5632" y="3217"/>
                </a:lnTo>
                <a:lnTo>
                  <a:pt x="5640" y="3224"/>
                </a:lnTo>
                <a:lnTo>
                  <a:pt x="5650" y="3229"/>
                </a:lnTo>
                <a:lnTo>
                  <a:pt x="5670" y="3240"/>
                </a:lnTo>
                <a:lnTo>
                  <a:pt x="5690" y="3250"/>
                </a:lnTo>
                <a:lnTo>
                  <a:pt x="5733" y="3266"/>
                </a:lnTo>
                <a:lnTo>
                  <a:pt x="5753" y="3275"/>
                </a:lnTo>
                <a:lnTo>
                  <a:pt x="5773" y="3286"/>
                </a:lnTo>
                <a:lnTo>
                  <a:pt x="5792" y="3297"/>
                </a:lnTo>
                <a:lnTo>
                  <a:pt x="5810" y="3309"/>
                </a:lnTo>
                <a:lnTo>
                  <a:pt x="5828" y="3321"/>
                </a:lnTo>
                <a:lnTo>
                  <a:pt x="5845" y="3335"/>
                </a:lnTo>
                <a:lnTo>
                  <a:pt x="5861" y="3350"/>
                </a:lnTo>
                <a:lnTo>
                  <a:pt x="5876" y="3365"/>
                </a:lnTo>
                <a:lnTo>
                  <a:pt x="5890" y="3381"/>
                </a:lnTo>
                <a:lnTo>
                  <a:pt x="5903" y="3399"/>
                </a:lnTo>
                <a:lnTo>
                  <a:pt x="5915" y="3417"/>
                </a:lnTo>
                <a:lnTo>
                  <a:pt x="5926" y="3437"/>
                </a:lnTo>
                <a:lnTo>
                  <a:pt x="5935" y="3456"/>
                </a:lnTo>
                <a:lnTo>
                  <a:pt x="5942" y="3476"/>
                </a:lnTo>
                <a:lnTo>
                  <a:pt x="5948" y="3497"/>
                </a:lnTo>
                <a:lnTo>
                  <a:pt x="5952" y="3518"/>
                </a:lnTo>
                <a:lnTo>
                  <a:pt x="5954" y="3540"/>
                </a:lnTo>
                <a:lnTo>
                  <a:pt x="5954" y="3563"/>
                </a:lnTo>
                <a:lnTo>
                  <a:pt x="5954" y="3581"/>
                </a:lnTo>
                <a:lnTo>
                  <a:pt x="5952" y="3601"/>
                </a:lnTo>
                <a:lnTo>
                  <a:pt x="5948" y="3619"/>
                </a:lnTo>
                <a:lnTo>
                  <a:pt x="5943" y="3637"/>
                </a:lnTo>
                <a:lnTo>
                  <a:pt x="5936" y="3654"/>
                </a:lnTo>
                <a:lnTo>
                  <a:pt x="5928" y="3672"/>
                </a:lnTo>
                <a:lnTo>
                  <a:pt x="5918" y="3687"/>
                </a:lnTo>
                <a:lnTo>
                  <a:pt x="5909" y="3703"/>
                </a:lnTo>
                <a:lnTo>
                  <a:pt x="5897" y="3717"/>
                </a:lnTo>
                <a:lnTo>
                  <a:pt x="5884" y="3733"/>
                </a:lnTo>
                <a:lnTo>
                  <a:pt x="5871" y="3746"/>
                </a:lnTo>
                <a:lnTo>
                  <a:pt x="5857" y="3758"/>
                </a:lnTo>
                <a:lnTo>
                  <a:pt x="5841" y="3769"/>
                </a:lnTo>
                <a:lnTo>
                  <a:pt x="5826" y="3780"/>
                </a:lnTo>
                <a:lnTo>
                  <a:pt x="5810" y="3791"/>
                </a:lnTo>
                <a:lnTo>
                  <a:pt x="5793" y="3800"/>
                </a:lnTo>
                <a:lnTo>
                  <a:pt x="5765" y="3814"/>
                </a:lnTo>
                <a:lnTo>
                  <a:pt x="5735" y="3827"/>
                </a:lnTo>
                <a:lnTo>
                  <a:pt x="5705" y="3838"/>
                </a:lnTo>
                <a:lnTo>
                  <a:pt x="5675" y="3848"/>
                </a:lnTo>
                <a:lnTo>
                  <a:pt x="5643" y="3856"/>
                </a:lnTo>
                <a:lnTo>
                  <a:pt x="5612" y="3863"/>
                </a:lnTo>
                <a:lnTo>
                  <a:pt x="5580" y="3868"/>
                </a:lnTo>
                <a:lnTo>
                  <a:pt x="5549" y="3873"/>
                </a:lnTo>
                <a:lnTo>
                  <a:pt x="5517" y="3875"/>
                </a:lnTo>
                <a:lnTo>
                  <a:pt x="5485" y="3877"/>
                </a:lnTo>
                <a:lnTo>
                  <a:pt x="5452" y="3876"/>
                </a:lnTo>
                <a:lnTo>
                  <a:pt x="5421" y="3875"/>
                </a:lnTo>
                <a:lnTo>
                  <a:pt x="5388" y="3872"/>
                </a:lnTo>
                <a:lnTo>
                  <a:pt x="5357" y="3867"/>
                </a:lnTo>
                <a:lnTo>
                  <a:pt x="5325" y="3862"/>
                </a:lnTo>
                <a:lnTo>
                  <a:pt x="5293" y="3855"/>
                </a:lnTo>
                <a:lnTo>
                  <a:pt x="5270" y="3888"/>
                </a:lnTo>
                <a:lnTo>
                  <a:pt x="5246" y="3919"/>
                </a:lnTo>
                <a:lnTo>
                  <a:pt x="5221" y="3951"/>
                </a:lnTo>
                <a:lnTo>
                  <a:pt x="5195" y="3981"/>
                </a:lnTo>
                <a:lnTo>
                  <a:pt x="5168" y="4012"/>
                </a:lnTo>
                <a:lnTo>
                  <a:pt x="5141" y="4042"/>
                </a:lnTo>
                <a:lnTo>
                  <a:pt x="5114" y="4071"/>
                </a:lnTo>
                <a:lnTo>
                  <a:pt x="5086" y="4100"/>
                </a:lnTo>
                <a:lnTo>
                  <a:pt x="5057" y="4127"/>
                </a:lnTo>
                <a:lnTo>
                  <a:pt x="5027" y="4155"/>
                </a:lnTo>
                <a:lnTo>
                  <a:pt x="4997" y="4181"/>
                </a:lnTo>
                <a:lnTo>
                  <a:pt x="4966" y="4208"/>
                </a:lnTo>
                <a:lnTo>
                  <a:pt x="4935" y="4233"/>
                </a:lnTo>
                <a:lnTo>
                  <a:pt x="4903" y="4258"/>
                </a:lnTo>
                <a:lnTo>
                  <a:pt x="4871" y="4281"/>
                </a:lnTo>
                <a:lnTo>
                  <a:pt x="4838" y="4305"/>
                </a:lnTo>
                <a:lnTo>
                  <a:pt x="4805" y="4327"/>
                </a:lnTo>
                <a:lnTo>
                  <a:pt x="4772" y="4350"/>
                </a:lnTo>
                <a:lnTo>
                  <a:pt x="4737" y="4371"/>
                </a:lnTo>
                <a:lnTo>
                  <a:pt x="4702" y="4391"/>
                </a:lnTo>
                <a:lnTo>
                  <a:pt x="4667" y="4411"/>
                </a:lnTo>
                <a:lnTo>
                  <a:pt x="4633" y="4429"/>
                </a:lnTo>
                <a:lnTo>
                  <a:pt x="4597" y="4448"/>
                </a:lnTo>
                <a:lnTo>
                  <a:pt x="4560" y="4465"/>
                </a:lnTo>
                <a:lnTo>
                  <a:pt x="4524" y="4483"/>
                </a:lnTo>
                <a:lnTo>
                  <a:pt x="4487" y="4498"/>
                </a:lnTo>
                <a:lnTo>
                  <a:pt x="4449" y="4513"/>
                </a:lnTo>
                <a:lnTo>
                  <a:pt x="4412" y="4527"/>
                </a:lnTo>
                <a:lnTo>
                  <a:pt x="4374" y="4540"/>
                </a:lnTo>
                <a:lnTo>
                  <a:pt x="4336" y="4553"/>
                </a:lnTo>
                <a:lnTo>
                  <a:pt x="4297" y="4565"/>
                </a:lnTo>
                <a:lnTo>
                  <a:pt x="4259" y="4576"/>
                </a:lnTo>
                <a:lnTo>
                  <a:pt x="4270" y="4665"/>
                </a:lnTo>
                <a:lnTo>
                  <a:pt x="4285" y="4683"/>
                </a:lnTo>
                <a:lnTo>
                  <a:pt x="4299" y="4700"/>
                </a:lnTo>
                <a:lnTo>
                  <a:pt x="4312" y="4718"/>
                </a:lnTo>
                <a:lnTo>
                  <a:pt x="4324" y="4737"/>
                </a:lnTo>
                <a:lnTo>
                  <a:pt x="4335" y="4758"/>
                </a:lnTo>
                <a:lnTo>
                  <a:pt x="4343" y="4778"/>
                </a:lnTo>
                <a:lnTo>
                  <a:pt x="4350" y="4800"/>
                </a:lnTo>
                <a:lnTo>
                  <a:pt x="4354" y="4823"/>
                </a:lnTo>
                <a:lnTo>
                  <a:pt x="4375" y="4836"/>
                </a:lnTo>
                <a:lnTo>
                  <a:pt x="4396" y="4851"/>
                </a:lnTo>
                <a:lnTo>
                  <a:pt x="4413" y="4867"/>
                </a:lnTo>
                <a:lnTo>
                  <a:pt x="4430" y="4887"/>
                </a:lnTo>
                <a:lnTo>
                  <a:pt x="4445" y="4906"/>
                </a:lnTo>
                <a:lnTo>
                  <a:pt x="4458" y="4928"/>
                </a:lnTo>
                <a:lnTo>
                  <a:pt x="4470" y="4951"/>
                </a:lnTo>
                <a:lnTo>
                  <a:pt x="4478" y="4974"/>
                </a:lnTo>
                <a:lnTo>
                  <a:pt x="4485" y="4998"/>
                </a:lnTo>
                <a:lnTo>
                  <a:pt x="4489" y="5023"/>
                </a:lnTo>
                <a:lnTo>
                  <a:pt x="4491" y="5047"/>
                </a:lnTo>
                <a:lnTo>
                  <a:pt x="4491" y="5072"/>
                </a:lnTo>
                <a:lnTo>
                  <a:pt x="4489" y="5084"/>
                </a:lnTo>
                <a:lnTo>
                  <a:pt x="4488" y="5097"/>
                </a:lnTo>
                <a:lnTo>
                  <a:pt x="4485" y="5109"/>
                </a:lnTo>
                <a:lnTo>
                  <a:pt x="4482" y="5121"/>
                </a:lnTo>
                <a:lnTo>
                  <a:pt x="4478" y="5133"/>
                </a:lnTo>
                <a:lnTo>
                  <a:pt x="4473" y="5144"/>
                </a:lnTo>
                <a:lnTo>
                  <a:pt x="4467" y="5155"/>
                </a:lnTo>
                <a:lnTo>
                  <a:pt x="4462" y="5167"/>
                </a:lnTo>
                <a:lnTo>
                  <a:pt x="4448" y="5187"/>
                </a:lnTo>
                <a:lnTo>
                  <a:pt x="4433" y="5204"/>
                </a:lnTo>
                <a:lnTo>
                  <a:pt x="4416" y="5221"/>
                </a:lnTo>
                <a:lnTo>
                  <a:pt x="4399" y="5237"/>
                </a:lnTo>
                <a:lnTo>
                  <a:pt x="4380" y="5250"/>
                </a:lnTo>
                <a:lnTo>
                  <a:pt x="4361" y="5263"/>
                </a:lnTo>
                <a:lnTo>
                  <a:pt x="4341" y="5275"/>
                </a:lnTo>
                <a:lnTo>
                  <a:pt x="4321" y="5286"/>
                </a:lnTo>
                <a:lnTo>
                  <a:pt x="4299" y="5297"/>
                </a:lnTo>
                <a:lnTo>
                  <a:pt x="4277" y="5305"/>
                </a:lnTo>
                <a:lnTo>
                  <a:pt x="4255" y="5314"/>
                </a:lnTo>
                <a:lnTo>
                  <a:pt x="4233" y="5323"/>
                </a:lnTo>
                <a:lnTo>
                  <a:pt x="4188" y="5337"/>
                </a:lnTo>
                <a:lnTo>
                  <a:pt x="4143" y="5351"/>
                </a:lnTo>
                <a:lnTo>
                  <a:pt x="4146" y="5384"/>
                </a:lnTo>
                <a:lnTo>
                  <a:pt x="4148" y="5416"/>
                </a:lnTo>
                <a:lnTo>
                  <a:pt x="4149" y="5483"/>
                </a:lnTo>
                <a:lnTo>
                  <a:pt x="4150" y="5549"/>
                </a:lnTo>
                <a:lnTo>
                  <a:pt x="4151" y="5614"/>
                </a:lnTo>
                <a:lnTo>
                  <a:pt x="4153" y="5648"/>
                </a:lnTo>
                <a:lnTo>
                  <a:pt x="4155" y="5680"/>
                </a:lnTo>
                <a:lnTo>
                  <a:pt x="4159" y="5713"/>
                </a:lnTo>
                <a:lnTo>
                  <a:pt x="4163" y="5744"/>
                </a:lnTo>
                <a:lnTo>
                  <a:pt x="4170" y="5777"/>
                </a:lnTo>
                <a:lnTo>
                  <a:pt x="4177" y="5809"/>
                </a:lnTo>
                <a:lnTo>
                  <a:pt x="4186" y="5840"/>
                </a:lnTo>
                <a:lnTo>
                  <a:pt x="4197" y="5872"/>
                </a:lnTo>
                <a:lnTo>
                  <a:pt x="4214" y="5915"/>
                </a:lnTo>
                <a:lnTo>
                  <a:pt x="4234" y="5959"/>
                </a:lnTo>
                <a:lnTo>
                  <a:pt x="4254" y="6000"/>
                </a:lnTo>
                <a:lnTo>
                  <a:pt x="4277" y="6040"/>
                </a:lnTo>
                <a:lnTo>
                  <a:pt x="4301" y="6080"/>
                </a:lnTo>
                <a:lnTo>
                  <a:pt x="4327" y="6119"/>
                </a:lnTo>
                <a:lnTo>
                  <a:pt x="4353" y="6158"/>
                </a:lnTo>
                <a:lnTo>
                  <a:pt x="4382" y="6194"/>
                </a:lnTo>
                <a:lnTo>
                  <a:pt x="4411" y="6231"/>
                </a:lnTo>
                <a:lnTo>
                  <a:pt x="4441" y="6266"/>
                </a:lnTo>
                <a:lnTo>
                  <a:pt x="4472" y="6302"/>
                </a:lnTo>
                <a:lnTo>
                  <a:pt x="4504" y="6336"/>
                </a:lnTo>
                <a:lnTo>
                  <a:pt x="4536" y="6369"/>
                </a:lnTo>
                <a:lnTo>
                  <a:pt x="4570" y="6402"/>
                </a:lnTo>
                <a:lnTo>
                  <a:pt x="4603" y="6435"/>
                </a:lnTo>
                <a:lnTo>
                  <a:pt x="4637" y="6466"/>
                </a:lnTo>
                <a:lnTo>
                  <a:pt x="4648" y="6477"/>
                </a:lnTo>
                <a:lnTo>
                  <a:pt x="4660" y="6486"/>
                </a:lnTo>
                <a:lnTo>
                  <a:pt x="4673" y="6494"/>
                </a:lnTo>
                <a:lnTo>
                  <a:pt x="4686" y="6503"/>
                </a:lnTo>
                <a:lnTo>
                  <a:pt x="4712" y="6517"/>
                </a:lnTo>
                <a:lnTo>
                  <a:pt x="4739" y="6531"/>
                </a:lnTo>
                <a:lnTo>
                  <a:pt x="4765" y="6547"/>
                </a:lnTo>
                <a:lnTo>
                  <a:pt x="4778" y="6555"/>
                </a:lnTo>
                <a:lnTo>
                  <a:pt x="4790" y="6564"/>
                </a:lnTo>
                <a:lnTo>
                  <a:pt x="4802" y="6573"/>
                </a:lnTo>
                <a:lnTo>
                  <a:pt x="4813" y="6584"/>
                </a:lnTo>
                <a:lnTo>
                  <a:pt x="4823" y="6596"/>
                </a:lnTo>
                <a:lnTo>
                  <a:pt x="4832" y="6608"/>
                </a:lnTo>
                <a:lnTo>
                  <a:pt x="4840" y="6622"/>
                </a:lnTo>
                <a:lnTo>
                  <a:pt x="4847" y="6637"/>
                </a:lnTo>
                <a:lnTo>
                  <a:pt x="4852" y="6651"/>
                </a:lnTo>
                <a:lnTo>
                  <a:pt x="4855" y="6666"/>
                </a:lnTo>
                <a:lnTo>
                  <a:pt x="4857" y="6681"/>
                </a:lnTo>
                <a:lnTo>
                  <a:pt x="4858" y="6698"/>
                </a:lnTo>
                <a:lnTo>
                  <a:pt x="4857" y="6713"/>
                </a:lnTo>
                <a:lnTo>
                  <a:pt x="4855" y="6728"/>
                </a:lnTo>
                <a:lnTo>
                  <a:pt x="4852" y="6744"/>
                </a:lnTo>
                <a:lnTo>
                  <a:pt x="4849" y="6760"/>
                </a:lnTo>
                <a:lnTo>
                  <a:pt x="4841" y="6791"/>
                </a:lnTo>
                <a:lnTo>
                  <a:pt x="4833" y="6823"/>
                </a:lnTo>
                <a:lnTo>
                  <a:pt x="4825" y="6852"/>
                </a:lnTo>
                <a:lnTo>
                  <a:pt x="4865" y="6886"/>
                </a:lnTo>
                <a:lnTo>
                  <a:pt x="4908" y="6918"/>
                </a:lnTo>
                <a:lnTo>
                  <a:pt x="4992" y="6983"/>
                </a:lnTo>
                <a:lnTo>
                  <a:pt x="5035" y="7015"/>
                </a:lnTo>
                <a:lnTo>
                  <a:pt x="5076" y="7049"/>
                </a:lnTo>
                <a:lnTo>
                  <a:pt x="5096" y="7066"/>
                </a:lnTo>
                <a:lnTo>
                  <a:pt x="5115" y="7084"/>
                </a:lnTo>
                <a:lnTo>
                  <a:pt x="5135" y="7103"/>
                </a:lnTo>
                <a:lnTo>
                  <a:pt x="5153" y="7122"/>
                </a:lnTo>
                <a:lnTo>
                  <a:pt x="5166" y="7138"/>
                </a:lnTo>
                <a:lnTo>
                  <a:pt x="5179" y="7155"/>
                </a:lnTo>
                <a:lnTo>
                  <a:pt x="5189" y="7174"/>
                </a:lnTo>
                <a:lnTo>
                  <a:pt x="5198" y="7193"/>
                </a:lnTo>
                <a:lnTo>
                  <a:pt x="5205" y="7213"/>
                </a:lnTo>
                <a:lnTo>
                  <a:pt x="5211" y="7233"/>
                </a:lnTo>
                <a:lnTo>
                  <a:pt x="5215" y="7253"/>
                </a:lnTo>
                <a:lnTo>
                  <a:pt x="5218" y="7274"/>
                </a:lnTo>
                <a:lnTo>
                  <a:pt x="5220" y="7294"/>
                </a:lnTo>
                <a:lnTo>
                  <a:pt x="5221" y="7316"/>
                </a:lnTo>
                <a:lnTo>
                  <a:pt x="5220" y="7337"/>
                </a:lnTo>
                <a:lnTo>
                  <a:pt x="5217" y="7359"/>
                </a:lnTo>
                <a:lnTo>
                  <a:pt x="5215" y="7379"/>
                </a:lnTo>
                <a:lnTo>
                  <a:pt x="5211" y="7401"/>
                </a:lnTo>
                <a:lnTo>
                  <a:pt x="5207" y="7422"/>
                </a:lnTo>
                <a:lnTo>
                  <a:pt x="5201" y="7441"/>
                </a:lnTo>
                <a:lnTo>
                  <a:pt x="5214" y="7453"/>
                </a:lnTo>
                <a:lnTo>
                  <a:pt x="5227" y="7465"/>
                </a:lnTo>
                <a:lnTo>
                  <a:pt x="5239" y="7478"/>
                </a:lnTo>
                <a:lnTo>
                  <a:pt x="5250" y="7492"/>
                </a:lnTo>
                <a:lnTo>
                  <a:pt x="5261" y="7506"/>
                </a:lnTo>
                <a:lnTo>
                  <a:pt x="5270" y="7522"/>
                </a:lnTo>
                <a:lnTo>
                  <a:pt x="5279" y="7537"/>
                </a:lnTo>
                <a:lnTo>
                  <a:pt x="5287" y="7552"/>
                </a:lnTo>
                <a:lnTo>
                  <a:pt x="5293" y="7568"/>
                </a:lnTo>
                <a:lnTo>
                  <a:pt x="5299" y="7585"/>
                </a:lnTo>
                <a:lnTo>
                  <a:pt x="5304" y="7602"/>
                </a:lnTo>
                <a:lnTo>
                  <a:pt x="5308" y="7619"/>
                </a:lnTo>
                <a:lnTo>
                  <a:pt x="5310" y="7637"/>
                </a:lnTo>
                <a:lnTo>
                  <a:pt x="5311" y="7654"/>
                </a:lnTo>
                <a:lnTo>
                  <a:pt x="5310" y="7672"/>
                </a:lnTo>
                <a:lnTo>
                  <a:pt x="5308" y="7689"/>
                </a:lnTo>
                <a:lnTo>
                  <a:pt x="5307" y="7708"/>
                </a:lnTo>
                <a:lnTo>
                  <a:pt x="5303" y="7725"/>
                </a:lnTo>
                <a:lnTo>
                  <a:pt x="5298" y="7741"/>
                </a:lnTo>
                <a:lnTo>
                  <a:pt x="5291" y="7756"/>
                </a:lnTo>
                <a:lnTo>
                  <a:pt x="5284" y="7771"/>
                </a:lnTo>
                <a:lnTo>
                  <a:pt x="5274" y="7785"/>
                </a:lnTo>
                <a:lnTo>
                  <a:pt x="5264" y="7798"/>
                </a:lnTo>
                <a:lnTo>
                  <a:pt x="5252" y="7811"/>
                </a:lnTo>
                <a:lnTo>
                  <a:pt x="5240" y="7823"/>
                </a:lnTo>
                <a:lnTo>
                  <a:pt x="5227" y="7834"/>
                </a:lnTo>
                <a:lnTo>
                  <a:pt x="5213" y="7844"/>
                </a:lnTo>
                <a:lnTo>
                  <a:pt x="5199" y="7854"/>
                </a:lnTo>
                <a:lnTo>
                  <a:pt x="5170" y="7873"/>
                </a:lnTo>
                <a:lnTo>
                  <a:pt x="5140" y="7888"/>
                </a:lnTo>
                <a:lnTo>
                  <a:pt x="5108" y="7904"/>
                </a:lnTo>
                <a:lnTo>
                  <a:pt x="5074" y="7918"/>
                </a:lnTo>
                <a:lnTo>
                  <a:pt x="5041" y="7931"/>
                </a:lnTo>
                <a:lnTo>
                  <a:pt x="5008" y="7944"/>
                </a:lnTo>
                <a:lnTo>
                  <a:pt x="4974" y="7956"/>
                </a:lnTo>
                <a:lnTo>
                  <a:pt x="4939" y="7968"/>
                </a:lnTo>
                <a:lnTo>
                  <a:pt x="4904" y="7978"/>
                </a:lnTo>
                <a:lnTo>
                  <a:pt x="4870" y="7988"/>
                </a:lnTo>
                <a:lnTo>
                  <a:pt x="4800" y="8006"/>
                </a:lnTo>
                <a:lnTo>
                  <a:pt x="4730" y="8023"/>
                </a:lnTo>
                <a:lnTo>
                  <a:pt x="4660" y="8038"/>
                </a:lnTo>
                <a:lnTo>
                  <a:pt x="4589" y="8052"/>
                </a:lnTo>
                <a:lnTo>
                  <a:pt x="4508" y="8066"/>
                </a:lnTo>
                <a:lnTo>
                  <a:pt x="4426" y="8079"/>
                </a:lnTo>
                <a:lnTo>
                  <a:pt x="4345" y="8091"/>
                </a:lnTo>
                <a:lnTo>
                  <a:pt x="4263" y="8102"/>
                </a:lnTo>
                <a:lnTo>
                  <a:pt x="4180" y="8112"/>
                </a:lnTo>
                <a:lnTo>
                  <a:pt x="4099" y="8119"/>
                </a:lnTo>
                <a:lnTo>
                  <a:pt x="4016" y="8127"/>
                </a:lnTo>
                <a:lnTo>
                  <a:pt x="3935" y="8133"/>
                </a:lnTo>
                <a:lnTo>
                  <a:pt x="3852" y="8137"/>
                </a:lnTo>
                <a:lnTo>
                  <a:pt x="3770" y="8140"/>
                </a:lnTo>
                <a:lnTo>
                  <a:pt x="3687" y="8141"/>
                </a:lnTo>
                <a:lnTo>
                  <a:pt x="3604" y="8141"/>
                </a:lnTo>
                <a:lnTo>
                  <a:pt x="3522" y="8139"/>
                </a:lnTo>
                <a:lnTo>
                  <a:pt x="3439" y="8136"/>
                </a:lnTo>
                <a:lnTo>
                  <a:pt x="3358" y="8131"/>
                </a:lnTo>
                <a:lnTo>
                  <a:pt x="3275" y="8125"/>
                </a:lnTo>
                <a:lnTo>
                  <a:pt x="3157" y="8113"/>
                </a:lnTo>
                <a:lnTo>
                  <a:pt x="3038" y="8100"/>
                </a:lnTo>
                <a:lnTo>
                  <a:pt x="2920" y="8085"/>
                </a:lnTo>
                <a:lnTo>
                  <a:pt x="2860" y="8076"/>
                </a:lnTo>
                <a:lnTo>
                  <a:pt x="2801" y="8066"/>
                </a:lnTo>
                <a:lnTo>
                  <a:pt x="2742" y="8055"/>
                </a:lnTo>
                <a:lnTo>
                  <a:pt x="2684" y="8044"/>
                </a:lnTo>
                <a:lnTo>
                  <a:pt x="2626" y="8033"/>
                </a:lnTo>
                <a:lnTo>
                  <a:pt x="2567" y="8019"/>
                </a:lnTo>
                <a:lnTo>
                  <a:pt x="2510" y="8005"/>
                </a:lnTo>
                <a:lnTo>
                  <a:pt x="2452" y="7990"/>
                </a:lnTo>
                <a:lnTo>
                  <a:pt x="2395" y="7974"/>
                </a:lnTo>
                <a:lnTo>
                  <a:pt x="2338" y="7955"/>
                </a:lnTo>
                <a:lnTo>
                  <a:pt x="2296" y="7940"/>
                </a:lnTo>
                <a:lnTo>
                  <a:pt x="2254" y="7925"/>
                </a:lnTo>
                <a:lnTo>
                  <a:pt x="2213" y="7908"/>
                </a:lnTo>
                <a:lnTo>
                  <a:pt x="2192" y="7898"/>
                </a:lnTo>
                <a:lnTo>
                  <a:pt x="2172" y="7888"/>
                </a:lnTo>
                <a:lnTo>
                  <a:pt x="2152" y="7877"/>
                </a:lnTo>
                <a:lnTo>
                  <a:pt x="2134" y="7866"/>
                </a:lnTo>
                <a:lnTo>
                  <a:pt x="2115" y="7853"/>
                </a:lnTo>
                <a:lnTo>
                  <a:pt x="2097" y="7840"/>
                </a:lnTo>
                <a:lnTo>
                  <a:pt x="2080" y="7826"/>
                </a:lnTo>
                <a:lnTo>
                  <a:pt x="2064" y="7811"/>
                </a:lnTo>
                <a:lnTo>
                  <a:pt x="2049" y="7796"/>
                </a:lnTo>
                <a:lnTo>
                  <a:pt x="2034" y="7778"/>
                </a:lnTo>
                <a:lnTo>
                  <a:pt x="2028" y="7767"/>
                </a:lnTo>
                <a:lnTo>
                  <a:pt x="2023" y="7756"/>
                </a:lnTo>
                <a:lnTo>
                  <a:pt x="2014" y="7735"/>
                </a:lnTo>
                <a:lnTo>
                  <a:pt x="2009" y="7712"/>
                </a:lnTo>
                <a:lnTo>
                  <a:pt x="2005" y="7689"/>
                </a:lnTo>
                <a:lnTo>
                  <a:pt x="2003" y="7666"/>
                </a:lnTo>
                <a:lnTo>
                  <a:pt x="2004" y="7642"/>
                </a:lnTo>
                <a:lnTo>
                  <a:pt x="2008" y="7619"/>
                </a:lnTo>
                <a:lnTo>
                  <a:pt x="2012" y="7597"/>
                </a:lnTo>
                <a:lnTo>
                  <a:pt x="2019" y="7575"/>
                </a:lnTo>
                <a:lnTo>
                  <a:pt x="2027" y="7553"/>
                </a:lnTo>
                <a:lnTo>
                  <a:pt x="2038" y="7533"/>
                </a:lnTo>
                <a:lnTo>
                  <a:pt x="2050" y="7512"/>
                </a:lnTo>
                <a:lnTo>
                  <a:pt x="2063" y="7492"/>
                </a:lnTo>
                <a:lnTo>
                  <a:pt x="2078" y="7475"/>
                </a:lnTo>
                <a:lnTo>
                  <a:pt x="2095" y="7459"/>
                </a:lnTo>
                <a:lnTo>
                  <a:pt x="2113" y="7443"/>
                </a:lnTo>
                <a:lnTo>
                  <a:pt x="2108" y="7424"/>
                </a:lnTo>
                <a:lnTo>
                  <a:pt x="2103" y="7404"/>
                </a:lnTo>
                <a:lnTo>
                  <a:pt x="2100" y="7385"/>
                </a:lnTo>
                <a:lnTo>
                  <a:pt x="2097" y="7365"/>
                </a:lnTo>
                <a:lnTo>
                  <a:pt x="2095" y="7346"/>
                </a:lnTo>
                <a:lnTo>
                  <a:pt x="2094" y="7326"/>
                </a:lnTo>
                <a:lnTo>
                  <a:pt x="2094" y="7306"/>
                </a:lnTo>
                <a:lnTo>
                  <a:pt x="2095" y="7286"/>
                </a:lnTo>
                <a:lnTo>
                  <a:pt x="2097" y="7266"/>
                </a:lnTo>
                <a:lnTo>
                  <a:pt x="2099" y="7247"/>
                </a:lnTo>
                <a:lnTo>
                  <a:pt x="2104" y="7228"/>
                </a:lnTo>
                <a:lnTo>
                  <a:pt x="2110" y="7210"/>
                </a:lnTo>
                <a:lnTo>
                  <a:pt x="2116" y="7191"/>
                </a:lnTo>
                <a:lnTo>
                  <a:pt x="2125" y="7174"/>
                </a:lnTo>
                <a:lnTo>
                  <a:pt x="2136" y="7156"/>
                </a:lnTo>
                <a:lnTo>
                  <a:pt x="2148" y="7140"/>
                </a:lnTo>
                <a:lnTo>
                  <a:pt x="2166" y="7119"/>
                </a:lnTo>
                <a:lnTo>
                  <a:pt x="2185" y="7099"/>
                </a:lnTo>
                <a:lnTo>
                  <a:pt x="2205" y="7079"/>
                </a:lnTo>
                <a:lnTo>
                  <a:pt x="2226" y="7061"/>
                </a:lnTo>
                <a:lnTo>
                  <a:pt x="2247" y="7042"/>
                </a:lnTo>
                <a:lnTo>
                  <a:pt x="2269" y="7025"/>
                </a:lnTo>
                <a:lnTo>
                  <a:pt x="2312" y="6990"/>
                </a:lnTo>
                <a:lnTo>
                  <a:pt x="2402" y="6923"/>
                </a:lnTo>
                <a:lnTo>
                  <a:pt x="2446" y="6889"/>
                </a:lnTo>
                <a:lnTo>
                  <a:pt x="2489" y="6853"/>
                </a:lnTo>
                <a:lnTo>
                  <a:pt x="2483" y="6824"/>
                </a:lnTo>
                <a:lnTo>
                  <a:pt x="2474" y="6794"/>
                </a:lnTo>
                <a:lnTo>
                  <a:pt x="2466" y="6764"/>
                </a:lnTo>
                <a:lnTo>
                  <a:pt x="2460" y="6734"/>
                </a:lnTo>
                <a:lnTo>
                  <a:pt x="2458" y="6718"/>
                </a:lnTo>
                <a:lnTo>
                  <a:pt x="2457" y="6703"/>
                </a:lnTo>
                <a:lnTo>
                  <a:pt x="2457" y="6688"/>
                </a:lnTo>
                <a:lnTo>
                  <a:pt x="2458" y="6674"/>
                </a:lnTo>
                <a:lnTo>
                  <a:pt x="2460" y="6659"/>
                </a:lnTo>
                <a:lnTo>
                  <a:pt x="2464" y="6644"/>
                </a:lnTo>
                <a:lnTo>
                  <a:pt x="2470" y="6630"/>
                </a:lnTo>
                <a:lnTo>
                  <a:pt x="2477" y="6616"/>
                </a:lnTo>
                <a:lnTo>
                  <a:pt x="2486" y="6602"/>
                </a:lnTo>
                <a:lnTo>
                  <a:pt x="2495" y="6590"/>
                </a:lnTo>
                <a:lnTo>
                  <a:pt x="2505" y="6579"/>
                </a:lnTo>
                <a:lnTo>
                  <a:pt x="2516" y="6569"/>
                </a:lnTo>
                <a:lnTo>
                  <a:pt x="2528" y="6561"/>
                </a:lnTo>
                <a:lnTo>
                  <a:pt x="2541" y="6552"/>
                </a:lnTo>
                <a:lnTo>
                  <a:pt x="2567" y="6537"/>
                </a:lnTo>
                <a:lnTo>
                  <a:pt x="2595" y="6522"/>
                </a:lnTo>
                <a:lnTo>
                  <a:pt x="2622" y="6508"/>
                </a:lnTo>
                <a:lnTo>
                  <a:pt x="2635" y="6499"/>
                </a:lnTo>
                <a:lnTo>
                  <a:pt x="2647" y="6491"/>
                </a:lnTo>
                <a:lnTo>
                  <a:pt x="2659" y="6481"/>
                </a:lnTo>
                <a:lnTo>
                  <a:pt x="2671" y="6472"/>
                </a:lnTo>
                <a:lnTo>
                  <a:pt x="2705" y="6440"/>
                </a:lnTo>
                <a:lnTo>
                  <a:pt x="2739" y="6406"/>
                </a:lnTo>
                <a:lnTo>
                  <a:pt x="2773" y="6374"/>
                </a:lnTo>
                <a:lnTo>
                  <a:pt x="2807" y="6339"/>
                </a:lnTo>
                <a:lnTo>
                  <a:pt x="2839" y="6305"/>
                </a:lnTo>
                <a:lnTo>
                  <a:pt x="2871" y="6269"/>
                </a:lnTo>
                <a:lnTo>
                  <a:pt x="2901" y="6234"/>
                </a:lnTo>
                <a:lnTo>
                  <a:pt x="2932" y="6197"/>
                </a:lnTo>
                <a:lnTo>
                  <a:pt x="2960" y="6159"/>
                </a:lnTo>
                <a:lnTo>
                  <a:pt x="2987" y="6119"/>
                </a:lnTo>
                <a:lnTo>
                  <a:pt x="3013" y="6080"/>
                </a:lnTo>
                <a:lnTo>
                  <a:pt x="3038" y="6040"/>
                </a:lnTo>
                <a:lnTo>
                  <a:pt x="3061" y="5999"/>
                </a:lnTo>
                <a:lnTo>
                  <a:pt x="3082" y="5956"/>
                </a:lnTo>
                <a:lnTo>
                  <a:pt x="3101" y="5913"/>
                </a:lnTo>
                <a:lnTo>
                  <a:pt x="3119" y="5868"/>
                </a:lnTo>
                <a:lnTo>
                  <a:pt x="3129" y="5837"/>
                </a:lnTo>
                <a:lnTo>
                  <a:pt x="3138" y="5805"/>
                </a:lnTo>
                <a:lnTo>
                  <a:pt x="3146" y="5774"/>
                </a:lnTo>
                <a:lnTo>
                  <a:pt x="3151" y="5742"/>
                </a:lnTo>
                <a:lnTo>
                  <a:pt x="3155" y="5710"/>
                </a:lnTo>
                <a:lnTo>
                  <a:pt x="3159" y="5678"/>
                </a:lnTo>
                <a:lnTo>
                  <a:pt x="3161" y="5646"/>
                </a:lnTo>
                <a:lnTo>
                  <a:pt x="3163" y="5613"/>
                </a:lnTo>
                <a:lnTo>
                  <a:pt x="3164" y="5548"/>
                </a:lnTo>
                <a:lnTo>
                  <a:pt x="3165" y="5481"/>
                </a:lnTo>
                <a:lnTo>
                  <a:pt x="3167" y="5416"/>
                </a:lnTo>
                <a:lnTo>
                  <a:pt x="3169" y="5384"/>
                </a:lnTo>
                <a:lnTo>
                  <a:pt x="3172" y="5352"/>
                </a:lnTo>
                <a:lnTo>
                  <a:pt x="3125" y="5337"/>
                </a:lnTo>
                <a:lnTo>
                  <a:pt x="3077" y="5321"/>
                </a:lnTo>
                <a:lnTo>
                  <a:pt x="3053" y="5312"/>
                </a:lnTo>
                <a:lnTo>
                  <a:pt x="3030" y="5303"/>
                </a:lnTo>
                <a:lnTo>
                  <a:pt x="3008" y="5292"/>
                </a:lnTo>
                <a:lnTo>
                  <a:pt x="2985" y="5281"/>
                </a:lnTo>
                <a:lnTo>
                  <a:pt x="2963" y="5269"/>
                </a:lnTo>
                <a:lnTo>
                  <a:pt x="2942" y="5256"/>
                </a:lnTo>
                <a:lnTo>
                  <a:pt x="2923" y="5242"/>
                </a:lnTo>
                <a:lnTo>
                  <a:pt x="2903" y="5226"/>
                </a:lnTo>
                <a:lnTo>
                  <a:pt x="2886" y="5210"/>
                </a:lnTo>
                <a:lnTo>
                  <a:pt x="2870" y="5191"/>
                </a:lnTo>
                <a:lnTo>
                  <a:pt x="2855" y="5171"/>
                </a:lnTo>
                <a:lnTo>
                  <a:pt x="2842" y="5149"/>
                </a:lnTo>
                <a:lnTo>
                  <a:pt x="2838" y="5137"/>
                </a:lnTo>
                <a:lnTo>
                  <a:pt x="2834" y="5126"/>
                </a:lnTo>
                <a:lnTo>
                  <a:pt x="2830" y="5114"/>
                </a:lnTo>
                <a:lnTo>
                  <a:pt x="2827" y="5102"/>
                </a:lnTo>
                <a:lnTo>
                  <a:pt x="2824" y="5079"/>
                </a:lnTo>
                <a:lnTo>
                  <a:pt x="2823" y="5055"/>
                </a:lnTo>
                <a:lnTo>
                  <a:pt x="2824" y="5031"/>
                </a:lnTo>
                <a:lnTo>
                  <a:pt x="2827" y="5009"/>
                </a:lnTo>
                <a:lnTo>
                  <a:pt x="2833" y="4986"/>
                </a:lnTo>
                <a:lnTo>
                  <a:pt x="2840" y="4963"/>
                </a:lnTo>
                <a:lnTo>
                  <a:pt x="2850" y="4942"/>
                </a:lnTo>
                <a:lnTo>
                  <a:pt x="2861" y="4921"/>
                </a:lnTo>
                <a:lnTo>
                  <a:pt x="2874" y="4901"/>
                </a:lnTo>
                <a:lnTo>
                  <a:pt x="2889" y="4881"/>
                </a:lnTo>
                <a:lnTo>
                  <a:pt x="2905" y="4864"/>
                </a:lnTo>
                <a:lnTo>
                  <a:pt x="2923" y="4848"/>
                </a:lnTo>
                <a:lnTo>
                  <a:pt x="2941" y="4833"/>
                </a:lnTo>
                <a:lnTo>
                  <a:pt x="2961" y="4819"/>
                </a:lnTo>
                <a:lnTo>
                  <a:pt x="2965" y="4798"/>
                </a:lnTo>
                <a:lnTo>
                  <a:pt x="2973" y="4776"/>
                </a:lnTo>
                <a:lnTo>
                  <a:pt x="2982" y="4755"/>
                </a:lnTo>
                <a:lnTo>
                  <a:pt x="2991" y="4736"/>
                </a:lnTo>
                <a:lnTo>
                  <a:pt x="3003" y="4717"/>
                </a:lnTo>
                <a:lnTo>
                  <a:pt x="3016" y="4700"/>
                </a:lnTo>
                <a:lnTo>
                  <a:pt x="3032" y="4683"/>
                </a:lnTo>
                <a:lnTo>
                  <a:pt x="3047" y="4666"/>
                </a:lnTo>
                <a:lnTo>
                  <a:pt x="3048" y="4643"/>
                </a:lnTo>
                <a:lnTo>
                  <a:pt x="3050" y="4622"/>
                </a:lnTo>
                <a:lnTo>
                  <a:pt x="3055" y="4576"/>
                </a:lnTo>
                <a:lnTo>
                  <a:pt x="3016" y="4565"/>
                </a:lnTo>
                <a:lnTo>
                  <a:pt x="2978" y="4553"/>
                </a:lnTo>
                <a:lnTo>
                  <a:pt x="2940" y="4541"/>
                </a:lnTo>
                <a:lnTo>
                  <a:pt x="2902" y="4527"/>
                </a:lnTo>
                <a:lnTo>
                  <a:pt x="2864" y="4513"/>
                </a:lnTo>
                <a:lnTo>
                  <a:pt x="2827" y="4498"/>
                </a:lnTo>
                <a:lnTo>
                  <a:pt x="2790" y="4481"/>
                </a:lnTo>
                <a:lnTo>
                  <a:pt x="2754" y="4465"/>
                </a:lnTo>
                <a:lnTo>
                  <a:pt x="2717" y="4448"/>
                </a:lnTo>
                <a:lnTo>
                  <a:pt x="2682" y="4429"/>
                </a:lnTo>
                <a:lnTo>
                  <a:pt x="2647" y="4410"/>
                </a:lnTo>
                <a:lnTo>
                  <a:pt x="2612" y="4390"/>
                </a:lnTo>
                <a:lnTo>
                  <a:pt x="2577" y="4369"/>
                </a:lnTo>
                <a:lnTo>
                  <a:pt x="2542" y="4349"/>
                </a:lnTo>
                <a:lnTo>
                  <a:pt x="2509" y="4327"/>
                </a:lnTo>
                <a:lnTo>
                  <a:pt x="2476" y="4304"/>
                </a:lnTo>
                <a:lnTo>
                  <a:pt x="2444" y="4280"/>
                </a:lnTo>
                <a:lnTo>
                  <a:pt x="2411" y="4256"/>
                </a:lnTo>
                <a:lnTo>
                  <a:pt x="2379" y="4231"/>
                </a:lnTo>
                <a:lnTo>
                  <a:pt x="2348" y="4206"/>
                </a:lnTo>
                <a:lnTo>
                  <a:pt x="2317" y="4180"/>
                </a:lnTo>
                <a:lnTo>
                  <a:pt x="2287" y="4153"/>
                </a:lnTo>
                <a:lnTo>
                  <a:pt x="2258" y="4126"/>
                </a:lnTo>
                <a:lnTo>
                  <a:pt x="2228" y="4099"/>
                </a:lnTo>
                <a:lnTo>
                  <a:pt x="2200" y="4069"/>
                </a:lnTo>
                <a:lnTo>
                  <a:pt x="2173" y="4041"/>
                </a:lnTo>
                <a:lnTo>
                  <a:pt x="2146" y="4011"/>
                </a:lnTo>
                <a:lnTo>
                  <a:pt x="2119" y="3980"/>
                </a:lnTo>
                <a:lnTo>
                  <a:pt x="2094" y="3950"/>
                </a:lnTo>
                <a:lnTo>
                  <a:pt x="2069" y="3918"/>
                </a:lnTo>
                <a:lnTo>
                  <a:pt x="2044" y="3887"/>
                </a:lnTo>
                <a:lnTo>
                  <a:pt x="2020" y="3854"/>
                </a:lnTo>
                <a:lnTo>
                  <a:pt x="1991" y="3861"/>
                </a:lnTo>
                <a:lnTo>
                  <a:pt x="1963" y="3866"/>
                </a:lnTo>
                <a:lnTo>
                  <a:pt x="1934" y="3871"/>
                </a:lnTo>
                <a:lnTo>
                  <a:pt x="1905" y="3874"/>
                </a:lnTo>
                <a:lnTo>
                  <a:pt x="1876" y="3876"/>
                </a:lnTo>
                <a:lnTo>
                  <a:pt x="1848" y="3877"/>
                </a:lnTo>
                <a:lnTo>
                  <a:pt x="1819" y="3876"/>
                </a:lnTo>
                <a:lnTo>
                  <a:pt x="1789" y="3875"/>
                </a:lnTo>
                <a:lnTo>
                  <a:pt x="1761" y="3873"/>
                </a:lnTo>
                <a:lnTo>
                  <a:pt x="1732" y="3868"/>
                </a:lnTo>
                <a:lnTo>
                  <a:pt x="1703" y="3863"/>
                </a:lnTo>
                <a:lnTo>
                  <a:pt x="1675" y="3858"/>
                </a:lnTo>
                <a:lnTo>
                  <a:pt x="1647" y="3850"/>
                </a:lnTo>
                <a:lnTo>
                  <a:pt x="1619" y="3841"/>
                </a:lnTo>
                <a:lnTo>
                  <a:pt x="1591" y="3831"/>
                </a:lnTo>
                <a:lnTo>
                  <a:pt x="1564" y="3822"/>
                </a:lnTo>
                <a:lnTo>
                  <a:pt x="1548" y="3814"/>
                </a:lnTo>
                <a:lnTo>
                  <a:pt x="1532" y="3805"/>
                </a:lnTo>
                <a:lnTo>
                  <a:pt x="1515" y="3797"/>
                </a:lnTo>
                <a:lnTo>
                  <a:pt x="1500" y="3787"/>
                </a:lnTo>
                <a:lnTo>
                  <a:pt x="1485" y="3777"/>
                </a:lnTo>
                <a:lnTo>
                  <a:pt x="1470" y="3766"/>
                </a:lnTo>
                <a:lnTo>
                  <a:pt x="1456" y="3754"/>
                </a:lnTo>
                <a:lnTo>
                  <a:pt x="1441" y="3742"/>
                </a:lnTo>
                <a:lnTo>
                  <a:pt x="1429" y="3729"/>
                </a:lnTo>
                <a:lnTo>
                  <a:pt x="1416" y="3716"/>
                </a:lnTo>
                <a:lnTo>
                  <a:pt x="1406" y="3702"/>
                </a:lnTo>
                <a:lnTo>
                  <a:pt x="1396" y="3687"/>
                </a:lnTo>
                <a:lnTo>
                  <a:pt x="1386" y="3672"/>
                </a:lnTo>
                <a:lnTo>
                  <a:pt x="1378" y="3655"/>
                </a:lnTo>
                <a:lnTo>
                  <a:pt x="1372" y="3638"/>
                </a:lnTo>
                <a:lnTo>
                  <a:pt x="1366" y="3619"/>
                </a:lnTo>
                <a:lnTo>
                  <a:pt x="1362" y="3599"/>
                </a:lnTo>
                <a:lnTo>
                  <a:pt x="1359" y="3577"/>
                </a:lnTo>
                <a:lnTo>
                  <a:pt x="1359" y="3556"/>
                </a:lnTo>
                <a:lnTo>
                  <a:pt x="1360" y="3536"/>
                </a:lnTo>
                <a:lnTo>
                  <a:pt x="1363" y="3514"/>
                </a:lnTo>
                <a:lnTo>
                  <a:pt x="1367" y="3493"/>
                </a:lnTo>
                <a:lnTo>
                  <a:pt x="1374" y="3474"/>
                </a:lnTo>
                <a:lnTo>
                  <a:pt x="1382" y="3454"/>
                </a:lnTo>
                <a:lnTo>
                  <a:pt x="1390" y="3435"/>
                </a:lnTo>
                <a:lnTo>
                  <a:pt x="1401" y="3416"/>
                </a:lnTo>
                <a:lnTo>
                  <a:pt x="1412" y="3398"/>
                </a:lnTo>
                <a:lnTo>
                  <a:pt x="1425" y="3380"/>
                </a:lnTo>
                <a:lnTo>
                  <a:pt x="1439" y="3364"/>
                </a:lnTo>
                <a:lnTo>
                  <a:pt x="1454" y="3349"/>
                </a:lnTo>
                <a:lnTo>
                  <a:pt x="1470" y="3335"/>
                </a:lnTo>
                <a:lnTo>
                  <a:pt x="1486" y="3322"/>
                </a:lnTo>
                <a:lnTo>
                  <a:pt x="1497" y="3313"/>
                </a:lnTo>
                <a:lnTo>
                  <a:pt x="1507" y="3305"/>
                </a:lnTo>
                <a:lnTo>
                  <a:pt x="1529" y="3292"/>
                </a:lnTo>
                <a:lnTo>
                  <a:pt x="1552" y="3279"/>
                </a:lnTo>
                <a:lnTo>
                  <a:pt x="1576" y="3268"/>
                </a:lnTo>
                <a:lnTo>
                  <a:pt x="1600" y="3259"/>
                </a:lnTo>
                <a:lnTo>
                  <a:pt x="1624" y="3249"/>
                </a:lnTo>
                <a:lnTo>
                  <a:pt x="1673" y="3230"/>
                </a:lnTo>
                <a:lnTo>
                  <a:pt x="1679" y="3224"/>
                </a:lnTo>
                <a:lnTo>
                  <a:pt x="1685" y="3218"/>
                </a:lnTo>
                <a:lnTo>
                  <a:pt x="1689" y="3211"/>
                </a:lnTo>
                <a:lnTo>
                  <a:pt x="1691" y="3204"/>
                </a:lnTo>
                <a:lnTo>
                  <a:pt x="1692" y="3197"/>
                </a:lnTo>
                <a:lnTo>
                  <a:pt x="1691" y="3189"/>
                </a:lnTo>
                <a:lnTo>
                  <a:pt x="1690" y="3181"/>
                </a:lnTo>
                <a:lnTo>
                  <a:pt x="1688" y="3174"/>
                </a:lnTo>
                <a:lnTo>
                  <a:pt x="1682" y="3159"/>
                </a:lnTo>
                <a:lnTo>
                  <a:pt x="1673" y="3143"/>
                </a:lnTo>
                <a:lnTo>
                  <a:pt x="1663" y="3129"/>
                </a:lnTo>
                <a:lnTo>
                  <a:pt x="1654" y="3117"/>
                </a:lnTo>
                <a:lnTo>
                  <a:pt x="1640" y="3101"/>
                </a:lnTo>
                <a:lnTo>
                  <a:pt x="1625" y="3085"/>
                </a:lnTo>
                <a:lnTo>
                  <a:pt x="1596" y="3055"/>
                </a:lnTo>
                <a:lnTo>
                  <a:pt x="1564" y="3026"/>
                </a:lnTo>
                <a:lnTo>
                  <a:pt x="1532" y="3000"/>
                </a:lnTo>
                <a:lnTo>
                  <a:pt x="1497" y="2975"/>
                </a:lnTo>
                <a:lnTo>
                  <a:pt x="1462" y="2951"/>
                </a:lnTo>
                <a:lnTo>
                  <a:pt x="1426" y="2928"/>
                </a:lnTo>
                <a:lnTo>
                  <a:pt x="1389" y="2908"/>
                </a:lnTo>
                <a:lnTo>
                  <a:pt x="1352" y="2887"/>
                </a:lnTo>
                <a:lnTo>
                  <a:pt x="1314" y="2867"/>
                </a:lnTo>
                <a:lnTo>
                  <a:pt x="1237" y="2829"/>
                </a:lnTo>
                <a:lnTo>
                  <a:pt x="1160" y="2793"/>
                </a:lnTo>
                <a:lnTo>
                  <a:pt x="1084" y="2756"/>
                </a:lnTo>
                <a:lnTo>
                  <a:pt x="1029" y="2727"/>
                </a:lnTo>
                <a:lnTo>
                  <a:pt x="977" y="2697"/>
                </a:lnTo>
                <a:lnTo>
                  <a:pt x="925" y="2664"/>
                </a:lnTo>
                <a:lnTo>
                  <a:pt x="874" y="2630"/>
                </a:lnTo>
                <a:lnTo>
                  <a:pt x="823" y="2596"/>
                </a:lnTo>
                <a:lnTo>
                  <a:pt x="774" y="2560"/>
                </a:lnTo>
                <a:lnTo>
                  <a:pt x="725" y="2522"/>
                </a:lnTo>
                <a:lnTo>
                  <a:pt x="678" y="2484"/>
                </a:lnTo>
                <a:lnTo>
                  <a:pt x="632" y="2443"/>
                </a:lnTo>
                <a:lnTo>
                  <a:pt x="586" y="2402"/>
                </a:lnTo>
                <a:lnTo>
                  <a:pt x="541" y="2360"/>
                </a:lnTo>
                <a:lnTo>
                  <a:pt x="498" y="2317"/>
                </a:lnTo>
                <a:lnTo>
                  <a:pt x="456" y="2273"/>
                </a:lnTo>
                <a:lnTo>
                  <a:pt x="414" y="2227"/>
                </a:lnTo>
                <a:lnTo>
                  <a:pt x="374" y="2181"/>
                </a:lnTo>
                <a:lnTo>
                  <a:pt x="335" y="2135"/>
                </a:lnTo>
                <a:lnTo>
                  <a:pt x="301" y="2090"/>
                </a:lnTo>
                <a:lnTo>
                  <a:pt x="267" y="2046"/>
                </a:lnTo>
                <a:lnTo>
                  <a:pt x="236" y="1999"/>
                </a:lnTo>
                <a:lnTo>
                  <a:pt x="206" y="1952"/>
                </a:lnTo>
                <a:lnTo>
                  <a:pt x="176" y="1903"/>
                </a:lnTo>
                <a:lnTo>
                  <a:pt x="148" y="1854"/>
                </a:lnTo>
                <a:lnTo>
                  <a:pt x="123" y="1804"/>
                </a:lnTo>
                <a:lnTo>
                  <a:pt x="99" y="1753"/>
                </a:lnTo>
                <a:lnTo>
                  <a:pt x="77" y="1701"/>
                </a:lnTo>
                <a:lnTo>
                  <a:pt x="58" y="1649"/>
                </a:lnTo>
                <a:lnTo>
                  <a:pt x="49" y="1623"/>
                </a:lnTo>
                <a:lnTo>
                  <a:pt x="41" y="1596"/>
                </a:lnTo>
                <a:lnTo>
                  <a:pt x="34" y="1568"/>
                </a:lnTo>
                <a:lnTo>
                  <a:pt x="27" y="1541"/>
                </a:lnTo>
                <a:lnTo>
                  <a:pt x="21" y="1514"/>
                </a:lnTo>
                <a:lnTo>
                  <a:pt x="16" y="1487"/>
                </a:lnTo>
                <a:lnTo>
                  <a:pt x="11" y="1459"/>
                </a:lnTo>
                <a:lnTo>
                  <a:pt x="8" y="1431"/>
                </a:lnTo>
                <a:lnTo>
                  <a:pt x="4" y="1403"/>
                </a:lnTo>
                <a:lnTo>
                  <a:pt x="2" y="1375"/>
                </a:lnTo>
                <a:lnTo>
                  <a:pt x="1" y="1347"/>
                </a:lnTo>
                <a:lnTo>
                  <a:pt x="0" y="1318"/>
                </a:lnTo>
                <a:lnTo>
                  <a:pt x="1" y="1286"/>
                </a:lnTo>
                <a:lnTo>
                  <a:pt x="4" y="1252"/>
                </a:lnTo>
                <a:lnTo>
                  <a:pt x="8" y="1217"/>
                </a:lnTo>
                <a:lnTo>
                  <a:pt x="12" y="1184"/>
                </a:lnTo>
                <a:lnTo>
                  <a:pt x="19" y="1150"/>
                </a:lnTo>
                <a:lnTo>
                  <a:pt x="26" y="1116"/>
                </a:lnTo>
                <a:lnTo>
                  <a:pt x="35" y="1084"/>
                </a:lnTo>
                <a:lnTo>
                  <a:pt x="47" y="1051"/>
                </a:lnTo>
                <a:lnTo>
                  <a:pt x="60" y="1021"/>
                </a:lnTo>
                <a:lnTo>
                  <a:pt x="75" y="990"/>
                </a:lnTo>
                <a:lnTo>
                  <a:pt x="83" y="976"/>
                </a:lnTo>
                <a:lnTo>
                  <a:pt x="92" y="962"/>
                </a:lnTo>
                <a:lnTo>
                  <a:pt x="101" y="948"/>
                </a:lnTo>
                <a:lnTo>
                  <a:pt x="112" y="935"/>
                </a:lnTo>
                <a:lnTo>
                  <a:pt x="123" y="923"/>
                </a:lnTo>
                <a:lnTo>
                  <a:pt x="134" y="910"/>
                </a:lnTo>
                <a:lnTo>
                  <a:pt x="146" y="899"/>
                </a:lnTo>
                <a:lnTo>
                  <a:pt x="159" y="887"/>
                </a:lnTo>
                <a:lnTo>
                  <a:pt x="172" y="877"/>
                </a:lnTo>
                <a:lnTo>
                  <a:pt x="186" y="867"/>
                </a:lnTo>
                <a:lnTo>
                  <a:pt x="201" y="858"/>
                </a:lnTo>
                <a:lnTo>
                  <a:pt x="217" y="849"/>
                </a:lnTo>
                <a:lnTo>
                  <a:pt x="215" y="829"/>
                </a:lnTo>
                <a:lnTo>
                  <a:pt x="214" y="811"/>
                </a:lnTo>
                <a:lnTo>
                  <a:pt x="215" y="791"/>
                </a:lnTo>
                <a:lnTo>
                  <a:pt x="217" y="772"/>
                </a:lnTo>
                <a:lnTo>
                  <a:pt x="221" y="753"/>
                </a:lnTo>
                <a:lnTo>
                  <a:pt x="225" y="735"/>
                </a:lnTo>
                <a:lnTo>
                  <a:pt x="231" y="716"/>
                </a:lnTo>
                <a:lnTo>
                  <a:pt x="237" y="698"/>
                </a:lnTo>
                <a:lnTo>
                  <a:pt x="245" y="680"/>
                </a:lnTo>
                <a:lnTo>
                  <a:pt x="253" y="663"/>
                </a:lnTo>
                <a:lnTo>
                  <a:pt x="263" y="647"/>
                </a:lnTo>
                <a:lnTo>
                  <a:pt x="274" y="631"/>
                </a:lnTo>
                <a:lnTo>
                  <a:pt x="286" y="616"/>
                </a:lnTo>
                <a:lnTo>
                  <a:pt x="299" y="601"/>
                </a:lnTo>
                <a:lnTo>
                  <a:pt x="312" y="588"/>
                </a:lnTo>
                <a:lnTo>
                  <a:pt x="327" y="575"/>
                </a:lnTo>
                <a:lnTo>
                  <a:pt x="353" y="554"/>
                </a:lnTo>
                <a:lnTo>
                  <a:pt x="381" y="536"/>
                </a:lnTo>
                <a:lnTo>
                  <a:pt x="409" y="519"/>
                </a:lnTo>
                <a:lnTo>
                  <a:pt x="438" y="505"/>
                </a:lnTo>
                <a:lnTo>
                  <a:pt x="469" y="493"/>
                </a:lnTo>
                <a:lnTo>
                  <a:pt x="500" y="484"/>
                </a:lnTo>
                <a:lnTo>
                  <a:pt x="532" y="475"/>
                </a:lnTo>
                <a:lnTo>
                  <a:pt x="564" y="468"/>
                </a:lnTo>
                <a:lnTo>
                  <a:pt x="597" y="464"/>
                </a:lnTo>
                <a:lnTo>
                  <a:pt x="629" y="461"/>
                </a:lnTo>
                <a:lnTo>
                  <a:pt x="663" y="460"/>
                </a:lnTo>
                <a:lnTo>
                  <a:pt x="696" y="460"/>
                </a:lnTo>
                <a:lnTo>
                  <a:pt x="729" y="462"/>
                </a:lnTo>
                <a:lnTo>
                  <a:pt x="762" y="466"/>
                </a:lnTo>
                <a:lnTo>
                  <a:pt x="795" y="471"/>
                </a:lnTo>
                <a:lnTo>
                  <a:pt x="826" y="477"/>
                </a:lnTo>
                <a:lnTo>
                  <a:pt x="853" y="485"/>
                </a:lnTo>
                <a:lnTo>
                  <a:pt x="879" y="493"/>
                </a:lnTo>
                <a:lnTo>
                  <a:pt x="904" y="504"/>
                </a:lnTo>
                <a:lnTo>
                  <a:pt x="931" y="516"/>
                </a:lnTo>
                <a:lnTo>
                  <a:pt x="954" y="529"/>
                </a:lnTo>
                <a:lnTo>
                  <a:pt x="978" y="544"/>
                </a:lnTo>
                <a:lnTo>
                  <a:pt x="1000" y="561"/>
                </a:lnTo>
                <a:lnTo>
                  <a:pt x="1022" y="578"/>
                </a:lnTo>
                <a:lnTo>
                  <a:pt x="1041" y="598"/>
                </a:lnTo>
                <a:lnTo>
                  <a:pt x="1060" y="617"/>
                </a:lnTo>
                <a:lnTo>
                  <a:pt x="1077" y="639"/>
                </a:lnTo>
                <a:lnTo>
                  <a:pt x="1091" y="662"/>
                </a:lnTo>
                <a:lnTo>
                  <a:pt x="1104" y="687"/>
                </a:lnTo>
                <a:lnTo>
                  <a:pt x="1116" y="712"/>
                </a:lnTo>
                <a:lnTo>
                  <a:pt x="1125" y="738"/>
                </a:lnTo>
                <a:lnTo>
                  <a:pt x="1128" y="752"/>
                </a:lnTo>
                <a:lnTo>
                  <a:pt x="1131" y="766"/>
                </a:lnTo>
                <a:lnTo>
                  <a:pt x="1172" y="779"/>
                </a:lnTo>
                <a:lnTo>
                  <a:pt x="1211" y="793"/>
                </a:lnTo>
                <a:lnTo>
                  <a:pt x="1251" y="809"/>
                </a:lnTo>
                <a:lnTo>
                  <a:pt x="1290" y="825"/>
                </a:lnTo>
                <a:lnTo>
                  <a:pt x="1369" y="858"/>
                </a:lnTo>
                <a:lnTo>
                  <a:pt x="1446" y="892"/>
                </a:lnTo>
                <a:lnTo>
                  <a:pt x="1436" y="822"/>
                </a:lnTo>
                <a:lnTo>
                  <a:pt x="1427" y="750"/>
                </a:lnTo>
                <a:lnTo>
                  <a:pt x="1410" y="606"/>
                </a:lnTo>
                <a:lnTo>
                  <a:pt x="1388" y="608"/>
                </a:lnTo>
                <a:lnTo>
                  <a:pt x="1366" y="608"/>
                </a:lnTo>
                <a:lnTo>
                  <a:pt x="1345" y="605"/>
                </a:lnTo>
                <a:lnTo>
                  <a:pt x="1323" y="603"/>
                </a:lnTo>
                <a:lnTo>
                  <a:pt x="1301" y="599"/>
                </a:lnTo>
                <a:lnTo>
                  <a:pt x="1279" y="593"/>
                </a:lnTo>
                <a:lnTo>
                  <a:pt x="1259" y="586"/>
                </a:lnTo>
                <a:lnTo>
                  <a:pt x="1239" y="578"/>
                </a:lnTo>
                <a:lnTo>
                  <a:pt x="1220" y="568"/>
                </a:lnTo>
                <a:lnTo>
                  <a:pt x="1200" y="558"/>
                </a:lnTo>
                <a:lnTo>
                  <a:pt x="1183" y="546"/>
                </a:lnTo>
                <a:lnTo>
                  <a:pt x="1165" y="531"/>
                </a:lnTo>
                <a:lnTo>
                  <a:pt x="1149" y="517"/>
                </a:lnTo>
                <a:lnTo>
                  <a:pt x="1135" y="501"/>
                </a:lnTo>
                <a:lnTo>
                  <a:pt x="1121" y="484"/>
                </a:lnTo>
                <a:lnTo>
                  <a:pt x="1109" y="465"/>
                </a:lnTo>
                <a:lnTo>
                  <a:pt x="1102" y="453"/>
                </a:lnTo>
                <a:lnTo>
                  <a:pt x="1096" y="442"/>
                </a:lnTo>
                <a:lnTo>
                  <a:pt x="1084" y="418"/>
                </a:lnTo>
                <a:lnTo>
                  <a:pt x="1075" y="393"/>
                </a:lnTo>
                <a:lnTo>
                  <a:pt x="1069" y="367"/>
                </a:lnTo>
                <a:lnTo>
                  <a:pt x="1064" y="341"/>
                </a:lnTo>
                <a:lnTo>
                  <a:pt x="1062" y="315"/>
                </a:lnTo>
                <a:lnTo>
                  <a:pt x="1063" y="289"/>
                </a:lnTo>
                <a:lnTo>
                  <a:pt x="1065" y="263"/>
                </a:lnTo>
                <a:lnTo>
                  <a:pt x="1070" y="237"/>
                </a:lnTo>
                <a:lnTo>
                  <a:pt x="1076" y="211"/>
                </a:lnTo>
                <a:lnTo>
                  <a:pt x="1086" y="186"/>
                </a:lnTo>
                <a:lnTo>
                  <a:pt x="1097" y="162"/>
                </a:lnTo>
                <a:lnTo>
                  <a:pt x="1110" y="139"/>
                </a:lnTo>
                <a:lnTo>
                  <a:pt x="1125" y="118"/>
                </a:lnTo>
                <a:lnTo>
                  <a:pt x="1134" y="108"/>
                </a:lnTo>
                <a:lnTo>
                  <a:pt x="1142" y="98"/>
                </a:lnTo>
                <a:lnTo>
                  <a:pt x="1152" y="89"/>
                </a:lnTo>
                <a:lnTo>
                  <a:pt x="1162" y="79"/>
                </a:lnTo>
                <a:close/>
                <a:moveTo>
                  <a:pt x="925" y="1586"/>
                </a:moveTo>
                <a:lnTo>
                  <a:pt x="925" y="1586"/>
                </a:lnTo>
                <a:lnTo>
                  <a:pt x="917" y="1609"/>
                </a:lnTo>
                <a:lnTo>
                  <a:pt x="912" y="1631"/>
                </a:lnTo>
                <a:lnTo>
                  <a:pt x="910" y="1654"/>
                </a:lnTo>
                <a:lnTo>
                  <a:pt x="909" y="1677"/>
                </a:lnTo>
                <a:lnTo>
                  <a:pt x="910" y="1700"/>
                </a:lnTo>
                <a:lnTo>
                  <a:pt x="913" y="1723"/>
                </a:lnTo>
                <a:lnTo>
                  <a:pt x="917" y="1746"/>
                </a:lnTo>
                <a:lnTo>
                  <a:pt x="924" y="1768"/>
                </a:lnTo>
                <a:lnTo>
                  <a:pt x="932" y="1790"/>
                </a:lnTo>
                <a:lnTo>
                  <a:pt x="940" y="1813"/>
                </a:lnTo>
                <a:lnTo>
                  <a:pt x="950" y="1834"/>
                </a:lnTo>
                <a:lnTo>
                  <a:pt x="961" y="1855"/>
                </a:lnTo>
                <a:lnTo>
                  <a:pt x="972" y="1876"/>
                </a:lnTo>
                <a:lnTo>
                  <a:pt x="984" y="1897"/>
                </a:lnTo>
                <a:lnTo>
                  <a:pt x="1009" y="1935"/>
                </a:lnTo>
                <a:lnTo>
                  <a:pt x="1039" y="1976"/>
                </a:lnTo>
                <a:lnTo>
                  <a:pt x="1071" y="2015"/>
                </a:lnTo>
                <a:lnTo>
                  <a:pt x="1104" y="2053"/>
                </a:lnTo>
                <a:lnTo>
                  <a:pt x="1139" y="2090"/>
                </a:lnTo>
                <a:lnTo>
                  <a:pt x="1176" y="2125"/>
                </a:lnTo>
                <a:lnTo>
                  <a:pt x="1213" y="2160"/>
                </a:lnTo>
                <a:lnTo>
                  <a:pt x="1252" y="2192"/>
                </a:lnTo>
                <a:lnTo>
                  <a:pt x="1291" y="2224"/>
                </a:lnTo>
                <a:lnTo>
                  <a:pt x="1332" y="2254"/>
                </a:lnTo>
                <a:lnTo>
                  <a:pt x="1373" y="2285"/>
                </a:lnTo>
                <a:lnTo>
                  <a:pt x="1415" y="2313"/>
                </a:lnTo>
                <a:lnTo>
                  <a:pt x="1458" y="2341"/>
                </a:lnTo>
                <a:lnTo>
                  <a:pt x="1501" y="2367"/>
                </a:lnTo>
                <a:lnTo>
                  <a:pt x="1545" y="2393"/>
                </a:lnTo>
                <a:lnTo>
                  <a:pt x="1589" y="2419"/>
                </a:lnTo>
                <a:lnTo>
                  <a:pt x="1634" y="2443"/>
                </a:lnTo>
                <a:lnTo>
                  <a:pt x="1540" y="1683"/>
                </a:lnTo>
                <a:lnTo>
                  <a:pt x="1517" y="1669"/>
                </a:lnTo>
                <a:lnTo>
                  <a:pt x="1496" y="1656"/>
                </a:lnTo>
                <a:lnTo>
                  <a:pt x="1474" y="1642"/>
                </a:lnTo>
                <a:lnTo>
                  <a:pt x="1452" y="1628"/>
                </a:lnTo>
                <a:lnTo>
                  <a:pt x="1411" y="1598"/>
                </a:lnTo>
                <a:lnTo>
                  <a:pt x="1370" y="1566"/>
                </a:lnTo>
                <a:lnTo>
                  <a:pt x="1328" y="1536"/>
                </a:lnTo>
                <a:lnTo>
                  <a:pt x="1287" y="1505"/>
                </a:lnTo>
                <a:lnTo>
                  <a:pt x="1265" y="1491"/>
                </a:lnTo>
                <a:lnTo>
                  <a:pt x="1244" y="1477"/>
                </a:lnTo>
                <a:lnTo>
                  <a:pt x="1221" y="1465"/>
                </a:lnTo>
                <a:lnTo>
                  <a:pt x="1198" y="1453"/>
                </a:lnTo>
                <a:lnTo>
                  <a:pt x="1188" y="1448"/>
                </a:lnTo>
                <a:lnTo>
                  <a:pt x="1177" y="1444"/>
                </a:lnTo>
                <a:lnTo>
                  <a:pt x="1167" y="1441"/>
                </a:lnTo>
                <a:lnTo>
                  <a:pt x="1157" y="1439"/>
                </a:lnTo>
                <a:lnTo>
                  <a:pt x="1147" y="1437"/>
                </a:lnTo>
                <a:lnTo>
                  <a:pt x="1136" y="1436"/>
                </a:lnTo>
                <a:lnTo>
                  <a:pt x="1126" y="1436"/>
                </a:lnTo>
                <a:lnTo>
                  <a:pt x="1115" y="1436"/>
                </a:lnTo>
                <a:lnTo>
                  <a:pt x="1096" y="1439"/>
                </a:lnTo>
                <a:lnTo>
                  <a:pt x="1075" y="1444"/>
                </a:lnTo>
                <a:lnTo>
                  <a:pt x="1056" y="1452"/>
                </a:lnTo>
                <a:lnTo>
                  <a:pt x="1037" y="1462"/>
                </a:lnTo>
                <a:lnTo>
                  <a:pt x="1019" y="1473"/>
                </a:lnTo>
                <a:lnTo>
                  <a:pt x="1002" y="1486"/>
                </a:lnTo>
                <a:lnTo>
                  <a:pt x="986" y="1500"/>
                </a:lnTo>
                <a:lnTo>
                  <a:pt x="971" y="1515"/>
                </a:lnTo>
                <a:lnTo>
                  <a:pt x="957" y="1533"/>
                </a:lnTo>
                <a:lnTo>
                  <a:pt x="945" y="1550"/>
                </a:lnTo>
                <a:lnTo>
                  <a:pt x="934" y="1567"/>
                </a:lnTo>
                <a:lnTo>
                  <a:pt x="925" y="1586"/>
                </a:lnTo>
                <a:close/>
                <a:moveTo>
                  <a:pt x="6110" y="1456"/>
                </a:moveTo>
                <a:lnTo>
                  <a:pt x="6110" y="1456"/>
                </a:lnTo>
                <a:lnTo>
                  <a:pt x="6088" y="1468"/>
                </a:lnTo>
                <a:lnTo>
                  <a:pt x="6065" y="1481"/>
                </a:lnTo>
                <a:lnTo>
                  <a:pt x="6045" y="1494"/>
                </a:lnTo>
                <a:lnTo>
                  <a:pt x="6023" y="1509"/>
                </a:lnTo>
                <a:lnTo>
                  <a:pt x="5983" y="1538"/>
                </a:lnTo>
                <a:lnTo>
                  <a:pt x="5941" y="1568"/>
                </a:lnTo>
                <a:lnTo>
                  <a:pt x="5901" y="1599"/>
                </a:lnTo>
                <a:lnTo>
                  <a:pt x="5861" y="1629"/>
                </a:lnTo>
                <a:lnTo>
                  <a:pt x="5840" y="1643"/>
                </a:lnTo>
                <a:lnTo>
                  <a:pt x="5818" y="1658"/>
                </a:lnTo>
                <a:lnTo>
                  <a:pt x="5797" y="1671"/>
                </a:lnTo>
                <a:lnTo>
                  <a:pt x="5775" y="1683"/>
                </a:lnTo>
                <a:lnTo>
                  <a:pt x="5751" y="1873"/>
                </a:lnTo>
                <a:lnTo>
                  <a:pt x="5727" y="2063"/>
                </a:lnTo>
                <a:lnTo>
                  <a:pt x="5683" y="2443"/>
                </a:lnTo>
                <a:lnTo>
                  <a:pt x="5743" y="2410"/>
                </a:lnTo>
                <a:lnTo>
                  <a:pt x="5804" y="2374"/>
                </a:lnTo>
                <a:lnTo>
                  <a:pt x="5863" y="2337"/>
                </a:lnTo>
                <a:lnTo>
                  <a:pt x="5922" y="2298"/>
                </a:lnTo>
                <a:lnTo>
                  <a:pt x="5979" y="2258"/>
                </a:lnTo>
                <a:lnTo>
                  <a:pt x="6008" y="2236"/>
                </a:lnTo>
                <a:lnTo>
                  <a:pt x="6035" y="2214"/>
                </a:lnTo>
                <a:lnTo>
                  <a:pt x="6063" y="2192"/>
                </a:lnTo>
                <a:lnTo>
                  <a:pt x="6089" y="2169"/>
                </a:lnTo>
                <a:lnTo>
                  <a:pt x="6116" y="2147"/>
                </a:lnTo>
                <a:lnTo>
                  <a:pt x="6141" y="2123"/>
                </a:lnTo>
                <a:lnTo>
                  <a:pt x="6186" y="2078"/>
                </a:lnTo>
                <a:lnTo>
                  <a:pt x="6208" y="2055"/>
                </a:lnTo>
                <a:lnTo>
                  <a:pt x="6229" y="2033"/>
                </a:lnTo>
                <a:lnTo>
                  <a:pt x="6250" y="2009"/>
                </a:lnTo>
                <a:lnTo>
                  <a:pt x="6271" y="1984"/>
                </a:lnTo>
                <a:lnTo>
                  <a:pt x="6289" y="1959"/>
                </a:lnTo>
                <a:lnTo>
                  <a:pt x="6308" y="1933"/>
                </a:lnTo>
                <a:lnTo>
                  <a:pt x="6325" y="1906"/>
                </a:lnTo>
                <a:lnTo>
                  <a:pt x="6341" y="1879"/>
                </a:lnTo>
                <a:lnTo>
                  <a:pt x="6355" y="1851"/>
                </a:lnTo>
                <a:lnTo>
                  <a:pt x="6368" y="1823"/>
                </a:lnTo>
                <a:lnTo>
                  <a:pt x="6380" y="1793"/>
                </a:lnTo>
                <a:lnTo>
                  <a:pt x="6390" y="1764"/>
                </a:lnTo>
                <a:lnTo>
                  <a:pt x="6398" y="1734"/>
                </a:lnTo>
                <a:lnTo>
                  <a:pt x="6404" y="1702"/>
                </a:lnTo>
                <a:lnTo>
                  <a:pt x="6406" y="1688"/>
                </a:lnTo>
                <a:lnTo>
                  <a:pt x="6406" y="1674"/>
                </a:lnTo>
                <a:lnTo>
                  <a:pt x="6406" y="1659"/>
                </a:lnTo>
                <a:lnTo>
                  <a:pt x="6405" y="1644"/>
                </a:lnTo>
                <a:lnTo>
                  <a:pt x="6403" y="1630"/>
                </a:lnTo>
                <a:lnTo>
                  <a:pt x="6400" y="1616"/>
                </a:lnTo>
                <a:lnTo>
                  <a:pt x="6396" y="1602"/>
                </a:lnTo>
                <a:lnTo>
                  <a:pt x="6390" y="1589"/>
                </a:lnTo>
                <a:lnTo>
                  <a:pt x="6385" y="1575"/>
                </a:lnTo>
                <a:lnTo>
                  <a:pt x="6378" y="1562"/>
                </a:lnTo>
                <a:lnTo>
                  <a:pt x="6371" y="1550"/>
                </a:lnTo>
                <a:lnTo>
                  <a:pt x="6362" y="1537"/>
                </a:lnTo>
                <a:lnTo>
                  <a:pt x="6353" y="1525"/>
                </a:lnTo>
                <a:lnTo>
                  <a:pt x="6343" y="1514"/>
                </a:lnTo>
                <a:lnTo>
                  <a:pt x="6334" y="1503"/>
                </a:lnTo>
                <a:lnTo>
                  <a:pt x="6323" y="1493"/>
                </a:lnTo>
                <a:lnTo>
                  <a:pt x="6312" y="1484"/>
                </a:lnTo>
                <a:lnTo>
                  <a:pt x="6300" y="1475"/>
                </a:lnTo>
                <a:lnTo>
                  <a:pt x="6288" y="1467"/>
                </a:lnTo>
                <a:lnTo>
                  <a:pt x="6276" y="1460"/>
                </a:lnTo>
                <a:lnTo>
                  <a:pt x="6263" y="1453"/>
                </a:lnTo>
                <a:lnTo>
                  <a:pt x="6250" y="1449"/>
                </a:lnTo>
                <a:lnTo>
                  <a:pt x="6236" y="1444"/>
                </a:lnTo>
                <a:lnTo>
                  <a:pt x="6223" y="1440"/>
                </a:lnTo>
                <a:lnTo>
                  <a:pt x="6209" y="1438"/>
                </a:lnTo>
                <a:lnTo>
                  <a:pt x="6195" y="1437"/>
                </a:lnTo>
                <a:lnTo>
                  <a:pt x="6180" y="1437"/>
                </a:lnTo>
                <a:lnTo>
                  <a:pt x="6166" y="1438"/>
                </a:lnTo>
                <a:lnTo>
                  <a:pt x="6152" y="1441"/>
                </a:lnTo>
                <a:lnTo>
                  <a:pt x="6138" y="1444"/>
                </a:lnTo>
                <a:lnTo>
                  <a:pt x="6124" y="1450"/>
                </a:lnTo>
                <a:lnTo>
                  <a:pt x="6110" y="1456"/>
                </a:lnTo>
                <a:close/>
              </a:path>
            </a:pathLst>
          </a:custGeom>
          <a:solidFill>
            <a:srgbClr val="D97B8F"/>
          </a:solidFill>
          <a:ln>
            <a:noFill/>
          </a:ln>
          <a:extLst/>
        </p:spPr>
        <p:txBody>
          <a:bodyPr bIns="90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Tree>
    <p:extLst>
      <p:ext uri="{BB962C8B-B14F-4D97-AF65-F5344CB8AC3E}">
        <p14:creationId xmlns:p14="http://schemas.microsoft.com/office/powerpoint/2010/main" val="20140569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98287" y="494193"/>
            <a:ext cx="3422911" cy="623414"/>
          </a:xfrm>
        </p:spPr>
        <p:txBody>
          <a:bodyPr>
            <a:noAutofit/>
          </a:bodyPr>
          <a:lstStyle/>
          <a:p>
            <a:r>
              <a:rPr lang="zh-CN" altLang="en-US" dirty="0">
                <a:solidFill>
                  <a:srgbClr val="034239"/>
                </a:solidFill>
                <a:latin typeface="+mn-lt"/>
                <a:ea typeface="+mn-ea"/>
                <a:cs typeface="+mn-cs"/>
              </a:rPr>
              <a:t>学习进步标兵</a:t>
            </a:r>
            <a:endParaRPr lang="en-US" dirty="0">
              <a:solidFill>
                <a:srgbClr val="034239"/>
              </a:solidFill>
              <a:latin typeface="+mn-lt"/>
              <a:ea typeface="+mn-ea"/>
              <a:cs typeface="+mn-cs"/>
            </a:endParaRPr>
          </a:p>
        </p:txBody>
      </p:sp>
      <p:grpSp>
        <p:nvGrpSpPr>
          <p:cNvPr id="55" name="组合 54">
            <a:extLst>
              <a:ext uri="{FF2B5EF4-FFF2-40B4-BE49-F238E27FC236}">
                <a16:creationId xmlns="" xmlns:a16="http://schemas.microsoft.com/office/drawing/2014/main" id="{208F39C3-1749-43B8-A26D-DCCF549842FE}"/>
              </a:ext>
            </a:extLst>
          </p:cNvPr>
          <p:cNvGrpSpPr/>
          <p:nvPr/>
        </p:nvGrpSpPr>
        <p:grpSpPr>
          <a:xfrm>
            <a:off x="2443975" y="2586570"/>
            <a:ext cx="1978129" cy="1535917"/>
            <a:chOff x="4634991" y="2138335"/>
            <a:chExt cx="428348" cy="386204"/>
          </a:xfrm>
        </p:grpSpPr>
        <p:sp>
          <p:nvSpPr>
            <p:cNvPr id="56" name="Freeform 5">
              <a:extLst>
                <a:ext uri="{FF2B5EF4-FFF2-40B4-BE49-F238E27FC236}">
                  <a16:creationId xmlns="" xmlns:a16="http://schemas.microsoft.com/office/drawing/2014/main" id="{F5FD0D77-E686-4565-8AC9-57C953E57941}"/>
                </a:ext>
              </a:extLst>
            </p:cNvPr>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5E66"/>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57" name="KSO_Shape">
              <a:extLst>
                <a:ext uri="{FF2B5EF4-FFF2-40B4-BE49-F238E27FC236}">
                  <a16:creationId xmlns="" xmlns:a16="http://schemas.microsoft.com/office/drawing/2014/main" id="{3B1432E3-5B79-439E-98B4-1CF465B41319}"/>
                </a:ext>
              </a:extLst>
            </p:cNvPr>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59" name="组合 58">
            <a:extLst>
              <a:ext uri="{FF2B5EF4-FFF2-40B4-BE49-F238E27FC236}">
                <a16:creationId xmlns="" xmlns:a16="http://schemas.microsoft.com/office/drawing/2014/main" id="{8B9CE9D5-8C81-42B2-BD9C-4258A781FF36}"/>
              </a:ext>
            </a:extLst>
          </p:cNvPr>
          <p:cNvGrpSpPr/>
          <p:nvPr/>
        </p:nvGrpSpPr>
        <p:grpSpPr>
          <a:xfrm>
            <a:off x="4245921" y="3354528"/>
            <a:ext cx="1978129" cy="1535917"/>
            <a:chOff x="4634991" y="2138335"/>
            <a:chExt cx="428348" cy="386204"/>
          </a:xfrm>
        </p:grpSpPr>
        <p:sp>
          <p:nvSpPr>
            <p:cNvPr id="60" name="Freeform 5">
              <a:extLst>
                <a:ext uri="{FF2B5EF4-FFF2-40B4-BE49-F238E27FC236}">
                  <a16:creationId xmlns="" xmlns:a16="http://schemas.microsoft.com/office/drawing/2014/main" id="{55F91ED9-5533-42A1-8AC8-8D883D4DDB2C}"/>
                </a:ext>
              </a:extLst>
            </p:cNvPr>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5E66"/>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61" name="KSO_Shape">
              <a:extLst>
                <a:ext uri="{FF2B5EF4-FFF2-40B4-BE49-F238E27FC236}">
                  <a16:creationId xmlns="" xmlns:a16="http://schemas.microsoft.com/office/drawing/2014/main" id="{6B1E3024-0310-4FF6-B9EB-2569DD8F17F4}"/>
                </a:ext>
              </a:extLst>
            </p:cNvPr>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62" name="组合 61">
            <a:extLst>
              <a:ext uri="{FF2B5EF4-FFF2-40B4-BE49-F238E27FC236}">
                <a16:creationId xmlns="" xmlns:a16="http://schemas.microsoft.com/office/drawing/2014/main" id="{A40856FC-D645-4441-8770-3ECB1DBB76C0}"/>
              </a:ext>
            </a:extLst>
          </p:cNvPr>
          <p:cNvGrpSpPr/>
          <p:nvPr/>
        </p:nvGrpSpPr>
        <p:grpSpPr>
          <a:xfrm>
            <a:off x="6047858" y="4031338"/>
            <a:ext cx="1978129" cy="1535917"/>
            <a:chOff x="4634991" y="2138335"/>
            <a:chExt cx="428348" cy="386204"/>
          </a:xfrm>
        </p:grpSpPr>
        <p:sp>
          <p:nvSpPr>
            <p:cNvPr id="63" name="Freeform 5">
              <a:extLst>
                <a:ext uri="{FF2B5EF4-FFF2-40B4-BE49-F238E27FC236}">
                  <a16:creationId xmlns="" xmlns:a16="http://schemas.microsoft.com/office/drawing/2014/main" id="{0B1449B8-CBBD-4FB3-8546-74AFB1FFD5FF}"/>
                </a:ext>
              </a:extLst>
            </p:cNvPr>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5E66"/>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64" name="KSO_Shape">
              <a:extLst>
                <a:ext uri="{FF2B5EF4-FFF2-40B4-BE49-F238E27FC236}">
                  <a16:creationId xmlns="" xmlns:a16="http://schemas.microsoft.com/office/drawing/2014/main" id="{A1ADA5C2-574C-4030-8F3A-871D808D2AAF}"/>
                </a:ext>
              </a:extLst>
            </p:cNvPr>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65" name="组合 64">
            <a:extLst>
              <a:ext uri="{FF2B5EF4-FFF2-40B4-BE49-F238E27FC236}">
                <a16:creationId xmlns="" xmlns:a16="http://schemas.microsoft.com/office/drawing/2014/main" id="{635BAFFE-398A-4A80-8C32-AA6808C0969F}"/>
              </a:ext>
            </a:extLst>
          </p:cNvPr>
          <p:cNvGrpSpPr/>
          <p:nvPr/>
        </p:nvGrpSpPr>
        <p:grpSpPr>
          <a:xfrm>
            <a:off x="7849786" y="4827890"/>
            <a:ext cx="1978129" cy="1535917"/>
            <a:chOff x="4634991" y="2138335"/>
            <a:chExt cx="428348" cy="386204"/>
          </a:xfrm>
        </p:grpSpPr>
        <p:sp>
          <p:nvSpPr>
            <p:cNvPr id="66" name="Freeform 5">
              <a:extLst>
                <a:ext uri="{FF2B5EF4-FFF2-40B4-BE49-F238E27FC236}">
                  <a16:creationId xmlns="" xmlns:a16="http://schemas.microsoft.com/office/drawing/2014/main" id="{607BB779-7107-43A0-AC45-51F3E5FED9BF}"/>
                </a:ext>
              </a:extLst>
            </p:cNvPr>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5E66"/>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67" name="KSO_Shape">
              <a:extLst>
                <a:ext uri="{FF2B5EF4-FFF2-40B4-BE49-F238E27FC236}">
                  <a16:creationId xmlns="" xmlns:a16="http://schemas.microsoft.com/office/drawing/2014/main" id="{C72D1137-300D-451C-855F-1C2823C514A9}"/>
                </a:ext>
              </a:extLst>
            </p:cNvPr>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Tree>
    <p:extLst>
      <p:ext uri="{BB962C8B-B14F-4D97-AF65-F5344CB8AC3E}">
        <p14:creationId xmlns:p14="http://schemas.microsoft.com/office/powerpoint/2010/main" val="1544808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p:cTn id="13" dur="500" fill="hold"/>
                                        <p:tgtEl>
                                          <p:spTgt spid="55"/>
                                        </p:tgtEl>
                                        <p:attrNameLst>
                                          <p:attrName>ppt_w</p:attrName>
                                        </p:attrNameLst>
                                      </p:cBhvr>
                                      <p:tavLst>
                                        <p:tav tm="0">
                                          <p:val>
                                            <p:fltVal val="0"/>
                                          </p:val>
                                        </p:tav>
                                        <p:tav tm="100000">
                                          <p:val>
                                            <p:strVal val="#ppt_w"/>
                                          </p:val>
                                        </p:tav>
                                      </p:tavLst>
                                    </p:anim>
                                    <p:anim calcmode="lin" valueType="num">
                                      <p:cBhvr>
                                        <p:cTn id="14" dur="500" fill="hold"/>
                                        <p:tgtEl>
                                          <p:spTgt spid="55"/>
                                        </p:tgtEl>
                                        <p:attrNameLst>
                                          <p:attrName>ppt_h</p:attrName>
                                        </p:attrNameLst>
                                      </p:cBhvr>
                                      <p:tavLst>
                                        <p:tav tm="0">
                                          <p:val>
                                            <p:fltVal val="0"/>
                                          </p:val>
                                        </p:tav>
                                        <p:tav tm="100000">
                                          <p:val>
                                            <p:strVal val="#ppt_h"/>
                                          </p:val>
                                        </p:tav>
                                      </p:tavLst>
                                    </p:anim>
                                    <p:animEffect transition="in" filter="fade">
                                      <p:cBhvr>
                                        <p:cTn id="15" dur="500"/>
                                        <p:tgtEl>
                                          <p:spTgt spid="55"/>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p:cTn id="19" dur="500" fill="hold"/>
                                        <p:tgtEl>
                                          <p:spTgt spid="59"/>
                                        </p:tgtEl>
                                        <p:attrNameLst>
                                          <p:attrName>ppt_w</p:attrName>
                                        </p:attrNameLst>
                                      </p:cBhvr>
                                      <p:tavLst>
                                        <p:tav tm="0">
                                          <p:val>
                                            <p:fltVal val="0"/>
                                          </p:val>
                                        </p:tav>
                                        <p:tav tm="100000">
                                          <p:val>
                                            <p:strVal val="#ppt_w"/>
                                          </p:val>
                                        </p:tav>
                                      </p:tavLst>
                                    </p:anim>
                                    <p:anim calcmode="lin" valueType="num">
                                      <p:cBhvr>
                                        <p:cTn id="20" dur="500" fill="hold"/>
                                        <p:tgtEl>
                                          <p:spTgt spid="59"/>
                                        </p:tgtEl>
                                        <p:attrNameLst>
                                          <p:attrName>ppt_h</p:attrName>
                                        </p:attrNameLst>
                                      </p:cBhvr>
                                      <p:tavLst>
                                        <p:tav tm="0">
                                          <p:val>
                                            <p:fltVal val="0"/>
                                          </p:val>
                                        </p:tav>
                                        <p:tav tm="100000">
                                          <p:val>
                                            <p:strVal val="#ppt_h"/>
                                          </p:val>
                                        </p:tav>
                                      </p:tavLst>
                                    </p:anim>
                                    <p:animEffect transition="in" filter="fade">
                                      <p:cBhvr>
                                        <p:cTn id="21" dur="500"/>
                                        <p:tgtEl>
                                          <p:spTgt spid="5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cBhvr>
                                        <p:cTn id="25" dur="500" fill="hold"/>
                                        <p:tgtEl>
                                          <p:spTgt spid="62"/>
                                        </p:tgtEl>
                                        <p:attrNameLst>
                                          <p:attrName>ppt_w</p:attrName>
                                        </p:attrNameLst>
                                      </p:cBhvr>
                                      <p:tavLst>
                                        <p:tav tm="0">
                                          <p:val>
                                            <p:fltVal val="0"/>
                                          </p:val>
                                        </p:tav>
                                        <p:tav tm="100000">
                                          <p:val>
                                            <p:strVal val="#ppt_w"/>
                                          </p:val>
                                        </p:tav>
                                      </p:tavLst>
                                    </p:anim>
                                    <p:anim calcmode="lin" valueType="num">
                                      <p:cBhvr>
                                        <p:cTn id="26" dur="500" fill="hold"/>
                                        <p:tgtEl>
                                          <p:spTgt spid="62"/>
                                        </p:tgtEl>
                                        <p:attrNameLst>
                                          <p:attrName>ppt_h</p:attrName>
                                        </p:attrNameLst>
                                      </p:cBhvr>
                                      <p:tavLst>
                                        <p:tav tm="0">
                                          <p:val>
                                            <p:fltVal val="0"/>
                                          </p:val>
                                        </p:tav>
                                        <p:tav tm="100000">
                                          <p:val>
                                            <p:strVal val="#ppt_h"/>
                                          </p:val>
                                        </p:tav>
                                      </p:tavLst>
                                    </p:anim>
                                    <p:animEffect transition="in" filter="fade">
                                      <p:cBhvr>
                                        <p:cTn id="27" dur="500"/>
                                        <p:tgtEl>
                                          <p:spTgt spid="62"/>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 calcmode="lin" valueType="num">
                                      <p:cBhvr>
                                        <p:cTn id="31" dur="500" fill="hold"/>
                                        <p:tgtEl>
                                          <p:spTgt spid="65"/>
                                        </p:tgtEl>
                                        <p:attrNameLst>
                                          <p:attrName>ppt_w</p:attrName>
                                        </p:attrNameLst>
                                      </p:cBhvr>
                                      <p:tavLst>
                                        <p:tav tm="0">
                                          <p:val>
                                            <p:fltVal val="0"/>
                                          </p:val>
                                        </p:tav>
                                        <p:tav tm="100000">
                                          <p:val>
                                            <p:strVal val="#ppt_w"/>
                                          </p:val>
                                        </p:tav>
                                      </p:tavLst>
                                    </p:anim>
                                    <p:anim calcmode="lin" valueType="num">
                                      <p:cBhvr>
                                        <p:cTn id="32" dur="500" fill="hold"/>
                                        <p:tgtEl>
                                          <p:spTgt spid="65"/>
                                        </p:tgtEl>
                                        <p:attrNameLst>
                                          <p:attrName>ppt_h</p:attrName>
                                        </p:attrNameLst>
                                      </p:cBhvr>
                                      <p:tavLst>
                                        <p:tav tm="0">
                                          <p:val>
                                            <p:fltVal val="0"/>
                                          </p:val>
                                        </p:tav>
                                        <p:tav tm="100000">
                                          <p:val>
                                            <p:strVal val="#ppt_h"/>
                                          </p:val>
                                        </p:tav>
                                      </p:tavLst>
                                    </p:anim>
                                    <p:animEffect transition="in" filter="fade">
                                      <p:cBhvr>
                                        <p:cTn id="3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DF6F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409773" y="417609"/>
            <a:ext cx="3881078" cy="623414"/>
          </a:xfrm>
        </p:spPr>
        <p:txBody>
          <a:bodyPr>
            <a:noAutofit/>
          </a:bodyPr>
          <a:lstStyle/>
          <a:p>
            <a:r>
              <a:rPr lang="zh-CN" altLang="en-US" dirty="0">
                <a:solidFill>
                  <a:srgbClr val="034239"/>
                </a:solidFill>
                <a:latin typeface="+mn-lt"/>
                <a:ea typeface="+mn-ea"/>
                <a:cs typeface="+mn-cs"/>
              </a:rPr>
              <a:t>单科班级前五名</a:t>
            </a:r>
            <a:endParaRPr lang="en-US" dirty="0">
              <a:solidFill>
                <a:srgbClr val="034239"/>
              </a:solidFill>
              <a:latin typeface="+mn-lt"/>
              <a:ea typeface="+mn-ea"/>
              <a:cs typeface="+mn-cs"/>
            </a:endParaRPr>
          </a:p>
        </p:txBody>
      </p:sp>
      <p:sp>
        <p:nvSpPr>
          <p:cNvPr id="6" name="Text Box 9">
            <a:extLst>
              <a:ext uri="{FF2B5EF4-FFF2-40B4-BE49-F238E27FC236}">
                <a16:creationId xmlns="" xmlns:a16="http://schemas.microsoft.com/office/drawing/2014/main" id="{BA30BCDD-3358-4D02-847A-B7D83690AFCA}"/>
              </a:ext>
            </a:extLst>
          </p:cNvPr>
          <p:cNvSpPr txBox="1">
            <a:spLocks noChangeArrowheads="1"/>
          </p:cNvSpPr>
          <p:nvPr/>
        </p:nvSpPr>
        <p:spPr bwMode="auto">
          <a:xfrm>
            <a:off x="2695273" y="1295259"/>
            <a:ext cx="6044104" cy="5816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lnSpc>
                <a:spcPct val="150000"/>
              </a:lnSpc>
              <a:spcAft>
                <a:spcPct val="0"/>
              </a:spcAft>
              <a:defRPr/>
            </a:pPr>
            <a:r>
              <a:rPr lang="zh-CN" altLang="en-US" sz="2400" dirty="0">
                <a:solidFill>
                  <a:srgbClr val="034239"/>
                </a:solidFill>
                <a:latin typeface="微软雅黑" panose="020B0503020204020204" pitchFamily="34" charset="-122"/>
                <a:ea typeface="微软雅黑" panose="020B0503020204020204" pitchFamily="34" charset="-122"/>
              </a:rPr>
              <a:t>语文</a:t>
            </a:r>
            <a:r>
              <a:rPr lang="en-US" altLang="zh-CN" sz="2400" dirty="0">
                <a:solidFill>
                  <a:srgbClr val="034239"/>
                </a:solidFill>
                <a:latin typeface="微软雅黑" panose="020B0503020204020204" pitchFamily="34" charset="-122"/>
                <a:ea typeface="微软雅黑" panose="020B0503020204020204" pitchFamily="34" charset="-122"/>
              </a:rPr>
              <a:t>:</a:t>
            </a:r>
          </a:p>
          <a:p>
            <a:pPr fontAlgn="base">
              <a:lnSpc>
                <a:spcPct val="150000"/>
              </a:lnSpc>
              <a:spcAft>
                <a:spcPct val="0"/>
              </a:spcAft>
              <a:defRPr/>
            </a:pPr>
            <a:r>
              <a:rPr lang="zh-CN" altLang="en-US" sz="2400" dirty="0">
                <a:solidFill>
                  <a:srgbClr val="034239"/>
                </a:solidFill>
                <a:latin typeface="微软雅黑" panose="020B0503020204020204" pitchFamily="34" charset="-122"/>
                <a:ea typeface="微软雅黑" panose="020B0503020204020204" pitchFamily="34" charset="-122"/>
              </a:rPr>
              <a:t>数学</a:t>
            </a:r>
            <a:r>
              <a:rPr lang="en-US" altLang="zh-CN" sz="2400" dirty="0">
                <a:solidFill>
                  <a:srgbClr val="034239"/>
                </a:solidFill>
                <a:latin typeface="微软雅黑" panose="020B0503020204020204" pitchFamily="34" charset="-122"/>
                <a:ea typeface="微软雅黑" panose="020B0503020204020204" pitchFamily="34" charset="-122"/>
              </a:rPr>
              <a:t>:</a:t>
            </a:r>
          </a:p>
          <a:p>
            <a:pPr fontAlgn="base">
              <a:lnSpc>
                <a:spcPct val="150000"/>
              </a:lnSpc>
              <a:spcAft>
                <a:spcPct val="0"/>
              </a:spcAft>
              <a:defRPr/>
            </a:pPr>
            <a:r>
              <a:rPr lang="zh-CN" altLang="en-US" sz="2400" dirty="0">
                <a:solidFill>
                  <a:srgbClr val="034239"/>
                </a:solidFill>
                <a:latin typeface="微软雅黑" panose="020B0503020204020204" pitchFamily="34" charset="-122"/>
                <a:ea typeface="微软雅黑" panose="020B0503020204020204" pitchFamily="34" charset="-122"/>
              </a:rPr>
              <a:t>英语</a:t>
            </a:r>
            <a:r>
              <a:rPr lang="en-US" altLang="zh-CN" sz="2400" dirty="0">
                <a:solidFill>
                  <a:srgbClr val="034239"/>
                </a:solidFill>
                <a:latin typeface="微软雅黑" panose="020B0503020204020204" pitchFamily="34" charset="-122"/>
                <a:ea typeface="微软雅黑" panose="020B0503020204020204" pitchFamily="34" charset="-122"/>
              </a:rPr>
              <a:t>: </a:t>
            </a:r>
          </a:p>
          <a:p>
            <a:pPr fontAlgn="base">
              <a:lnSpc>
                <a:spcPct val="150000"/>
              </a:lnSpc>
              <a:spcBef>
                <a:spcPct val="0"/>
              </a:spcBef>
              <a:spcAft>
                <a:spcPct val="0"/>
              </a:spcAft>
              <a:defRPr/>
            </a:pPr>
            <a:r>
              <a:rPr lang="zh-CN" altLang="en-US" sz="2400" dirty="0">
                <a:solidFill>
                  <a:srgbClr val="034239"/>
                </a:solidFill>
                <a:latin typeface="微软雅黑" panose="020B0503020204020204" pitchFamily="34" charset="-122"/>
                <a:ea typeface="微软雅黑" panose="020B0503020204020204" pitchFamily="34" charset="-122"/>
              </a:rPr>
              <a:t>物理</a:t>
            </a:r>
            <a:r>
              <a:rPr lang="en-US" altLang="zh-CN" sz="2400" dirty="0">
                <a:solidFill>
                  <a:srgbClr val="034239"/>
                </a:solidFill>
                <a:latin typeface="微软雅黑" panose="020B0503020204020204" pitchFamily="34" charset="-122"/>
                <a:ea typeface="微软雅黑" panose="020B0503020204020204" pitchFamily="34" charset="-122"/>
              </a:rPr>
              <a:t>:</a:t>
            </a:r>
          </a:p>
          <a:p>
            <a:pPr fontAlgn="base">
              <a:lnSpc>
                <a:spcPct val="150000"/>
              </a:lnSpc>
              <a:spcAft>
                <a:spcPct val="0"/>
              </a:spcAft>
              <a:defRPr/>
            </a:pPr>
            <a:r>
              <a:rPr lang="zh-CN" altLang="en-US" sz="2400" dirty="0">
                <a:solidFill>
                  <a:srgbClr val="034239"/>
                </a:solidFill>
                <a:latin typeface="微软雅黑" panose="020B0503020204020204" pitchFamily="34" charset="-122"/>
                <a:ea typeface="微软雅黑" panose="020B0503020204020204" pitchFamily="34" charset="-122"/>
              </a:rPr>
              <a:t>政治</a:t>
            </a:r>
            <a:r>
              <a:rPr lang="en-US" altLang="zh-CN" sz="2400" dirty="0">
                <a:solidFill>
                  <a:srgbClr val="034239"/>
                </a:solidFill>
                <a:latin typeface="微软雅黑" panose="020B0503020204020204" pitchFamily="34" charset="-122"/>
                <a:ea typeface="微软雅黑" panose="020B0503020204020204" pitchFamily="34" charset="-122"/>
              </a:rPr>
              <a:t>: </a:t>
            </a:r>
          </a:p>
          <a:p>
            <a:pPr fontAlgn="base">
              <a:lnSpc>
                <a:spcPct val="150000"/>
              </a:lnSpc>
              <a:spcAft>
                <a:spcPct val="0"/>
              </a:spcAft>
              <a:defRPr/>
            </a:pPr>
            <a:r>
              <a:rPr lang="zh-CN" altLang="en-US" sz="2400" dirty="0">
                <a:solidFill>
                  <a:srgbClr val="034239"/>
                </a:solidFill>
                <a:latin typeface="微软雅黑" panose="020B0503020204020204" pitchFamily="34" charset="-122"/>
                <a:ea typeface="微软雅黑" panose="020B0503020204020204" pitchFamily="34" charset="-122"/>
              </a:rPr>
              <a:t>历史</a:t>
            </a:r>
            <a:r>
              <a:rPr lang="en-US" altLang="zh-CN" sz="2400" dirty="0">
                <a:solidFill>
                  <a:srgbClr val="034239"/>
                </a:solidFill>
                <a:latin typeface="微软雅黑" panose="020B0503020204020204" pitchFamily="34" charset="-122"/>
                <a:ea typeface="微软雅黑" panose="020B0503020204020204" pitchFamily="34" charset="-122"/>
              </a:rPr>
              <a:t>: </a:t>
            </a:r>
          </a:p>
          <a:p>
            <a:pPr fontAlgn="base">
              <a:lnSpc>
                <a:spcPct val="150000"/>
              </a:lnSpc>
              <a:spcAft>
                <a:spcPct val="0"/>
              </a:spcAft>
              <a:defRPr/>
            </a:pPr>
            <a:r>
              <a:rPr lang="zh-CN" altLang="en-US" sz="2400" dirty="0">
                <a:solidFill>
                  <a:srgbClr val="034239"/>
                </a:solidFill>
                <a:latin typeface="微软雅黑" panose="020B0503020204020204" pitchFamily="34" charset="-122"/>
                <a:ea typeface="微软雅黑" panose="020B0503020204020204" pitchFamily="34" charset="-122"/>
              </a:rPr>
              <a:t>地理</a:t>
            </a:r>
            <a:r>
              <a:rPr lang="en-US" altLang="zh-CN" sz="2400" dirty="0">
                <a:solidFill>
                  <a:srgbClr val="034239"/>
                </a:solidFill>
                <a:latin typeface="微软雅黑" panose="020B0503020204020204" pitchFamily="34" charset="-122"/>
                <a:ea typeface="微软雅黑" panose="020B0503020204020204" pitchFamily="34" charset="-122"/>
              </a:rPr>
              <a:t>:</a:t>
            </a:r>
          </a:p>
          <a:p>
            <a:pPr fontAlgn="base">
              <a:lnSpc>
                <a:spcPct val="150000"/>
              </a:lnSpc>
              <a:spcAft>
                <a:spcPct val="0"/>
              </a:spcAft>
              <a:defRPr/>
            </a:pPr>
            <a:r>
              <a:rPr lang="zh-CN" altLang="en-US" sz="2400" dirty="0">
                <a:solidFill>
                  <a:srgbClr val="034239"/>
                </a:solidFill>
                <a:latin typeface="微软雅黑" panose="020B0503020204020204" pitchFamily="34" charset="-122"/>
                <a:ea typeface="微软雅黑" panose="020B0503020204020204" pitchFamily="34" charset="-122"/>
              </a:rPr>
              <a:t>生物</a:t>
            </a:r>
            <a:r>
              <a:rPr lang="en-US" altLang="zh-CN" sz="2400" dirty="0">
                <a:solidFill>
                  <a:srgbClr val="034239"/>
                </a:solidFill>
                <a:latin typeface="微软雅黑" panose="020B0503020204020204" pitchFamily="34" charset="-122"/>
                <a:ea typeface="微软雅黑" panose="020B0503020204020204" pitchFamily="34" charset="-122"/>
              </a:rPr>
              <a:t>:</a:t>
            </a:r>
            <a:endParaRPr lang="zh-CN" altLang="en-US" sz="2400" dirty="0">
              <a:solidFill>
                <a:srgbClr val="034239"/>
              </a:solidFill>
              <a:latin typeface="微软雅黑" panose="020B0503020204020204" pitchFamily="34" charset="-122"/>
              <a:ea typeface="微软雅黑" panose="020B0503020204020204" pitchFamily="34" charset="-122"/>
            </a:endParaRPr>
          </a:p>
          <a:p>
            <a:pPr fontAlgn="base">
              <a:lnSpc>
                <a:spcPct val="150000"/>
              </a:lnSpc>
              <a:spcBef>
                <a:spcPct val="0"/>
              </a:spcBef>
              <a:spcAft>
                <a:spcPct val="0"/>
              </a:spcAft>
              <a:defRPr/>
            </a:pPr>
            <a:endParaRPr lang="en-US" altLang="zh-CN" sz="2400" dirty="0">
              <a:solidFill>
                <a:srgbClr val="034239"/>
              </a:solidFill>
              <a:latin typeface="微软雅黑" panose="020B0503020204020204" pitchFamily="34" charset="-122"/>
              <a:ea typeface="微软雅黑" panose="020B0503020204020204" pitchFamily="34" charset="-122"/>
            </a:endParaRPr>
          </a:p>
          <a:p>
            <a:pPr fontAlgn="base">
              <a:lnSpc>
                <a:spcPct val="150000"/>
              </a:lnSpc>
              <a:spcBef>
                <a:spcPct val="50000"/>
              </a:spcBef>
              <a:spcAft>
                <a:spcPct val="0"/>
              </a:spcAft>
              <a:defRPr/>
            </a:pPr>
            <a:r>
              <a:rPr lang="en-US" altLang="zh-CN" sz="2400" dirty="0">
                <a:solidFill>
                  <a:srgbClr val="034239"/>
                </a:solidFill>
                <a:latin typeface="微软雅黑" panose="020B0503020204020204" pitchFamily="34" charset="-122"/>
                <a:ea typeface="微软雅黑" panose="020B0503020204020204" pitchFamily="34" charset="-122"/>
              </a:rPr>
              <a:t>            </a:t>
            </a:r>
          </a:p>
        </p:txBody>
      </p:sp>
      <p:pic>
        <p:nvPicPr>
          <p:cNvPr id="9" name="图片 8">
            <a:extLst>
              <a:ext uri="{FF2B5EF4-FFF2-40B4-BE49-F238E27FC236}">
                <a16:creationId xmlns="" xmlns:a16="http://schemas.microsoft.com/office/drawing/2014/main" id="{4B567004-46D6-42CB-896D-2998B35C12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404" y="249562"/>
            <a:ext cx="3218695" cy="2703582"/>
          </a:xfrm>
          <a:prstGeom prst="rect">
            <a:avLst/>
          </a:prstGeom>
        </p:spPr>
      </p:pic>
      <p:pic>
        <p:nvPicPr>
          <p:cNvPr id="11" name="图片 10">
            <a:extLst>
              <a:ext uri="{FF2B5EF4-FFF2-40B4-BE49-F238E27FC236}">
                <a16:creationId xmlns="" xmlns:a16="http://schemas.microsoft.com/office/drawing/2014/main" id="{B3C0E710-6AFE-4CD0-864F-34BC48104A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89704" y="0"/>
            <a:ext cx="4902296" cy="6858000"/>
          </a:xfrm>
          <a:prstGeom prst="rect">
            <a:avLst/>
          </a:prstGeom>
        </p:spPr>
      </p:pic>
    </p:spTree>
    <p:extLst>
      <p:ext uri="{BB962C8B-B14F-4D97-AF65-F5344CB8AC3E}">
        <p14:creationId xmlns:p14="http://schemas.microsoft.com/office/powerpoint/2010/main" val="9027292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wipe(left)">
                                      <p:cBhvr>
                                        <p:cTn id="13" dur="500"/>
                                        <p:tgtEl>
                                          <p:spTgt spid="6">
                                            <p:txEl>
                                              <p:pRg st="0" end="0"/>
                                            </p:txEl>
                                          </p:spTgt>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wipe(left)">
                                      <p:cBhvr>
                                        <p:cTn id="17" dur="500"/>
                                        <p:tgtEl>
                                          <p:spTgt spid="6">
                                            <p:txEl>
                                              <p:pRg st="1" end="1"/>
                                            </p:txEl>
                                          </p:spTgt>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wipe(left)">
                                      <p:cBhvr>
                                        <p:cTn id="21" dur="500"/>
                                        <p:tgtEl>
                                          <p:spTgt spid="6">
                                            <p:txEl>
                                              <p:pRg st="2" end="2"/>
                                            </p:txEl>
                                          </p:spTgt>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Effect transition="in" filter="wipe(left)">
                                      <p:cBhvr>
                                        <p:cTn id="25" dur="500"/>
                                        <p:tgtEl>
                                          <p:spTgt spid="6">
                                            <p:txEl>
                                              <p:pRg st="3" end="3"/>
                                            </p:txEl>
                                          </p:spTgt>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animEffect transition="in" filter="wipe(left)">
                                      <p:cBhvr>
                                        <p:cTn id="29" dur="500"/>
                                        <p:tgtEl>
                                          <p:spTgt spid="6">
                                            <p:txEl>
                                              <p:pRg st="4" end="4"/>
                                            </p:txEl>
                                          </p:spTgt>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animEffect transition="in" filter="wipe(left)">
                                      <p:cBhvr>
                                        <p:cTn id="33" dur="500"/>
                                        <p:tgtEl>
                                          <p:spTgt spid="6">
                                            <p:txEl>
                                              <p:pRg st="5" end="5"/>
                                            </p:txEl>
                                          </p:spTgt>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wipe(left)">
                                      <p:cBhvr>
                                        <p:cTn id="37" dur="500"/>
                                        <p:tgtEl>
                                          <p:spTgt spid="6">
                                            <p:txEl>
                                              <p:pRg st="6" end="6"/>
                                            </p:txEl>
                                          </p:spTgt>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6">
                                            <p:txEl>
                                              <p:pRg st="7" end="7"/>
                                            </p:txEl>
                                          </p:spTgt>
                                        </p:tgtEl>
                                        <p:attrNameLst>
                                          <p:attrName>style.visibility</p:attrName>
                                        </p:attrNameLst>
                                      </p:cBhvr>
                                      <p:to>
                                        <p:strVal val="visible"/>
                                      </p:to>
                                    </p:set>
                                    <p:animEffect transition="in" filter="wipe(left)">
                                      <p:cBhvr>
                                        <p:cTn id="41" dur="500"/>
                                        <p:tgtEl>
                                          <p:spTgt spid="6">
                                            <p:txEl>
                                              <p:pRg st="7" end="7"/>
                                            </p:txEl>
                                          </p:spTgt>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6">
                                            <p:txEl>
                                              <p:pRg st="9" end="9"/>
                                            </p:txEl>
                                          </p:spTgt>
                                        </p:tgtEl>
                                        <p:attrNameLst>
                                          <p:attrName>style.visibility</p:attrName>
                                        </p:attrNameLst>
                                      </p:cBhvr>
                                      <p:to>
                                        <p:strVal val="visible"/>
                                      </p:to>
                                    </p:set>
                                    <p:animEffect transition="in" filter="wipe(left)">
                                      <p:cBhvr>
                                        <p:cTn id="45"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2CEAC"/>
        </a:solidFill>
        <a:effectLst/>
      </p:bgPr>
    </p:bg>
    <p:spTree>
      <p:nvGrpSpPr>
        <p:cNvPr id="1" name=""/>
        <p:cNvGrpSpPr/>
        <p:nvPr/>
      </p:nvGrpSpPr>
      <p:grpSpPr>
        <a:xfrm>
          <a:off x="0" y="0"/>
          <a:ext cx="0" cy="0"/>
          <a:chOff x="0" y="0"/>
          <a:chExt cx="0" cy="0"/>
        </a:xfrm>
      </p:grpSpPr>
      <p:sp>
        <p:nvSpPr>
          <p:cNvPr id="6" name="Rectangle 51">
            <a:extLst>
              <a:ext uri="{FF2B5EF4-FFF2-40B4-BE49-F238E27FC236}">
                <a16:creationId xmlns="" xmlns:a16="http://schemas.microsoft.com/office/drawing/2014/main" id="{C332086C-6DBA-4216-B4C4-5F494F78968D}"/>
              </a:ext>
            </a:extLst>
          </p:cNvPr>
          <p:cNvSpPr/>
          <p:nvPr/>
        </p:nvSpPr>
        <p:spPr>
          <a:xfrm>
            <a:off x="3673046" y="2339471"/>
            <a:ext cx="4845907" cy="1089529"/>
          </a:xfrm>
          <a:prstGeom prst="rect">
            <a:avLst/>
          </a:prstGeom>
        </p:spPr>
        <p:txBody>
          <a:bodyPr wrap="square">
            <a:spAutoFit/>
          </a:bodyPr>
          <a:lstStyle/>
          <a:p>
            <a:pPr algn="ctr">
              <a:lnSpc>
                <a:spcPct val="90000"/>
              </a:lnSpc>
            </a:pPr>
            <a:r>
              <a:rPr lang="zh-CN" altLang="en-US" sz="3600" dirty="0">
                <a:solidFill>
                  <a:srgbClr val="034239"/>
                </a:solidFill>
                <a:latin typeface="微软雅黑" panose="020B0503020204020204" pitchFamily="34" charset="-122"/>
                <a:ea typeface="微软雅黑" panose="020B0503020204020204" pitchFamily="34" charset="-122"/>
              </a:rPr>
              <a:t>第二部分</a:t>
            </a:r>
            <a:endParaRPr lang="en-US" altLang="zh-CN" sz="3600" dirty="0">
              <a:solidFill>
                <a:srgbClr val="034239"/>
              </a:solidFill>
              <a:latin typeface="微软雅黑" panose="020B0503020204020204" pitchFamily="34" charset="-122"/>
              <a:ea typeface="微软雅黑" panose="020B0503020204020204" pitchFamily="34" charset="-122"/>
            </a:endParaRPr>
          </a:p>
          <a:p>
            <a:pPr algn="ctr">
              <a:lnSpc>
                <a:spcPct val="90000"/>
              </a:lnSpc>
            </a:pPr>
            <a:r>
              <a:rPr lang="zh-CN" altLang="en-US" sz="3600" dirty="0">
                <a:solidFill>
                  <a:srgbClr val="034239"/>
                </a:solidFill>
                <a:latin typeface="微软雅黑" panose="020B0503020204020204" pitchFamily="34" charset="-122"/>
                <a:ea typeface="微软雅黑" panose="020B0503020204020204" pitchFamily="34" charset="-122"/>
              </a:rPr>
              <a:t>初二学生心理介绍</a:t>
            </a:r>
            <a:endParaRPr lang="en-US" sz="3600" dirty="0">
              <a:solidFill>
                <a:srgbClr val="034239"/>
              </a:solidFill>
              <a:latin typeface="微软雅黑" panose="020B0503020204020204" pitchFamily="34" charset="-122"/>
              <a:ea typeface="微软雅黑" panose="020B0503020204020204" pitchFamily="34" charset="-122"/>
            </a:endParaRPr>
          </a:p>
        </p:txBody>
      </p:sp>
      <p:pic>
        <p:nvPicPr>
          <p:cNvPr id="4" name="图片 3">
            <a:extLst>
              <a:ext uri="{FF2B5EF4-FFF2-40B4-BE49-F238E27FC236}">
                <a16:creationId xmlns="" xmlns:a16="http://schemas.microsoft.com/office/drawing/2014/main" id="{2D7E4A5C-7FFC-428D-B28F-5957DEE689EB}"/>
              </a:ext>
            </a:extLst>
          </p:cNvPr>
          <p:cNvPicPr>
            <a:picLocks noChangeAspect="1"/>
          </p:cNvPicPr>
          <p:nvPr/>
        </p:nvPicPr>
        <p:blipFill rotWithShape="1">
          <a:blip r:embed="rId3">
            <a:extLst>
              <a:ext uri="{28A0092B-C50C-407E-A947-70E740481C1C}">
                <a14:useLocalDpi xmlns:a14="http://schemas.microsoft.com/office/drawing/2010/main" val="0"/>
              </a:ext>
            </a:extLst>
          </a:blip>
          <a:srcRect t="18868" b="73351"/>
          <a:stretch/>
        </p:blipFill>
        <p:spPr>
          <a:xfrm flipV="1">
            <a:off x="0" y="3429000"/>
            <a:ext cx="12192000" cy="719894"/>
          </a:xfrm>
          <a:prstGeom prst="rect">
            <a:avLst/>
          </a:prstGeom>
        </p:spPr>
      </p:pic>
    </p:spTree>
    <p:extLst>
      <p:ext uri="{BB962C8B-B14F-4D97-AF65-F5344CB8AC3E}">
        <p14:creationId xmlns:p14="http://schemas.microsoft.com/office/powerpoint/2010/main" val="3748605710"/>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DF6F1"/>
        </a:solidFill>
        <a:effectLst/>
      </p:bgPr>
    </p:bg>
    <p:spTree>
      <p:nvGrpSpPr>
        <p:cNvPr id="1" name=""/>
        <p:cNvGrpSpPr/>
        <p:nvPr/>
      </p:nvGrpSpPr>
      <p:grpSpPr>
        <a:xfrm>
          <a:off x="0" y="0"/>
          <a:ext cx="0" cy="0"/>
          <a:chOff x="0" y="0"/>
          <a:chExt cx="0" cy="0"/>
        </a:xfrm>
      </p:grpSpPr>
      <p:sp>
        <p:nvSpPr>
          <p:cNvPr id="8" name="Rectangle 2">
            <a:extLst>
              <a:ext uri="{FF2B5EF4-FFF2-40B4-BE49-F238E27FC236}">
                <a16:creationId xmlns="" xmlns:a16="http://schemas.microsoft.com/office/drawing/2014/main" id="{015F3677-6FEB-4BB3-B028-87402037D990}"/>
              </a:ext>
            </a:extLst>
          </p:cNvPr>
          <p:cNvSpPr>
            <a:spLocks noChangeArrowheads="1"/>
          </p:cNvSpPr>
          <p:nvPr/>
        </p:nvSpPr>
        <p:spPr bwMode="auto">
          <a:xfrm>
            <a:off x="5219700" y="520563"/>
            <a:ext cx="6000750" cy="180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685800" fontAlgn="base">
              <a:spcBef>
                <a:spcPct val="0"/>
              </a:spcBef>
              <a:spcAft>
                <a:spcPct val="0"/>
              </a:spcAft>
              <a:buNone/>
            </a:pPr>
            <a:r>
              <a:rPr lang="en-US" altLang="zh-CN" sz="1800" dirty="0">
                <a:solidFill>
                  <a:srgbClr val="034239"/>
                </a:solidFill>
                <a:latin typeface="微软雅黑" panose="020B0503020204020204" pitchFamily="34" charset="-122"/>
                <a:ea typeface="微软雅黑" panose="020B0503020204020204" pitchFamily="34" charset="-122"/>
              </a:rPr>
              <a:t>1﹑</a:t>
            </a:r>
            <a:r>
              <a:rPr lang="zh-CN" altLang="en-US" sz="1800" dirty="0">
                <a:solidFill>
                  <a:srgbClr val="034239"/>
                </a:solidFill>
                <a:latin typeface="微软雅黑" panose="020B0503020204020204" pitchFamily="34" charset="-122"/>
                <a:ea typeface="微软雅黑" panose="020B0503020204020204" pitchFamily="34" charset="-122"/>
              </a:rPr>
              <a:t>学习成绩下降</a:t>
            </a:r>
          </a:p>
          <a:p>
            <a:pPr defTabSz="685800" fontAlgn="base">
              <a:spcBef>
                <a:spcPct val="0"/>
              </a:spcBef>
              <a:spcAft>
                <a:spcPct val="0"/>
              </a:spcAft>
              <a:buNone/>
            </a:pPr>
            <a:r>
              <a:rPr lang="zh-CN" altLang="en-US" sz="1800" dirty="0">
                <a:solidFill>
                  <a:srgbClr val="034239"/>
                </a:solidFill>
                <a:latin typeface="微软雅黑" panose="020B0503020204020204" pitchFamily="34" charset="-122"/>
                <a:ea typeface="微软雅黑" panose="020B0503020204020204" pitchFamily="34" charset="-122"/>
              </a:rPr>
              <a:t>  在学习上，初二是一个分水岭，一部分同学在初二进步很快，由成绩中等上升为优秀，但也有一部分学生存在畏难情绪，将心思用在学习之外，成绩迅速下降，对学习失去兴趣，自暴自弃，从此一蹶不振。这样的同学到了初三往往很难有所突破，中考的失利难以避免。</a:t>
            </a:r>
          </a:p>
        </p:txBody>
      </p:sp>
      <p:sp>
        <p:nvSpPr>
          <p:cNvPr id="9" name="矩形 2">
            <a:extLst>
              <a:ext uri="{FF2B5EF4-FFF2-40B4-BE49-F238E27FC236}">
                <a16:creationId xmlns="" xmlns:a16="http://schemas.microsoft.com/office/drawing/2014/main" id="{0C639725-C307-4360-8F33-477579955D5A}"/>
              </a:ext>
            </a:extLst>
          </p:cNvPr>
          <p:cNvSpPr>
            <a:spLocks noChangeArrowheads="1"/>
          </p:cNvSpPr>
          <p:nvPr/>
        </p:nvSpPr>
        <p:spPr bwMode="auto">
          <a:xfrm>
            <a:off x="5219700" y="2670790"/>
            <a:ext cx="611505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685800" fontAlgn="base">
              <a:spcBef>
                <a:spcPct val="0"/>
              </a:spcBef>
              <a:spcAft>
                <a:spcPct val="0"/>
              </a:spcAft>
              <a:buNone/>
            </a:pPr>
            <a:r>
              <a:rPr lang="en-US" altLang="zh-CN" sz="1800" dirty="0">
                <a:solidFill>
                  <a:srgbClr val="034239"/>
                </a:solidFill>
                <a:latin typeface="微软雅黑" panose="020B0503020204020204" pitchFamily="34" charset="-122"/>
                <a:ea typeface="微软雅黑" panose="020B0503020204020204" pitchFamily="34" charset="-122"/>
              </a:rPr>
              <a:t>2﹑</a:t>
            </a:r>
            <a:r>
              <a:rPr lang="zh-CN" altLang="en-US" sz="1800" dirty="0">
                <a:solidFill>
                  <a:srgbClr val="034239"/>
                </a:solidFill>
                <a:latin typeface="微软雅黑" panose="020B0503020204020204" pitchFamily="34" charset="-122"/>
                <a:ea typeface="微软雅黑" panose="020B0503020204020204" pitchFamily="34" charset="-122"/>
              </a:rPr>
              <a:t>逆反心理严重</a:t>
            </a:r>
          </a:p>
          <a:p>
            <a:pPr defTabSz="685800" fontAlgn="base">
              <a:spcBef>
                <a:spcPct val="0"/>
              </a:spcBef>
              <a:spcAft>
                <a:spcPct val="0"/>
              </a:spcAft>
              <a:buNone/>
            </a:pPr>
            <a:r>
              <a:rPr lang="zh-CN" altLang="en-US" sz="1800" dirty="0">
                <a:solidFill>
                  <a:srgbClr val="034239"/>
                </a:solidFill>
                <a:latin typeface="微软雅黑" panose="020B0503020204020204" pitchFamily="34" charset="-122"/>
                <a:ea typeface="微软雅黑" panose="020B0503020204020204" pitchFamily="34" charset="-122"/>
              </a:rPr>
              <a:t>      老师们分析，初二学生的另一特点是“不服管教”。一些同学对老师</a:t>
            </a:r>
            <a:r>
              <a:rPr lang="en-US" altLang="zh-CN" sz="1800" dirty="0">
                <a:solidFill>
                  <a:srgbClr val="034239"/>
                </a:solidFill>
                <a:latin typeface="微软雅黑" panose="020B0503020204020204" pitchFamily="34" charset="-122"/>
                <a:ea typeface="微软雅黑" panose="020B0503020204020204" pitchFamily="34" charset="-122"/>
              </a:rPr>
              <a:t>﹑</a:t>
            </a:r>
            <a:r>
              <a:rPr lang="zh-CN" altLang="en-US" sz="1800" dirty="0">
                <a:solidFill>
                  <a:srgbClr val="034239"/>
                </a:solidFill>
                <a:latin typeface="微软雅黑" panose="020B0503020204020204" pitchFamily="34" charset="-122"/>
                <a:ea typeface="微软雅黑" panose="020B0503020204020204" pitchFamily="34" charset="-122"/>
              </a:rPr>
              <a:t>家长的批评不再虚心接受，开始反驳</a:t>
            </a:r>
            <a:r>
              <a:rPr lang="en-US" altLang="zh-CN" sz="1800" dirty="0">
                <a:solidFill>
                  <a:srgbClr val="034239"/>
                </a:solidFill>
                <a:latin typeface="微软雅黑" panose="020B0503020204020204" pitchFamily="34" charset="-122"/>
                <a:ea typeface="微软雅黑" panose="020B0503020204020204" pitchFamily="34" charset="-122"/>
              </a:rPr>
              <a:t>﹑</a:t>
            </a:r>
            <a:r>
              <a:rPr lang="zh-CN" altLang="en-US" sz="1800" dirty="0">
                <a:solidFill>
                  <a:srgbClr val="034239"/>
                </a:solidFill>
                <a:latin typeface="微软雅黑" panose="020B0503020204020204" pitchFamily="34" charset="-122"/>
                <a:ea typeface="微软雅黑" panose="020B0503020204020204" pitchFamily="34" charset="-122"/>
              </a:rPr>
              <a:t>顶撞，甚至嘲笑师长，越是父母</a:t>
            </a:r>
            <a:r>
              <a:rPr lang="en-US" altLang="zh-CN" sz="1800" dirty="0">
                <a:solidFill>
                  <a:srgbClr val="034239"/>
                </a:solidFill>
                <a:latin typeface="微软雅黑" panose="020B0503020204020204" pitchFamily="34" charset="-122"/>
                <a:ea typeface="微软雅黑" panose="020B0503020204020204" pitchFamily="34" charset="-122"/>
              </a:rPr>
              <a:t>﹑</a:t>
            </a:r>
            <a:r>
              <a:rPr lang="zh-CN" altLang="en-US" sz="1800" dirty="0">
                <a:solidFill>
                  <a:srgbClr val="034239"/>
                </a:solidFill>
                <a:latin typeface="微软雅黑" panose="020B0503020204020204" pitchFamily="34" charset="-122"/>
                <a:ea typeface="微软雅黑" panose="020B0503020204020204" pitchFamily="34" charset="-122"/>
              </a:rPr>
              <a:t>老师不让做的事，他们越起劲，一定要和师长“对着干”。</a:t>
            </a:r>
          </a:p>
        </p:txBody>
      </p:sp>
      <p:sp>
        <p:nvSpPr>
          <p:cNvPr id="10" name="矩形 3">
            <a:extLst>
              <a:ext uri="{FF2B5EF4-FFF2-40B4-BE49-F238E27FC236}">
                <a16:creationId xmlns="" xmlns:a16="http://schemas.microsoft.com/office/drawing/2014/main" id="{2C78CA88-0F82-49FD-A2D0-1A6209BFDEC2}"/>
              </a:ext>
            </a:extLst>
          </p:cNvPr>
          <p:cNvSpPr>
            <a:spLocks noChangeArrowheads="1"/>
          </p:cNvSpPr>
          <p:nvPr/>
        </p:nvSpPr>
        <p:spPr bwMode="auto">
          <a:xfrm>
            <a:off x="5219700" y="4497852"/>
            <a:ext cx="6515100" cy="2152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685800" fontAlgn="base">
              <a:spcBef>
                <a:spcPct val="0"/>
              </a:spcBef>
              <a:spcAft>
                <a:spcPct val="0"/>
              </a:spcAft>
              <a:defRPr/>
            </a:pPr>
            <a:r>
              <a:rPr lang="en-US" altLang="zh-CN" dirty="0">
                <a:solidFill>
                  <a:srgbClr val="034239"/>
                </a:solidFill>
                <a:latin typeface="微软雅黑" panose="020B0503020204020204" pitchFamily="34" charset="-122"/>
                <a:ea typeface="微软雅黑" panose="020B0503020204020204" pitchFamily="34" charset="-122"/>
              </a:rPr>
              <a:t>3</a:t>
            </a:r>
            <a:r>
              <a:rPr lang="zh-CN" altLang="en-US" dirty="0">
                <a:solidFill>
                  <a:srgbClr val="034239"/>
                </a:solidFill>
                <a:latin typeface="微软雅黑" panose="020B0503020204020204" pitchFamily="34" charset="-122"/>
                <a:ea typeface="微软雅黑" panose="020B0503020204020204" pitchFamily="34" charset="-122"/>
              </a:rPr>
              <a:t>、交友不慎。</a:t>
            </a:r>
            <a:endParaRPr lang="en-US" altLang="zh-CN" dirty="0">
              <a:solidFill>
                <a:srgbClr val="034239"/>
              </a:solidFill>
              <a:latin typeface="微软雅黑" panose="020B0503020204020204" pitchFamily="34" charset="-122"/>
              <a:ea typeface="微软雅黑" panose="020B0503020204020204" pitchFamily="34" charset="-122"/>
            </a:endParaRPr>
          </a:p>
          <a:p>
            <a:pPr defTabSz="685800" fontAlgn="base">
              <a:spcBef>
                <a:spcPct val="0"/>
              </a:spcBef>
              <a:spcAft>
                <a:spcPct val="0"/>
              </a:spcAft>
              <a:defRPr/>
            </a:pPr>
            <a:r>
              <a:rPr lang="en-US" altLang="zh-CN" dirty="0">
                <a:solidFill>
                  <a:srgbClr val="034239"/>
                </a:solidFill>
                <a:latin typeface="微软雅黑" panose="020B0503020204020204" pitchFamily="34" charset="-122"/>
                <a:ea typeface="微软雅黑" panose="020B0503020204020204" pitchFamily="34" charset="-122"/>
              </a:rPr>
              <a:t>      </a:t>
            </a:r>
            <a:r>
              <a:rPr lang="zh-CN" altLang="en-US" dirty="0">
                <a:solidFill>
                  <a:srgbClr val="034239"/>
                </a:solidFill>
                <a:latin typeface="微软雅黑" panose="020B0503020204020204" pitchFamily="34" charset="-122"/>
                <a:ea typeface="微软雅黑" panose="020B0503020204020204" pitchFamily="34" charset="-122"/>
              </a:rPr>
              <a:t>初二学生自我意识逐渐发展，他们有了一定的评价能力，一些行为与做法，希望得到老师和同学的理解。但由于他们的思维独立性和批判性还处于萌芽阶段，容易受外界影响。如有些学生有点成绩就盲目自满，认为高人一等，遇挫折时则盲目自卑，垂头丧气，而且他们彼此之间情绪感染性极强，做好事和做坏事都有从众心理，甚至拉帮结派等现象。</a:t>
            </a:r>
          </a:p>
          <a:p>
            <a:pPr defTabSz="685800" fontAlgn="base">
              <a:spcBef>
                <a:spcPct val="0"/>
              </a:spcBef>
              <a:spcAft>
                <a:spcPct val="0"/>
              </a:spcAft>
              <a:defRPr/>
            </a:pPr>
            <a:endParaRPr lang="en-US" altLang="zh-CN" sz="788" dirty="0">
              <a:solidFill>
                <a:srgbClr val="000000"/>
              </a:solidFill>
              <a:latin typeface="华文行楷" panose="02010800040101010101" pitchFamily="2" charset="-122"/>
              <a:ea typeface="华文行楷" panose="02010800040101010101" pitchFamily="2" charset="-122"/>
            </a:endParaRPr>
          </a:p>
        </p:txBody>
      </p:sp>
      <p:pic>
        <p:nvPicPr>
          <p:cNvPr id="17" name="图片 16">
            <a:extLst>
              <a:ext uri="{FF2B5EF4-FFF2-40B4-BE49-F238E27FC236}">
                <a16:creationId xmlns="" xmlns:a16="http://schemas.microsoft.com/office/drawing/2014/main" id="{9C8E084C-3395-486D-A4B1-5C8D278A36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150" y="1213060"/>
            <a:ext cx="5943600" cy="5943600"/>
          </a:xfrm>
          <a:prstGeom prst="rect">
            <a:avLst/>
          </a:prstGeom>
        </p:spPr>
      </p:pic>
    </p:spTree>
    <p:extLst>
      <p:ext uri="{BB962C8B-B14F-4D97-AF65-F5344CB8AC3E}">
        <p14:creationId xmlns:p14="http://schemas.microsoft.com/office/powerpoint/2010/main" val="6263167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2"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0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1000"/>
                                        <p:tgtEl>
                                          <p:spTgt spid="9"/>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up)">
                                      <p:cBhvr>
                                        <p:cTn id="1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utoUpdateAnimBg="0"/>
      <p:bldP spid="8" grpId="1" bldLvl="0" autoUpdateAnimBg="0"/>
      <p:bldP spid="8" grpId="2" bldLvl="0" autoUpdateAnimBg="0"/>
      <p:bldP spid="9" grpId="0" bldLvl="0" autoUpdateAnimBg="0"/>
      <p:bldP spid="10"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DF6F1"/>
        </a:solidFill>
        <a:effectLst/>
      </p:bgPr>
    </p:bg>
    <p:spTree>
      <p:nvGrpSpPr>
        <p:cNvPr id="1" name=""/>
        <p:cNvGrpSpPr/>
        <p:nvPr/>
      </p:nvGrpSpPr>
      <p:grpSpPr>
        <a:xfrm>
          <a:off x="0" y="0"/>
          <a:ext cx="0" cy="0"/>
          <a:chOff x="0" y="0"/>
          <a:chExt cx="0" cy="0"/>
        </a:xfrm>
      </p:grpSpPr>
      <p:pic>
        <p:nvPicPr>
          <p:cNvPr id="17" name="图片 16">
            <a:extLst>
              <a:ext uri="{FF2B5EF4-FFF2-40B4-BE49-F238E27FC236}">
                <a16:creationId xmlns="" xmlns:a16="http://schemas.microsoft.com/office/drawing/2014/main" id="{9C8E084C-3395-486D-A4B1-5C8D278A36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450" y="1115617"/>
            <a:ext cx="5943600" cy="5943600"/>
          </a:xfrm>
          <a:prstGeom prst="rect">
            <a:avLst/>
          </a:prstGeom>
        </p:spPr>
      </p:pic>
      <p:sp>
        <p:nvSpPr>
          <p:cNvPr id="7" name="Rectangle 3">
            <a:extLst>
              <a:ext uri="{FF2B5EF4-FFF2-40B4-BE49-F238E27FC236}">
                <a16:creationId xmlns="" xmlns:a16="http://schemas.microsoft.com/office/drawing/2014/main" id="{105BE867-2E0F-4477-8736-E9D672B6AF28}"/>
              </a:ext>
            </a:extLst>
          </p:cNvPr>
          <p:cNvSpPr txBox="1">
            <a:spLocks noChangeArrowheads="1"/>
          </p:cNvSpPr>
          <p:nvPr/>
        </p:nvSpPr>
        <p:spPr>
          <a:xfrm>
            <a:off x="5391150" y="2059784"/>
            <a:ext cx="6051947" cy="326826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None/>
            </a:pPr>
            <a:endParaRPr lang="en-US" altLang="zh-CN" sz="3000" b="1" dirty="0">
              <a:latin typeface="宋体" panose="02010600030101010101" pitchFamily="2" charset="-122"/>
            </a:endParaRPr>
          </a:p>
          <a:p>
            <a:pPr>
              <a:buFontTx/>
              <a:buNone/>
            </a:pPr>
            <a:r>
              <a:rPr lang="en-US" altLang="zh-CN" sz="3000" b="1" dirty="0">
                <a:latin typeface="宋体" panose="02010600030101010101" pitchFamily="2" charset="-122"/>
              </a:rPr>
              <a:t>      </a:t>
            </a:r>
            <a:r>
              <a:rPr lang="zh-CN" altLang="en-US" sz="1800" dirty="0">
                <a:solidFill>
                  <a:srgbClr val="034239"/>
                </a:solidFill>
                <a:latin typeface="微软雅黑" panose="020B0503020204020204" pitchFamily="34" charset="-122"/>
                <a:ea typeface="微软雅黑" panose="020B0503020204020204" pitchFamily="34" charset="-122"/>
              </a:rPr>
              <a:t>初二阶段的学生刚好是处于人生的第二次断乳期（心理断乳期），其生理特征已进入青春期，在心理上自我感觉已是成年人，但由于知识、生活实际能力还欠缺，所以这个阶段的孩子最容易出现问题，若过渡不好将影响其一生。 </a:t>
            </a:r>
          </a:p>
          <a:p>
            <a:pPr>
              <a:buFontTx/>
              <a:buNone/>
            </a:pPr>
            <a:endParaRPr lang="en-US" altLang="zh-CN" sz="3000" b="1" dirty="0">
              <a:solidFill>
                <a:srgbClr val="0000FF"/>
              </a:solidFill>
              <a:latin typeface="宋体" panose="02010600030101010101" pitchFamily="2" charset="-122"/>
            </a:endParaRPr>
          </a:p>
        </p:txBody>
      </p:sp>
    </p:spTree>
    <p:extLst>
      <p:ext uri="{BB962C8B-B14F-4D97-AF65-F5344CB8AC3E}">
        <p14:creationId xmlns:p14="http://schemas.microsoft.com/office/powerpoint/2010/main" val="24680071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par>
                                <p:cTn id="7" presetID="2" presetClass="entr" presetSubtype="4" fill="hold" grpId="1"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additive="base">
                                        <p:cTn id="9" dur="500" fill="hold"/>
                                        <p:tgtEl>
                                          <p:spTgt spid="7"/>
                                        </p:tgtEl>
                                        <p:attrNameLst>
                                          <p:attrName>ppt_x</p:attrName>
                                        </p:attrNameLst>
                                      </p:cBhvr>
                                      <p:tavLst>
                                        <p:tav tm="0">
                                          <p:val>
                                            <p:strVal val="#ppt_x"/>
                                          </p:val>
                                        </p:tav>
                                        <p:tav tm="100000">
                                          <p:val>
                                            <p:strVal val="#ppt_x"/>
                                          </p:val>
                                        </p:tav>
                                      </p:tavLst>
                                    </p:anim>
                                    <p:anim calcmode="lin" valueType="num">
                                      <p:cBhvr additive="base">
                                        <p:cTn id="1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7" grpId="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DF6F1"/>
        </a:solidFill>
        <a:effectLst/>
      </p:bgPr>
    </p:bg>
    <p:spTree>
      <p:nvGrpSpPr>
        <p:cNvPr id="1" name=""/>
        <p:cNvGrpSpPr/>
        <p:nvPr/>
      </p:nvGrpSpPr>
      <p:grpSpPr>
        <a:xfrm>
          <a:off x="0" y="0"/>
          <a:ext cx="0" cy="0"/>
          <a:chOff x="0" y="0"/>
          <a:chExt cx="0" cy="0"/>
        </a:xfrm>
      </p:grpSpPr>
      <p:sp>
        <p:nvSpPr>
          <p:cNvPr id="6" name="Text Box 4">
            <a:extLst>
              <a:ext uri="{FF2B5EF4-FFF2-40B4-BE49-F238E27FC236}">
                <a16:creationId xmlns="" xmlns:a16="http://schemas.microsoft.com/office/drawing/2014/main" id="{ECA93018-B389-4AC5-AE8A-A409EA2102E7}"/>
              </a:ext>
            </a:extLst>
          </p:cNvPr>
          <p:cNvSpPr txBox="1">
            <a:spLocks noChangeArrowheads="1"/>
          </p:cNvSpPr>
          <p:nvPr/>
        </p:nvSpPr>
        <p:spPr bwMode="auto">
          <a:xfrm>
            <a:off x="1547217" y="1071563"/>
            <a:ext cx="944046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华文行楷" panose="02010800040101010101" pitchFamily="2" charset="-122"/>
              </a:defRPr>
            </a:lvl1pPr>
            <a:lvl2pPr marL="742950" indent="-285750">
              <a:defRPr>
                <a:solidFill>
                  <a:schemeClr val="tx1"/>
                </a:solidFill>
                <a:latin typeface="Arial" panose="020B0604020202020204" pitchFamily="34" charset="0"/>
                <a:ea typeface="华文行楷" panose="02010800040101010101" pitchFamily="2" charset="-122"/>
              </a:defRPr>
            </a:lvl2pPr>
            <a:lvl3pPr marL="1143000" indent="-228600">
              <a:defRPr>
                <a:solidFill>
                  <a:schemeClr val="tx1"/>
                </a:solidFill>
                <a:latin typeface="Arial" panose="020B0604020202020204" pitchFamily="34" charset="0"/>
                <a:ea typeface="华文行楷" panose="02010800040101010101" pitchFamily="2" charset="-122"/>
              </a:defRPr>
            </a:lvl3pPr>
            <a:lvl4pPr marL="1600200" indent="-228600">
              <a:defRPr>
                <a:solidFill>
                  <a:schemeClr val="tx1"/>
                </a:solidFill>
                <a:latin typeface="Arial" panose="020B0604020202020204" pitchFamily="34" charset="0"/>
                <a:ea typeface="华文行楷" panose="02010800040101010101" pitchFamily="2" charset="-122"/>
              </a:defRPr>
            </a:lvl4pPr>
            <a:lvl5pPr marL="2057400" indent="-228600">
              <a:defRPr>
                <a:solidFill>
                  <a:schemeClr val="tx1"/>
                </a:solidFill>
                <a:latin typeface="Arial" panose="020B0604020202020204" pitchFamily="34" charset="0"/>
                <a:ea typeface="华文行楷" panose="020108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9pPr>
          </a:lstStyle>
          <a:p>
            <a:pPr defTabSz="685800" fontAlgn="base">
              <a:spcBef>
                <a:spcPct val="50000"/>
              </a:spcBef>
              <a:spcAft>
                <a:spcPct val="0"/>
              </a:spcAft>
            </a:pPr>
            <a:r>
              <a:rPr lang="zh-CN" altLang="en-US" sz="4000" b="1" dirty="0">
                <a:solidFill>
                  <a:srgbClr val="034239"/>
                </a:solidFill>
                <a:latin typeface="+mn-lt"/>
                <a:ea typeface="+mn-ea"/>
              </a:rPr>
              <a:t>青春期学生变化（身体上开始出现变化）</a:t>
            </a:r>
          </a:p>
        </p:txBody>
      </p:sp>
      <p:pic>
        <p:nvPicPr>
          <p:cNvPr id="3" name="图片 2">
            <a:extLst>
              <a:ext uri="{FF2B5EF4-FFF2-40B4-BE49-F238E27FC236}">
                <a16:creationId xmlns="" xmlns:a16="http://schemas.microsoft.com/office/drawing/2014/main" id="{9EEC4A23-1C8E-44F2-86B6-DDD402EA84CA}"/>
              </a:ext>
            </a:extLst>
          </p:cNvPr>
          <p:cNvPicPr>
            <a:picLocks noChangeAspect="1"/>
          </p:cNvPicPr>
          <p:nvPr/>
        </p:nvPicPr>
        <p:blipFill rotWithShape="1">
          <a:blip r:embed="rId3">
            <a:extLst>
              <a:ext uri="{28A0092B-C50C-407E-A947-70E740481C1C}">
                <a14:useLocalDpi xmlns:a14="http://schemas.microsoft.com/office/drawing/2010/main" val="0"/>
              </a:ext>
            </a:extLst>
          </a:blip>
          <a:srcRect l="35185" t="29165" r="36420" b="30833"/>
          <a:stretch/>
        </p:blipFill>
        <p:spPr>
          <a:xfrm>
            <a:off x="4953000" y="2000250"/>
            <a:ext cx="2190750" cy="2743200"/>
          </a:xfrm>
          <a:prstGeom prst="rect">
            <a:avLst/>
          </a:prstGeom>
        </p:spPr>
      </p:pic>
      <p:sp>
        <p:nvSpPr>
          <p:cNvPr id="8" name="Text Box 3">
            <a:extLst>
              <a:ext uri="{FF2B5EF4-FFF2-40B4-BE49-F238E27FC236}">
                <a16:creationId xmlns="" xmlns:a16="http://schemas.microsoft.com/office/drawing/2014/main" id="{C665E3EA-B14C-425F-AA61-FAA9E4F1BD59}"/>
              </a:ext>
            </a:extLst>
          </p:cNvPr>
          <p:cNvSpPr txBox="1">
            <a:spLocks noChangeArrowheads="1"/>
          </p:cNvSpPr>
          <p:nvPr/>
        </p:nvSpPr>
        <p:spPr bwMode="auto">
          <a:xfrm>
            <a:off x="3238500" y="4743450"/>
            <a:ext cx="6057900" cy="1899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华文行楷" panose="02010800040101010101" pitchFamily="2" charset="-122"/>
              </a:defRPr>
            </a:lvl1pPr>
            <a:lvl2pPr marL="742950" indent="-285750">
              <a:defRPr>
                <a:solidFill>
                  <a:schemeClr val="tx1"/>
                </a:solidFill>
                <a:latin typeface="Arial" panose="020B0604020202020204" pitchFamily="34" charset="0"/>
                <a:ea typeface="华文行楷" panose="02010800040101010101" pitchFamily="2" charset="-122"/>
              </a:defRPr>
            </a:lvl2pPr>
            <a:lvl3pPr marL="1143000" indent="-228600">
              <a:defRPr>
                <a:solidFill>
                  <a:schemeClr val="tx1"/>
                </a:solidFill>
                <a:latin typeface="Arial" panose="020B0604020202020204" pitchFamily="34" charset="0"/>
                <a:ea typeface="华文行楷" panose="02010800040101010101" pitchFamily="2" charset="-122"/>
              </a:defRPr>
            </a:lvl3pPr>
            <a:lvl4pPr marL="1600200" indent="-228600">
              <a:defRPr>
                <a:solidFill>
                  <a:schemeClr val="tx1"/>
                </a:solidFill>
                <a:latin typeface="Arial" panose="020B0604020202020204" pitchFamily="34" charset="0"/>
                <a:ea typeface="华文行楷" panose="02010800040101010101" pitchFamily="2" charset="-122"/>
              </a:defRPr>
            </a:lvl4pPr>
            <a:lvl5pPr marL="2057400" indent="-228600">
              <a:defRPr>
                <a:solidFill>
                  <a:schemeClr val="tx1"/>
                </a:solidFill>
                <a:latin typeface="Arial" panose="020B0604020202020204" pitchFamily="34" charset="0"/>
                <a:ea typeface="华文行楷" panose="020108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9pPr>
          </a:lstStyle>
          <a:p>
            <a:pPr defTabSz="685800" fontAlgn="base">
              <a:lnSpc>
                <a:spcPct val="110000"/>
              </a:lnSpc>
              <a:spcBef>
                <a:spcPct val="50000"/>
              </a:spcBef>
              <a:spcAft>
                <a:spcPct val="0"/>
              </a:spcAft>
            </a:pPr>
            <a:r>
              <a:rPr lang="zh-CN" altLang="en-US" sz="1500" b="1" dirty="0">
                <a:solidFill>
                  <a:srgbClr val="0033CC"/>
                </a:solidFill>
                <a:ea typeface="宋体" panose="02010600030101010101" pitchFamily="2" charset="-122"/>
              </a:rPr>
              <a:t>　　</a:t>
            </a:r>
            <a:r>
              <a:rPr lang="en-US" altLang="zh-CN" dirty="0">
                <a:solidFill>
                  <a:srgbClr val="034239"/>
                </a:solidFill>
                <a:latin typeface="微软雅黑" panose="020B0503020204020204" pitchFamily="34" charset="-122"/>
                <a:ea typeface="微软雅黑" panose="020B0503020204020204" pitchFamily="34" charset="-122"/>
              </a:rPr>
              <a:t>12-16</a:t>
            </a:r>
            <a:r>
              <a:rPr lang="zh-CN" altLang="en-US" dirty="0">
                <a:solidFill>
                  <a:srgbClr val="034239"/>
                </a:solidFill>
                <a:latin typeface="微软雅黑" panose="020B0503020204020204" pitchFamily="34" charset="-122"/>
                <a:ea typeface="微软雅黑" panose="020B0503020204020204" pitchFamily="34" charset="-122"/>
              </a:rPr>
              <a:t>岁年龄段，这个时期的学生正处在青春发育期，心理和生理变化比较迅速。男生开始出现声音变粗，长出胡须等生理上的变化；女生开始 出现相应的身体发育上的变化。因此，家长有必要对学生进行一些谈话，让他们克服对这些变化的恐惧感，以稳定他们因为身体上的变化而形成的心理上的波动。</a:t>
            </a:r>
          </a:p>
        </p:txBody>
      </p:sp>
    </p:spTree>
    <p:extLst>
      <p:ext uri="{BB962C8B-B14F-4D97-AF65-F5344CB8AC3E}">
        <p14:creationId xmlns:p14="http://schemas.microsoft.com/office/powerpoint/2010/main" val="37974044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DF6F1"/>
        </a:solidFill>
        <a:effectLst/>
      </p:bgPr>
    </p:bg>
    <p:spTree>
      <p:nvGrpSpPr>
        <p:cNvPr id="1" name=""/>
        <p:cNvGrpSpPr/>
        <p:nvPr/>
      </p:nvGrpSpPr>
      <p:grpSpPr>
        <a:xfrm>
          <a:off x="0" y="0"/>
          <a:ext cx="0" cy="0"/>
          <a:chOff x="0" y="0"/>
          <a:chExt cx="0" cy="0"/>
        </a:xfrm>
      </p:grpSpPr>
      <p:sp>
        <p:nvSpPr>
          <p:cNvPr id="6" name="Text Box 4">
            <a:extLst>
              <a:ext uri="{FF2B5EF4-FFF2-40B4-BE49-F238E27FC236}">
                <a16:creationId xmlns="" xmlns:a16="http://schemas.microsoft.com/office/drawing/2014/main" id="{ECA93018-B389-4AC5-AE8A-A409EA2102E7}"/>
              </a:ext>
            </a:extLst>
          </p:cNvPr>
          <p:cNvSpPr txBox="1">
            <a:spLocks noChangeArrowheads="1"/>
          </p:cNvSpPr>
          <p:nvPr/>
        </p:nvSpPr>
        <p:spPr bwMode="auto">
          <a:xfrm>
            <a:off x="2084785" y="1076860"/>
            <a:ext cx="835461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华文行楷" panose="02010800040101010101" pitchFamily="2" charset="-122"/>
              </a:defRPr>
            </a:lvl1pPr>
            <a:lvl2pPr marL="742950" indent="-285750">
              <a:defRPr>
                <a:solidFill>
                  <a:schemeClr val="tx1"/>
                </a:solidFill>
                <a:latin typeface="Arial" panose="020B0604020202020204" pitchFamily="34" charset="0"/>
                <a:ea typeface="华文行楷" panose="02010800040101010101" pitchFamily="2" charset="-122"/>
              </a:defRPr>
            </a:lvl2pPr>
            <a:lvl3pPr marL="1143000" indent="-228600">
              <a:defRPr>
                <a:solidFill>
                  <a:schemeClr val="tx1"/>
                </a:solidFill>
                <a:latin typeface="Arial" panose="020B0604020202020204" pitchFamily="34" charset="0"/>
                <a:ea typeface="华文行楷" panose="02010800040101010101" pitchFamily="2" charset="-122"/>
              </a:defRPr>
            </a:lvl3pPr>
            <a:lvl4pPr marL="1600200" indent="-228600">
              <a:defRPr>
                <a:solidFill>
                  <a:schemeClr val="tx1"/>
                </a:solidFill>
                <a:latin typeface="Arial" panose="020B0604020202020204" pitchFamily="34" charset="0"/>
                <a:ea typeface="华文行楷" panose="02010800040101010101" pitchFamily="2" charset="-122"/>
              </a:defRPr>
            </a:lvl4pPr>
            <a:lvl5pPr marL="2057400" indent="-228600">
              <a:defRPr>
                <a:solidFill>
                  <a:schemeClr val="tx1"/>
                </a:solidFill>
                <a:latin typeface="Arial" panose="020B0604020202020204" pitchFamily="34" charset="0"/>
                <a:ea typeface="华文行楷" panose="020108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9pPr>
          </a:lstStyle>
          <a:p>
            <a:pPr defTabSz="685800" fontAlgn="base">
              <a:spcBef>
                <a:spcPct val="50000"/>
              </a:spcBef>
              <a:spcAft>
                <a:spcPct val="0"/>
              </a:spcAft>
            </a:pPr>
            <a:r>
              <a:rPr lang="zh-CN" altLang="en-US" sz="4000" b="1" dirty="0">
                <a:solidFill>
                  <a:srgbClr val="034239"/>
                </a:solidFill>
                <a:latin typeface="+mn-lt"/>
                <a:ea typeface="+mn-ea"/>
              </a:rPr>
              <a:t>青春期学生变化（独立性开始增强）</a:t>
            </a:r>
          </a:p>
        </p:txBody>
      </p:sp>
      <p:pic>
        <p:nvPicPr>
          <p:cNvPr id="3" name="图片 2">
            <a:extLst>
              <a:ext uri="{FF2B5EF4-FFF2-40B4-BE49-F238E27FC236}">
                <a16:creationId xmlns="" xmlns:a16="http://schemas.microsoft.com/office/drawing/2014/main" id="{9EEC4A23-1C8E-44F2-86B6-DDD402EA84CA}"/>
              </a:ext>
            </a:extLst>
          </p:cNvPr>
          <p:cNvPicPr>
            <a:picLocks noChangeAspect="1"/>
          </p:cNvPicPr>
          <p:nvPr/>
        </p:nvPicPr>
        <p:blipFill rotWithShape="1">
          <a:blip r:embed="rId3">
            <a:extLst>
              <a:ext uri="{28A0092B-C50C-407E-A947-70E740481C1C}">
                <a14:useLocalDpi xmlns:a14="http://schemas.microsoft.com/office/drawing/2010/main" val="0"/>
              </a:ext>
            </a:extLst>
          </a:blip>
          <a:srcRect l="35185" t="29165" r="36420" b="30833"/>
          <a:stretch/>
        </p:blipFill>
        <p:spPr>
          <a:xfrm>
            <a:off x="4953000" y="2000250"/>
            <a:ext cx="2190750" cy="2743200"/>
          </a:xfrm>
          <a:prstGeom prst="rect">
            <a:avLst/>
          </a:prstGeom>
        </p:spPr>
      </p:pic>
      <p:sp>
        <p:nvSpPr>
          <p:cNvPr id="5" name="Text Box 3">
            <a:extLst>
              <a:ext uri="{FF2B5EF4-FFF2-40B4-BE49-F238E27FC236}">
                <a16:creationId xmlns="" xmlns:a16="http://schemas.microsoft.com/office/drawing/2014/main" id="{270B42CF-7AC3-44D8-9B0A-044B4D4668DC}"/>
              </a:ext>
            </a:extLst>
          </p:cNvPr>
          <p:cNvSpPr txBox="1">
            <a:spLocks noChangeArrowheads="1"/>
          </p:cNvSpPr>
          <p:nvPr/>
        </p:nvSpPr>
        <p:spPr bwMode="auto">
          <a:xfrm>
            <a:off x="3600450" y="4903977"/>
            <a:ext cx="577215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华文行楷" panose="02010800040101010101" pitchFamily="2" charset="-122"/>
              </a:defRPr>
            </a:lvl1pPr>
            <a:lvl2pPr marL="742950" indent="-285750">
              <a:defRPr>
                <a:solidFill>
                  <a:schemeClr val="tx1"/>
                </a:solidFill>
                <a:latin typeface="Arial" panose="020B0604020202020204" pitchFamily="34" charset="0"/>
                <a:ea typeface="华文行楷" panose="02010800040101010101" pitchFamily="2" charset="-122"/>
              </a:defRPr>
            </a:lvl2pPr>
            <a:lvl3pPr marL="1143000" indent="-228600">
              <a:defRPr>
                <a:solidFill>
                  <a:schemeClr val="tx1"/>
                </a:solidFill>
                <a:latin typeface="Arial" panose="020B0604020202020204" pitchFamily="34" charset="0"/>
                <a:ea typeface="华文行楷" panose="02010800040101010101" pitchFamily="2" charset="-122"/>
              </a:defRPr>
            </a:lvl3pPr>
            <a:lvl4pPr marL="1600200" indent="-228600">
              <a:defRPr>
                <a:solidFill>
                  <a:schemeClr val="tx1"/>
                </a:solidFill>
                <a:latin typeface="Arial" panose="020B0604020202020204" pitchFamily="34" charset="0"/>
                <a:ea typeface="华文行楷" panose="02010800040101010101" pitchFamily="2" charset="-122"/>
              </a:defRPr>
            </a:lvl4pPr>
            <a:lvl5pPr marL="2057400" indent="-228600">
              <a:defRPr>
                <a:solidFill>
                  <a:schemeClr val="tx1"/>
                </a:solidFill>
                <a:latin typeface="Arial" panose="020B0604020202020204" pitchFamily="34" charset="0"/>
                <a:ea typeface="华文行楷" panose="020108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9pPr>
          </a:lstStyle>
          <a:p>
            <a:pPr defTabSz="685800" fontAlgn="base">
              <a:spcBef>
                <a:spcPct val="50000"/>
              </a:spcBef>
              <a:spcAft>
                <a:spcPct val="0"/>
              </a:spcAft>
            </a:pPr>
            <a:r>
              <a:rPr lang="zh-CN" altLang="en-US" dirty="0">
                <a:solidFill>
                  <a:srgbClr val="034239"/>
                </a:solidFill>
                <a:latin typeface="微软雅黑" panose="020B0503020204020204" pitchFamily="34" charset="-122"/>
                <a:ea typeface="微软雅黑" panose="020B0503020204020204" pitchFamily="34" charset="-122"/>
              </a:rPr>
              <a:t>孩子的独立性增强了，总想摆脱对教师和家长的依赖，总认为自己不是孩子了，有事不愿和父母及师长交流。所以希望各位家长能因势利导为学生安排一些学生力所能及的家务事，一方面满足学生要求独立的心理变化，另外一方面又能培养学生的责任感。一个人责任感的培养将在他未来的一生中发挥巨大的作用。</a:t>
            </a:r>
          </a:p>
        </p:txBody>
      </p:sp>
    </p:spTree>
    <p:extLst>
      <p:ext uri="{BB962C8B-B14F-4D97-AF65-F5344CB8AC3E}">
        <p14:creationId xmlns:p14="http://schemas.microsoft.com/office/powerpoint/2010/main" val="41421563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DF6F1"/>
        </a:solidFill>
        <a:effectLst/>
      </p:bgPr>
    </p:bg>
    <p:spTree>
      <p:nvGrpSpPr>
        <p:cNvPr id="1" name=""/>
        <p:cNvGrpSpPr/>
        <p:nvPr/>
      </p:nvGrpSpPr>
      <p:grpSpPr>
        <a:xfrm>
          <a:off x="0" y="0"/>
          <a:ext cx="0" cy="0"/>
          <a:chOff x="0" y="0"/>
          <a:chExt cx="0" cy="0"/>
        </a:xfrm>
      </p:grpSpPr>
      <p:sp>
        <p:nvSpPr>
          <p:cNvPr id="6" name="Text Box 4">
            <a:extLst>
              <a:ext uri="{FF2B5EF4-FFF2-40B4-BE49-F238E27FC236}">
                <a16:creationId xmlns="" xmlns:a16="http://schemas.microsoft.com/office/drawing/2014/main" id="{ECA93018-B389-4AC5-AE8A-A409EA2102E7}"/>
              </a:ext>
            </a:extLst>
          </p:cNvPr>
          <p:cNvSpPr txBox="1">
            <a:spLocks noChangeArrowheads="1"/>
          </p:cNvSpPr>
          <p:nvPr/>
        </p:nvSpPr>
        <p:spPr bwMode="auto">
          <a:xfrm>
            <a:off x="2503885" y="1014413"/>
            <a:ext cx="772596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华文行楷" panose="02010800040101010101" pitchFamily="2" charset="-122"/>
              </a:defRPr>
            </a:lvl1pPr>
            <a:lvl2pPr marL="742950" indent="-285750">
              <a:defRPr>
                <a:solidFill>
                  <a:schemeClr val="tx1"/>
                </a:solidFill>
                <a:latin typeface="Arial" panose="020B0604020202020204" pitchFamily="34" charset="0"/>
                <a:ea typeface="华文行楷" panose="02010800040101010101" pitchFamily="2" charset="-122"/>
              </a:defRPr>
            </a:lvl2pPr>
            <a:lvl3pPr marL="1143000" indent="-228600">
              <a:defRPr>
                <a:solidFill>
                  <a:schemeClr val="tx1"/>
                </a:solidFill>
                <a:latin typeface="Arial" panose="020B0604020202020204" pitchFamily="34" charset="0"/>
                <a:ea typeface="华文行楷" panose="02010800040101010101" pitchFamily="2" charset="-122"/>
              </a:defRPr>
            </a:lvl3pPr>
            <a:lvl4pPr marL="1600200" indent="-228600">
              <a:defRPr>
                <a:solidFill>
                  <a:schemeClr val="tx1"/>
                </a:solidFill>
                <a:latin typeface="Arial" panose="020B0604020202020204" pitchFamily="34" charset="0"/>
                <a:ea typeface="华文行楷" panose="02010800040101010101" pitchFamily="2" charset="-122"/>
              </a:defRPr>
            </a:lvl4pPr>
            <a:lvl5pPr marL="2057400" indent="-228600">
              <a:defRPr>
                <a:solidFill>
                  <a:schemeClr val="tx1"/>
                </a:solidFill>
                <a:latin typeface="Arial" panose="020B0604020202020204" pitchFamily="34" charset="0"/>
                <a:ea typeface="华文行楷" panose="020108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9pPr>
          </a:lstStyle>
          <a:p>
            <a:pPr defTabSz="685800" fontAlgn="base">
              <a:spcBef>
                <a:spcPct val="50000"/>
              </a:spcBef>
              <a:spcAft>
                <a:spcPct val="0"/>
              </a:spcAft>
            </a:pPr>
            <a:r>
              <a:rPr lang="zh-CN" altLang="en-US" sz="4000" b="1" dirty="0">
                <a:solidFill>
                  <a:srgbClr val="034239"/>
                </a:solidFill>
                <a:latin typeface="+mn-lt"/>
                <a:ea typeface="+mn-ea"/>
              </a:rPr>
              <a:t>青春期学生变化（好奇心增强）</a:t>
            </a:r>
          </a:p>
        </p:txBody>
      </p:sp>
      <p:pic>
        <p:nvPicPr>
          <p:cNvPr id="3" name="图片 2">
            <a:extLst>
              <a:ext uri="{FF2B5EF4-FFF2-40B4-BE49-F238E27FC236}">
                <a16:creationId xmlns="" xmlns:a16="http://schemas.microsoft.com/office/drawing/2014/main" id="{9EEC4A23-1C8E-44F2-86B6-DDD402EA84CA}"/>
              </a:ext>
            </a:extLst>
          </p:cNvPr>
          <p:cNvPicPr>
            <a:picLocks noChangeAspect="1"/>
          </p:cNvPicPr>
          <p:nvPr/>
        </p:nvPicPr>
        <p:blipFill rotWithShape="1">
          <a:blip r:embed="rId3">
            <a:extLst>
              <a:ext uri="{28A0092B-C50C-407E-A947-70E740481C1C}">
                <a14:useLocalDpi xmlns:a14="http://schemas.microsoft.com/office/drawing/2010/main" val="0"/>
              </a:ext>
            </a:extLst>
          </a:blip>
          <a:srcRect l="35185" t="29165" r="36420" b="30833"/>
          <a:stretch/>
        </p:blipFill>
        <p:spPr>
          <a:xfrm>
            <a:off x="4953000" y="2000250"/>
            <a:ext cx="2190750" cy="2743200"/>
          </a:xfrm>
          <a:prstGeom prst="rect">
            <a:avLst/>
          </a:prstGeom>
        </p:spPr>
      </p:pic>
      <p:sp>
        <p:nvSpPr>
          <p:cNvPr id="7" name="Text Box 3">
            <a:extLst>
              <a:ext uri="{FF2B5EF4-FFF2-40B4-BE49-F238E27FC236}">
                <a16:creationId xmlns="" xmlns:a16="http://schemas.microsoft.com/office/drawing/2014/main" id="{2752138D-AE59-4D1B-9E73-3B3CB4C77BEC}"/>
              </a:ext>
            </a:extLst>
          </p:cNvPr>
          <p:cNvSpPr txBox="1">
            <a:spLocks noChangeArrowheads="1"/>
          </p:cNvSpPr>
          <p:nvPr/>
        </p:nvSpPr>
        <p:spPr bwMode="auto">
          <a:xfrm>
            <a:off x="1266229" y="4937403"/>
            <a:ext cx="10201275" cy="1615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华文行楷" panose="02010800040101010101" pitchFamily="2" charset="-122"/>
              </a:defRPr>
            </a:lvl1pPr>
            <a:lvl2pPr marL="742950" indent="-285750">
              <a:defRPr>
                <a:solidFill>
                  <a:schemeClr val="tx1"/>
                </a:solidFill>
                <a:latin typeface="Arial" panose="020B0604020202020204" pitchFamily="34" charset="0"/>
                <a:ea typeface="华文行楷" panose="02010800040101010101" pitchFamily="2" charset="-122"/>
              </a:defRPr>
            </a:lvl2pPr>
            <a:lvl3pPr marL="1143000" indent="-228600">
              <a:defRPr>
                <a:solidFill>
                  <a:schemeClr val="tx1"/>
                </a:solidFill>
                <a:latin typeface="Arial" panose="020B0604020202020204" pitchFamily="34" charset="0"/>
                <a:ea typeface="华文行楷" panose="02010800040101010101" pitchFamily="2" charset="-122"/>
              </a:defRPr>
            </a:lvl3pPr>
            <a:lvl4pPr marL="1600200" indent="-228600">
              <a:defRPr>
                <a:solidFill>
                  <a:schemeClr val="tx1"/>
                </a:solidFill>
                <a:latin typeface="Arial" panose="020B0604020202020204" pitchFamily="34" charset="0"/>
                <a:ea typeface="华文行楷" panose="02010800040101010101" pitchFamily="2" charset="-122"/>
              </a:defRPr>
            </a:lvl4pPr>
            <a:lvl5pPr marL="2057400" indent="-228600">
              <a:defRPr>
                <a:solidFill>
                  <a:schemeClr val="tx1"/>
                </a:solidFill>
                <a:latin typeface="Arial" panose="020B0604020202020204" pitchFamily="34" charset="0"/>
                <a:ea typeface="华文行楷" panose="020108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9pPr>
          </a:lstStyle>
          <a:p>
            <a:pPr defTabSz="685800" fontAlgn="base">
              <a:lnSpc>
                <a:spcPct val="110000"/>
              </a:lnSpc>
              <a:spcBef>
                <a:spcPct val="50000"/>
              </a:spcBef>
              <a:spcAft>
                <a:spcPct val="0"/>
              </a:spcAft>
            </a:pPr>
            <a:r>
              <a:rPr lang="zh-CN" altLang="en-US" sz="1050" b="1" dirty="0">
                <a:solidFill>
                  <a:srgbClr val="0033CC"/>
                </a:solidFill>
                <a:ea typeface="宋体" panose="02010600030101010101" pitchFamily="2" charset="-122"/>
              </a:rPr>
              <a:t>　</a:t>
            </a:r>
            <a:r>
              <a:rPr lang="zh-CN" altLang="en-US" dirty="0">
                <a:solidFill>
                  <a:srgbClr val="034239"/>
                </a:solidFill>
                <a:latin typeface="微软雅黑" panose="020B0503020204020204" pitchFamily="34" charset="-122"/>
                <a:ea typeface="微软雅黑" panose="020B0503020204020204" pitchFamily="34" charset="-122"/>
              </a:rPr>
              <a:t>在心理上这一时期的他们精力充沛，好奇心强，任何事总想试一试（包括对异性的好奇），是典型的好奇宝宝。心理上的表现是容易兴奋和冲动，神经敏感，产生了爱情萌芽，大多数早恋孩子是发生在这一时期（尤其女生），在这一时期，作为家长要高度重视，决不能有不良的刺激对孩子产生影响，要注意从家庭生活到电影，电视节目，网络的影响，一定要有适度的选择。 所以，希望个位家长首先不要给学生配备手机，其次要注意你们的子女和别人通话的方式和时间。　</a:t>
            </a:r>
          </a:p>
        </p:txBody>
      </p:sp>
    </p:spTree>
    <p:extLst>
      <p:ext uri="{BB962C8B-B14F-4D97-AF65-F5344CB8AC3E}">
        <p14:creationId xmlns:p14="http://schemas.microsoft.com/office/powerpoint/2010/main" val="25262955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DF6F1"/>
        </a:solidFill>
        <a:effectLst/>
      </p:bgPr>
    </p:bg>
    <p:spTree>
      <p:nvGrpSpPr>
        <p:cNvPr id="1" name=""/>
        <p:cNvGrpSpPr/>
        <p:nvPr/>
      </p:nvGrpSpPr>
      <p:grpSpPr>
        <a:xfrm>
          <a:off x="0" y="0"/>
          <a:ext cx="0" cy="0"/>
          <a:chOff x="0" y="0"/>
          <a:chExt cx="0" cy="0"/>
        </a:xfrm>
      </p:grpSpPr>
      <p:sp>
        <p:nvSpPr>
          <p:cNvPr id="6" name="Text Box 4">
            <a:extLst>
              <a:ext uri="{FF2B5EF4-FFF2-40B4-BE49-F238E27FC236}">
                <a16:creationId xmlns="" xmlns:a16="http://schemas.microsoft.com/office/drawing/2014/main" id="{ECA93018-B389-4AC5-AE8A-A409EA2102E7}"/>
              </a:ext>
            </a:extLst>
          </p:cNvPr>
          <p:cNvSpPr txBox="1">
            <a:spLocks noChangeArrowheads="1"/>
          </p:cNvSpPr>
          <p:nvPr/>
        </p:nvSpPr>
        <p:spPr bwMode="auto">
          <a:xfrm>
            <a:off x="2471142" y="1123564"/>
            <a:ext cx="783490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华文行楷" panose="02010800040101010101" pitchFamily="2" charset="-122"/>
              </a:defRPr>
            </a:lvl1pPr>
            <a:lvl2pPr marL="742950" indent="-285750">
              <a:defRPr>
                <a:solidFill>
                  <a:schemeClr val="tx1"/>
                </a:solidFill>
                <a:latin typeface="Arial" panose="020B0604020202020204" pitchFamily="34" charset="0"/>
                <a:ea typeface="华文行楷" panose="02010800040101010101" pitchFamily="2" charset="-122"/>
              </a:defRPr>
            </a:lvl2pPr>
            <a:lvl3pPr marL="1143000" indent="-228600">
              <a:defRPr>
                <a:solidFill>
                  <a:schemeClr val="tx1"/>
                </a:solidFill>
                <a:latin typeface="Arial" panose="020B0604020202020204" pitchFamily="34" charset="0"/>
                <a:ea typeface="华文行楷" panose="02010800040101010101" pitchFamily="2" charset="-122"/>
              </a:defRPr>
            </a:lvl3pPr>
            <a:lvl4pPr marL="1600200" indent="-228600">
              <a:defRPr>
                <a:solidFill>
                  <a:schemeClr val="tx1"/>
                </a:solidFill>
                <a:latin typeface="Arial" panose="020B0604020202020204" pitchFamily="34" charset="0"/>
                <a:ea typeface="华文行楷" panose="02010800040101010101" pitchFamily="2" charset="-122"/>
              </a:defRPr>
            </a:lvl4pPr>
            <a:lvl5pPr marL="2057400" indent="-228600">
              <a:defRPr>
                <a:solidFill>
                  <a:schemeClr val="tx1"/>
                </a:solidFill>
                <a:latin typeface="Arial" panose="020B0604020202020204" pitchFamily="34" charset="0"/>
                <a:ea typeface="华文行楷" panose="020108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9pPr>
          </a:lstStyle>
          <a:p>
            <a:pPr defTabSz="685800" fontAlgn="base">
              <a:spcBef>
                <a:spcPct val="50000"/>
              </a:spcBef>
              <a:spcAft>
                <a:spcPct val="0"/>
              </a:spcAft>
            </a:pPr>
            <a:r>
              <a:rPr lang="zh-CN" altLang="en-US" sz="4000" b="1" dirty="0">
                <a:solidFill>
                  <a:srgbClr val="034239"/>
                </a:solidFill>
                <a:latin typeface="+mn-lt"/>
                <a:ea typeface="+mn-ea"/>
              </a:rPr>
              <a:t>青春期学生变化（逆反心理增强）</a:t>
            </a:r>
          </a:p>
        </p:txBody>
      </p:sp>
      <p:pic>
        <p:nvPicPr>
          <p:cNvPr id="3" name="图片 2">
            <a:extLst>
              <a:ext uri="{FF2B5EF4-FFF2-40B4-BE49-F238E27FC236}">
                <a16:creationId xmlns="" xmlns:a16="http://schemas.microsoft.com/office/drawing/2014/main" id="{9EEC4A23-1C8E-44F2-86B6-DDD402EA84CA}"/>
              </a:ext>
            </a:extLst>
          </p:cNvPr>
          <p:cNvPicPr>
            <a:picLocks noChangeAspect="1"/>
          </p:cNvPicPr>
          <p:nvPr/>
        </p:nvPicPr>
        <p:blipFill rotWithShape="1">
          <a:blip r:embed="rId3">
            <a:extLst>
              <a:ext uri="{28A0092B-C50C-407E-A947-70E740481C1C}">
                <a14:useLocalDpi xmlns:a14="http://schemas.microsoft.com/office/drawing/2010/main" val="0"/>
              </a:ext>
            </a:extLst>
          </a:blip>
          <a:srcRect l="35185" t="29165" r="36420" b="30833"/>
          <a:stretch/>
        </p:blipFill>
        <p:spPr>
          <a:xfrm>
            <a:off x="4953000" y="2000250"/>
            <a:ext cx="2190750" cy="2743200"/>
          </a:xfrm>
          <a:prstGeom prst="rect">
            <a:avLst/>
          </a:prstGeom>
        </p:spPr>
      </p:pic>
      <p:sp>
        <p:nvSpPr>
          <p:cNvPr id="5" name="Text Box 2">
            <a:extLst>
              <a:ext uri="{FF2B5EF4-FFF2-40B4-BE49-F238E27FC236}">
                <a16:creationId xmlns="" xmlns:a16="http://schemas.microsoft.com/office/drawing/2014/main" id="{F716A87C-7D71-47AE-A9C2-92545EEC3891}"/>
              </a:ext>
            </a:extLst>
          </p:cNvPr>
          <p:cNvSpPr txBox="1">
            <a:spLocks noChangeArrowheads="1"/>
          </p:cNvSpPr>
          <p:nvPr/>
        </p:nvSpPr>
        <p:spPr bwMode="auto">
          <a:xfrm>
            <a:off x="3009900" y="4759851"/>
            <a:ext cx="617220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华文行楷" panose="02010800040101010101" pitchFamily="2" charset="-122"/>
              </a:defRPr>
            </a:lvl1pPr>
            <a:lvl2pPr marL="742950" indent="-285750">
              <a:defRPr>
                <a:solidFill>
                  <a:schemeClr val="tx1"/>
                </a:solidFill>
                <a:latin typeface="Arial" panose="020B0604020202020204" pitchFamily="34" charset="0"/>
                <a:ea typeface="华文行楷" panose="02010800040101010101" pitchFamily="2" charset="-122"/>
              </a:defRPr>
            </a:lvl2pPr>
            <a:lvl3pPr marL="1143000" indent="-228600">
              <a:defRPr>
                <a:solidFill>
                  <a:schemeClr val="tx1"/>
                </a:solidFill>
                <a:latin typeface="Arial" panose="020B0604020202020204" pitchFamily="34" charset="0"/>
                <a:ea typeface="华文行楷" panose="02010800040101010101" pitchFamily="2" charset="-122"/>
              </a:defRPr>
            </a:lvl3pPr>
            <a:lvl4pPr marL="1600200" indent="-228600">
              <a:defRPr>
                <a:solidFill>
                  <a:schemeClr val="tx1"/>
                </a:solidFill>
                <a:latin typeface="Arial" panose="020B0604020202020204" pitchFamily="34" charset="0"/>
                <a:ea typeface="华文行楷" panose="02010800040101010101" pitchFamily="2" charset="-122"/>
              </a:defRPr>
            </a:lvl4pPr>
            <a:lvl5pPr marL="2057400" indent="-228600">
              <a:defRPr>
                <a:solidFill>
                  <a:schemeClr val="tx1"/>
                </a:solidFill>
                <a:latin typeface="Arial" panose="020B0604020202020204" pitchFamily="34" charset="0"/>
                <a:ea typeface="华文行楷" panose="020108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9pPr>
          </a:lstStyle>
          <a:p>
            <a:pPr defTabSz="685800" fontAlgn="base">
              <a:spcBef>
                <a:spcPct val="50000"/>
              </a:spcBef>
              <a:spcAft>
                <a:spcPct val="0"/>
              </a:spcAft>
            </a:pPr>
            <a:r>
              <a:rPr lang="en-US" altLang="zh-CN" sz="1350" b="1" dirty="0">
                <a:solidFill>
                  <a:srgbClr val="0033CC"/>
                </a:solidFill>
                <a:ea typeface="宋体" panose="02010600030101010101" pitchFamily="2" charset="-122"/>
              </a:rPr>
              <a:t>    </a:t>
            </a:r>
            <a:r>
              <a:rPr lang="zh-CN" altLang="en-US" dirty="0">
                <a:solidFill>
                  <a:srgbClr val="034239"/>
                </a:solidFill>
                <a:latin typeface="微软雅黑" panose="020B0503020204020204" pitchFamily="34" charset="-122"/>
                <a:ea typeface="微软雅黑" panose="020B0503020204020204" pitchFamily="34" charset="-122"/>
              </a:rPr>
              <a:t>这个时期学生逆反心理比较重。而逆反心理的增强一部分原因来自于学生独立性的增强，另外一方面也因为学生被要求的东西变多。学习任务增加，使得学生玩的时间变少，心理上不满开始增多。因而，从这个阶段开始，各位家长的教育模式应该向与他们讨论，并且由学生自己讲出他们自己错误的地方，由学生自己来规定自己要接受惩罚。我建议各位家长可以和你们子女之间就一些问题建立一些约法三章。</a:t>
            </a:r>
          </a:p>
        </p:txBody>
      </p:sp>
    </p:spTree>
    <p:extLst>
      <p:ext uri="{BB962C8B-B14F-4D97-AF65-F5344CB8AC3E}">
        <p14:creationId xmlns:p14="http://schemas.microsoft.com/office/powerpoint/2010/main" val="7367435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DF6F1"/>
        </a:solidFill>
        <a:effectLst/>
      </p:bgPr>
    </p:bg>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6CCDB923-3642-4EA6-8D86-725F6E3A2F2A}"/>
              </a:ext>
            </a:extLst>
          </p:cNvPr>
          <p:cNvPicPr>
            <a:picLocks noChangeAspect="1"/>
          </p:cNvPicPr>
          <p:nvPr/>
        </p:nvPicPr>
        <p:blipFill rotWithShape="1">
          <a:blip r:embed="rId3">
            <a:extLst>
              <a:ext uri="{28A0092B-C50C-407E-A947-70E740481C1C}">
                <a14:useLocalDpi xmlns:a14="http://schemas.microsoft.com/office/drawing/2010/main" val="0"/>
              </a:ext>
            </a:extLst>
          </a:blip>
          <a:srcRect b="21481"/>
          <a:stretch/>
        </p:blipFill>
        <p:spPr>
          <a:xfrm>
            <a:off x="3900841" y="458360"/>
            <a:ext cx="4564503" cy="5190589"/>
          </a:xfrm>
          <a:prstGeom prst="rect">
            <a:avLst/>
          </a:prstGeom>
        </p:spPr>
      </p:pic>
      <p:sp>
        <p:nvSpPr>
          <p:cNvPr id="7" name="Rectangle 2">
            <a:extLst>
              <a:ext uri="{FF2B5EF4-FFF2-40B4-BE49-F238E27FC236}">
                <a16:creationId xmlns="" xmlns:a16="http://schemas.microsoft.com/office/drawing/2014/main" id="{9A82C9FE-6360-4682-9C65-9D22D7BDB037}"/>
              </a:ext>
            </a:extLst>
          </p:cNvPr>
          <p:cNvSpPr>
            <a:spLocks noGrp="1" noChangeArrowheads="1"/>
          </p:cNvSpPr>
          <p:nvPr>
            <p:ph type="title"/>
          </p:nvPr>
        </p:nvSpPr>
        <p:spPr>
          <a:xfrm>
            <a:off x="2420541" y="4006154"/>
            <a:ext cx="8037909" cy="2851846"/>
          </a:xfrm>
        </p:spPr>
        <p:txBody>
          <a:bodyPr>
            <a:normAutofit fontScale="90000"/>
          </a:bodyPr>
          <a:lstStyle/>
          <a:p>
            <a:pPr eaLnBrk="1" hangingPunct="1">
              <a:lnSpc>
                <a:spcPct val="150000"/>
              </a:lnSpc>
            </a:pPr>
            <a:r>
              <a:rPr lang="zh-CN" altLang="en-US" sz="1800" dirty="0">
                <a:solidFill>
                  <a:srgbClr val="034239"/>
                </a:solidFill>
                <a:latin typeface="微软雅黑" panose="020B0503020204020204" pitchFamily="34" charset="-122"/>
                <a:ea typeface="微软雅黑" panose="020B0503020204020204" pitchFamily="34" charset="-122"/>
                <a:cs typeface="+mn-cs"/>
              </a:rPr>
              <a:t>       总之，人一生可以不做坏事，但绝不可能不做错事。初二则是孩子最容易“惹事”，“犯错”的时期。在这个时期，孩子发展顺利，固然幸运；产生了一点麻烦、困惑，也不必紧张。我们应认识到，犯错是孩子的权利，也是走向成熟的必备代价。一个学生不让在校园里犯错，就会留到社会中去犯错，这更不是我们愿意看到的。希望我们的家长要有这个思想准备，有这个信心和耐力，有这个认识高度，有教育孩子健康发展的能力。学校和家庭一起研究，共同努力，让这个“事故多发的阶段”平稳度过，让所有初二的孩子都能得到发展，都能逐步优秀。</a:t>
            </a:r>
            <a:r>
              <a:rPr lang="en-US" altLang="zh-CN" sz="1800" dirty="0">
                <a:solidFill>
                  <a:srgbClr val="034239"/>
                </a:solidFill>
                <a:latin typeface="微软雅黑" panose="020B0503020204020204" pitchFamily="34" charset="-122"/>
                <a:ea typeface="微软雅黑" panose="020B0503020204020204" pitchFamily="34" charset="-122"/>
                <a:cs typeface="+mn-cs"/>
              </a:rPr>
              <a:t/>
            </a:r>
            <a:br>
              <a:rPr lang="en-US" altLang="zh-CN" sz="1800" dirty="0">
                <a:solidFill>
                  <a:srgbClr val="034239"/>
                </a:solidFill>
                <a:latin typeface="微软雅黑" panose="020B0503020204020204" pitchFamily="34" charset="-122"/>
                <a:ea typeface="微软雅黑" panose="020B0503020204020204" pitchFamily="34" charset="-122"/>
                <a:cs typeface="+mn-cs"/>
              </a:rPr>
            </a:br>
            <a:endParaRPr lang="zh-CN" altLang="en-US" sz="1800" dirty="0">
              <a:solidFill>
                <a:srgbClr val="034239"/>
              </a:solidFill>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5133734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iterate type="lt">
                                    <p:tmPct val="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 presetClass="emph" presetSubtype="2" fill="hold" grpId="1" nodeType="afterEffect">
                                  <p:stCondLst>
                                    <p:cond delay="0"/>
                                  </p:stCondLst>
                                  <p:iterate type="lt">
                                    <p:tmPct val="40000"/>
                                  </p:iterate>
                                  <p:childTnLst>
                                    <p:animClr clrSpc="rgb" dir="cw">
                                      <p:cBhvr override="childStyle">
                                        <p:cTn id="12" dur="300" fill="hold"/>
                                        <p:tgtEl>
                                          <p:spTgt spid="7"/>
                                        </p:tgtEl>
                                        <p:attrNameLst>
                                          <p:attrName>style.color</p:attrName>
                                        </p:attrNameLst>
                                      </p:cBhvr>
                                      <p:to>
                                        <a:srgbClr val="FF33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92CEAC"/>
        </a:solidFill>
        <a:effectLst/>
      </p:bgPr>
    </p:bg>
    <p:spTree>
      <p:nvGrpSpPr>
        <p:cNvPr id="1" name=""/>
        <p:cNvGrpSpPr/>
        <p:nvPr/>
      </p:nvGrpSpPr>
      <p:grpSpPr>
        <a:xfrm>
          <a:off x="0" y="0"/>
          <a:ext cx="0" cy="0"/>
          <a:chOff x="0" y="0"/>
          <a:chExt cx="0" cy="0"/>
        </a:xfrm>
      </p:grpSpPr>
      <p:sp>
        <p:nvSpPr>
          <p:cNvPr id="6" name="Rectangle 51">
            <a:extLst>
              <a:ext uri="{FF2B5EF4-FFF2-40B4-BE49-F238E27FC236}">
                <a16:creationId xmlns="" xmlns:a16="http://schemas.microsoft.com/office/drawing/2014/main" id="{C332086C-6DBA-4216-B4C4-5F494F78968D}"/>
              </a:ext>
            </a:extLst>
          </p:cNvPr>
          <p:cNvSpPr/>
          <p:nvPr/>
        </p:nvSpPr>
        <p:spPr>
          <a:xfrm>
            <a:off x="3673046" y="2339471"/>
            <a:ext cx="4845907" cy="1089529"/>
          </a:xfrm>
          <a:prstGeom prst="rect">
            <a:avLst/>
          </a:prstGeom>
        </p:spPr>
        <p:txBody>
          <a:bodyPr wrap="square">
            <a:spAutoFit/>
          </a:bodyPr>
          <a:lstStyle/>
          <a:p>
            <a:pPr algn="ctr">
              <a:lnSpc>
                <a:spcPct val="90000"/>
              </a:lnSpc>
            </a:pPr>
            <a:r>
              <a:rPr lang="zh-CN" altLang="en-US" sz="3600" dirty="0">
                <a:solidFill>
                  <a:srgbClr val="034239"/>
                </a:solidFill>
                <a:latin typeface="微软雅黑" panose="020B0503020204020204" pitchFamily="34" charset="-122"/>
                <a:ea typeface="微软雅黑" panose="020B0503020204020204" pitchFamily="34" charset="-122"/>
              </a:rPr>
              <a:t>第三部分</a:t>
            </a:r>
            <a:endParaRPr lang="en-US" altLang="zh-CN" sz="3600" dirty="0">
              <a:solidFill>
                <a:srgbClr val="034239"/>
              </a:solidFill>
              <a:latin typeface="微软雅黑" panose="020B0503020204020204" pitchFamily="34" charset="-122"/>
              <a:ea typeface="微软雅黑" panose="020B0503020204020204" pitchFamily="34" charset="-122"/>
            </a:endParaRPr>
          </a:p>
          <a:p>
            <a:pPr algn="ctr">
              <a:lnSpc>
                <a:spcPct val="90000"/>
              </a:lnSpc>
            </a:pPr>
            <a:r>
              <a:rPr lang="zh-CN" altLang="en-US" sz="3600" dirty="0">
                <a:solidFill>
                  <a:srgbClr val="034239"/>
                </a:solidFill>
                <a:latin typeface="微软雅黑" panose="020B0503020204020204" pitchFamily="34" charset="-122"/>
                <a:ea typeface="微软雅黑" panose="020B0503020204020204" pitchFamily="34" charset="-122"/>
              </a:rPr>
              <a:t>家庭教育指南</a:t>
            </a:r>
            <a:endParaRPr lang="en-US" sz="3600" dirty="0">
              <a:solidFill>
                <a:srgbClr val="034239"/>
              </a:solidFill>
              <a:latin typeface="微软雅黑" panose="020B0503020204020204" pitchFamily="34" charset="-122"/>
              <a:ea typeface="微软雅黑" panose="020B0503020204020204" pitchFamily="34" charset="-122"/>
            </a:endParaRPr>
          </a:p>
        </p:txBody>
      </p:sp>
      <p:pic>
        <p:nvPicPr>
          <p:cNvPr id="4" name="图片 3">
            <a:extLst>
              <a:ext uri="{FF2B5EF4-FFF2-40B4-BE49-F238E27FC236}">
                <a16:creationId xmlns="" xmlns:a16="http://schemas.microsoft.com/office/drawing/2014/main" id="{B21B3D16-C8F5-42A4-BB49-1974DD7BD01F}"/>
              </a:ext>
            </a:extLst>
          </p:cNvPr>
          <p:cNvPicPr>
            <a:picLocks noChangeAspect="1"/>
          </p:cNvPicPr>
          <p:nvPr/>
        </p:nvPicPr>
        <p:blipFill rotWithShape="1">
          <a:blip r:embed="rId3">
            <a:extLst>
              <a:ext uri="{28A0092B-C50C-407E-A947-70E740481C1C}">
                <a14:useLocalDpi xmlns:a14="http://schemas.microsoft.com/office/drawing/2010/main" val="0"/>
              </a:ext>
            </a:extLst>
          </a:blip>
          <a:srcRect t="18868" b="73351"/>
          <a:stretch/>
        </p:blipFill>
        <p:spPr>
          <a:xfrm flipV="1">
            <a:off x="0" y="3429000"/>
            <a:ext cx="12192000" cy="719894"/>
          </a:xfrm>
          <a:prstGeom prst="rect">
            <a:avLst/>
          </a:prstGeom>
        </p:spPr>
      </p:pic>
    </p:spTree>
    <p:extLst>
      <p:ext uri="{BB962C8B-B14F-4D97-AF65-F5344CB8AC3E}">
        <p14:creationId xmlns:p14="http://schemas.microsoft.com/office/powerpoint/2010/main" val="1496441250"/>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DF6F1"/>
        </a:solidFill>
        <a:effectLst/>
      </p:bgPr>
    </p:bg>
    <p:spTree>
      <p:nvGrpSpPr>
        <p:cNvPr id="1" name=""/>
        <p:cNvGrpSpPr/>
        <p:nvPr/>
      </p:nvGrpSpPr>
      <p:grpSpPr>
        <a:xfrm>
          <a:off x="0" y="0"/>
          <a:ext cx="0" cy="0"/>
          <a:chOff x="0" y="0"/>
          <a:chExt cx="0" cy="0"/>
        </a:xfrm>
      </p:grpSpPr>
      <p:pic>
        <p:nvPicPr>
          <p:cNvPr id="22" name="图片 21">
            <a:extLst>
              <a:ext uri="{FF2B5EF4-FFF2-40B4-BE49-F238E27FC236}">
                <a16:creationId xmlns="" xmlns:a16="http://schemas.microsoft.com/office/drawing/2014/main" id="{F45FCD58-7E22-4AAE-9E1D-7D56219C26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48956" y="1954926"/>
            <a:ext cx="4844057" cy="4106203"/>
          </a:xfrm>
          <a:prstGeom prst="rect">
            <a:avLst/>
          </a:prstGeom>
        </p:spPr>
      </p:pic>
      <p:sp>
        <p:nvSpPr>
          <p:cNvPr id="6" name="Text Box 4">
            <a:extLst>
              <a:ext uri="{FF2B5EF4-FFF2-40B4-BE49-F238E27FC236}">
                <a16:creationId xmlns="" xmlns:a16="http://schemas.microsoft.com/office/drawing/2014/main" id="{ECA93018-B389-4AC5-AE8A-A409EA2102E7}"/>
              </a:ext>
            </a:extLst>
          </p:cNvPr>
          <p:cNvSpPr txBox="1">
            <a:spLocks noChangeArrowheads="1"/>
          </p:cNvSpPr>
          <p:nvPr/>
        </p:nvSpPr>
        <p:spPr bwMode="auto">
          <a:xfrm>
            <a:off x="4048956" y="796871"/>
            <a:ext cx="441275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华文行楷" panose="02010800040101010101" pitchFamily="2" charset="-122"/>
              </a:defRPr>
            </a:lvl1pPr>
            <a:lvl2pPr marL="742950" indent="-285750">
              <a:defRPr>
                <a:solidFill>
                  <a:schemeClr val="tx1"/>
                </a:solidFill>
                <a:latin typeface="Arial" panose="020B0604020202020204" pitchFamily="34" charset="0"/>
                <a:ea typeface="华文行楷" panose="02010800040101010101" pitchFamily="2" charset="-122"/>
              </a:defRPr>
            </a:lvl2pPr>
            <a:lvl3pPr marL="1143000" indent="-228600">
              <a:defRPr>
                <a:solidFill>
                  <a:schemeClr val="tx1"/>
                </a:solidFill>
                <a:latin typeface="Arial" panose="020B0604020202020204" pitchFamily="34" charset="0"/>
                <a:ea typeface="华文行楷" panose="02010800040101010101" pitchFamily="2" charset="-122"/>
              </a:defRPr>
            </a:lvl3pPr>
            <a:lvl4pPr marL="1600200" indent="-228600">
              <a:defRPr>
                <a:solidFill>
                  <a:schemeClr val="tx1"/>
                </a:solidFill>
                <a:latin typeface="Arial" panose="020B0604020202020204" pitchFamily="34" charset="0"/>
                <a:ea typeface="华文行楷" panose="02010800040101010101" pitchFamily="2" charset="-122"/>
              </a:defRPr>
            </a:lvl4pPr>
            <a:lvl5pPr marL="2057400" indent="-228600">
              <a:defRPr>
                <a:solidFill>
                  <a:schemeClr val="tx1"/>
                </a:solidFill>
                <a:latin typeface="Arial" panose="020B0604020202020204" pitchFamily="34" charset="0"/>
                <a:ea typeface="华文行楷" panose="020108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9pPr>
          </a:lstStyle>
          <a:p>
            <a:pPr defTabSz="685800" fontAlgn="base">
              <a:spcBef>
                <a:spcPct val="50000"/>
              </a:spcBef>
              <a:spcAft>
                <a:spcPct val="0"/>
              </a:spcAft>
            </a:pPr>
            <a:r>
              <a:rPr lang="zh-CN" altLang="en-US" sz="4000" b="1" dirty="0">
                <a:solidFill>
                  <a:srgbClr val="034239"/>
                </a:solidFill>
                <a:latin typeface="+mn-lt"/>
                <a:ea typeface="+mn-ea"/>
              </a:rPr>
              <a:t>家庭教育的重要性</a:t>
            </a:r>
          </a:p>
        </p:txBody>
      </p:sp>
      <p:sp>
        <p:nvSpPr>
          <p:cNvPr id="23" name="文本框 22">
            <a:extLst>
              <a:ext uri="{FF2B5EF4-FFF2-40B4-BE49-F238E27FC236}">
                <a16:creationId xmlns="" xmlns:a16="http://schemas.microsoft.com/office/drawing/2014/main" id="{1722BA9A-620B-4AAD-81B9-E0B1C0F5324C}"/>
              </a:ext>
            </a:extLst>
          </p:cNvPr>
          <p:cNvSpPr txBox="1"/>
          <p:nvPr/>
        </p:nvSpPr>
        <p:spPr>
          <a:xfrm>
            <a:off x="3527759" y="2438366"/>
            <a:ext cx="5886450" cy="2446824"/>
          </a:xfrm>
          <a:prstGeom prst="rect">
            <a:avLst/>
          </a:prstGeom>
          <a:noFill/>
        </p:spPr>
        <p:txBody>
          <a:bodyPr wrap="square" rtlCol="0">
            <a:spAutoFit/>
          </a:bodyPr>
          <a:lstStyle/>
          <a:p>
            <a:pPr>
              <a:lnSpc>
                <a:spcPct val="150000"/>
              </a:lnSpc>
            </a:pPr>
            <a:r>
              <a:rPr lang="zh-CN" altLang="en-US" dirty="0">
                <a:solidFill>
                  <a:srgbClr val="034239"/>
                </a:solidFill>
              </a:rPr>
              <a:t>请在此处输入您需要的文字请在此处输入您需要的文字</a:t>
            </a:r>
          </a:p>
          <a:p>
            <a:pPr>
              <a:lnSpc>
                <a:spcPct val="150000"/>
              </a:lnSpc>
            </a:pPr>
            <a:r>
              <a:rPr lang="zh-CN" altLang="en-US" dirty="0">
                <a:solidFill>
                  <a:srgbClr val="034239"/>
                </a:solidFill>
              </a:rPr>
              <a:t>请在此处输入您需要的文字请在此处输入您需要的文字</a:t>
            </a:r>
          </a:p>
          <a:p>
            <a:pPr>
              <a:lnSpc>
                <a:spcPct val="150000"/>
              </a:lnSpc>
            </a:pPr>
            <a:r>
              <a:rPr lang="zh-CN" altLang="en-US" dirty="0">
                <a:solidFill>
                  <a:srgbClr val="034239"/>
                </a:solidFill>
              </a:rPr>
              <a:t>请在此处输入您需要的文字请在此处输入您需要的文字</a:t>
            </a:r>
          </a:p>
          <a:p>
            <a:pPr>
              <a:lnSpc>
                <a:spcPct val="150000"/>
              </a:lnSpc>
            </a:pPr>
            <a:r>
              <a:rPr lang="zh-CN" altLang="en-US" dirty="0">
                <a:solidFill>
                  <a:srgbClr val="034239"/>
                </a:solidFill>
              </a:rPr>
              <a:t>请在此处输入您需要的文字请在此处输入您需要的文字</a:t>
            </a:r>
          </a:p>
          <a:p>
            <a:pPr>
              <a:lnSpc>
                <a:spcPct val="150000"/>
              </a:lnSpc>
            </a:pPr>
            <a:r>
              <a:rPr lang="zh-CN" altLang="en-US" dirty="0">
                <a:solidFill>
                  <a:srgbClr val="034239"/>
                </a:solidFill>
              </a:rPr>
              <a:t>请在此处输入您需要的文字请在此处输入您需要的文字</a:t>
            </a:r>
          </a:p>
          <a:p>
            <a:endParaRPr lang="zh-CN" altLang="en-US" dirty="0"/>
          </a:p>
        </p:txBody>
      </p:sp>
    </p:spTree>
    <p:extLst>
      <p:ext uri="{BB962C8B-B14F-4D97-AF65-F5344CB8AC3E}">
        <p14:creationId xmlns:p14="http://schemas.microsoft.com/office/powerpoint/2010/main" val="18255297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DF6F1"/>
        </a:solidFill>
        <a:effectLst/>
      </p:bgPr>
    </p:bg>
    <p:spTree>
      <p:nvGrpSpPr>
        <p:cNvPr id="1" name=""/>
        <p:cNvGrpSpPr/>
        <p:nvPr/>
      </p:nvGrpSpPr>
      <p:grpSpPr>
        <a:xfrm>
          <a:off x="0" y="0"/>
          <a:ext cx="0" cy="0"/>
          <a:chOff x="0" y="0"/>
          <a:chExt cx="0" cy="0"/>
        </a:xfrm>
      </p:grpSpPr>
      <p:sp>
        <p:nvSpPr>
          <p:cNvPr id="6" name="Text Box 4">
            <a:extLst>
              <a:ext uri="{FF2B5EF4-FFF2-40B4-BE49-F238E27FC236}">
                <a16:creationId xmlns="" xmlns:a16="http://schemas.microsoft.com/office/drawing/2014/main" id="{ECA93018-B389-4AC5-AE8A-A409EA2102E7}"/>
              </a:ext>
            </a:extLst>
          </p:cNvPr>
          <p:cNvSpPr txBox="1">
            <a:spLocks noChangeArrowheads="1"/>
          </p:cNvSpPr>
          <p:nvPr/>
        </p:nvSpPr>
        <p:spPr bwMode="auto">
          <a:xfrm>
            <a:off x="3626346" y="930221"/>
            <a:ext cx="484405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华文行楷" panose="02010800040101010101" pitchFamily="2" charset="-122"/>
              </a:defRPr>
            </a:lvl1pPr>
            <a:lvl2pPr marL="742950" indent="-285750">
              <a:defRPr>
                <a:solidFill>
                  <a:schemeClr val="tx1"/>
                </a:solidFill>
                <a:latin typeface="Arial" panose="020B0604020202020204" pitchFamily="34" charset="0"/>
                <a:ea typeface="华文行楷" panose="02010800040101010101" pitchFamily="2" charset="-122"/>
              </a:defRPr>
            </a:lvl2pPr>
            <a:lvl3pPr marL="1143000" indent="-228600">
              <a:defRPr>
                <a:solidFill>
                  <a:schemeClr val="tx1"/>
                </a:solidFill>
                <a:latin typeface="Arial" panose="020B0604020202020204" pitchFamily="34" charset="0"/>
                <a:ea typeface="华文行楷" panose="02010800040101010101" pitchFamily="2" charset="-122"/>
              </a:defRPr>
            </a:lvl3pPr>
            <a:lvl4pPr marL="1600200" indent="-228600">
              <a:defRPr>
                <a:solidFill>
                  <a:schemeClr val="tx1"/>
                </a:solidFill>
                <a:latin typeface="Arial" panose="020B0604020202020204" pitchFamily="34" charset="0"/>
                <a:ea typeface="华文行楷" panose="02010800040101010101" pitchFamily="2" charset="-122"/>
              </a:defRPr>
            </a:lvl4pPr>
            <a:lvl5pPr marL="2057400" indent="-228600">
              <a:defRPr>
                <a:solidFill>
                  <a:schemeClr val="tx1"/>
                </a:solidFill>
                <a:latin typeface="Arial" panose="020B0604020202020204" pitchFamily="34" charset="0"/>
                <a:ea typeface="华文行楷" panose="020108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9pPr>
          </a:lstStyle>
          <a:p>
            <a:pPr defTabSz="685800" fontAlgn="base">
              <a:spcBef>
                <a:spcPct val="50000"/>
              </a:spcBef>
              <a:spcAft>
                <a:spcPct val="0"/>
              </a:spcAft>
            </a:pPr>
            <a:r>
              <a:rPr lang="zh-CN" altLang="en-US" sz="4000" b="1" dirty="0">
                <a:solidFill>
                  <a:srgbClr val="034239"/>
                </a:solidFill>
                <a:latin typeface="+mn-lt"/>
                <a:ea typeface="+mn-ea"/>
              </a:rPr>
              <a:t>家庭教育的几个误区</a:t>
            </a:r>
          </a:p>
        </p:txBody>
      </p:sp>
      <p:grpSp>
        <p:nvGrpSpPr>
          <p:cNvPr id="4" name="组合 3">
            <a:extLst>
              <a:ext uri="{FF2B5EF4-FFF2-40B4-BE49-F238E27FC236}">
                <a16:creationId xmlns="" xmlns:a16="http://schemas.microsoft.com/office/drawing/2014/main" id="{6401161B-9CE5-4DAF-B7AC-3049ED03717C}"/>
              </a:ext>
            </a:extLst>
          </p:cNvPr>
          <p:cNvGrpSpPr/>
          <p:nvPr/>
        </p:nvGrpSpPr>
        <p:grpSpPr>
          <a:xfrm>
            <a:off x="383056" y="2068332"/>
            <a:ext cx="3139181" cy="3888947"/>
            <a:chOff x="4214189" y="2038832"/>
            <a:chExt cx="3139181" cy="3888947"/>
          </a:xfrm>
        </p:grpSpPr>
        <p:grpSp>
          <p:nvGrpSpPr>
            <p:cNvPr id="5" name="组合 4">
              <a:extLst>
                <a:ext uri="{FF2B5EF4-FFF2-40B4-BE49-F238E27FC236}">
                  <a16:creationId xmlns="" xmlns:a16="http://schemas.microsoft.com/office/drawing/2014/main" id="{07E5F5EA-08D1-4206-86A1-F870E9206C97}"/>
                </a:ext>
              </a:extLst>
            </p:cNvPr>
            <p:cNvGrpSpPr/>
            <p:nvPr/>
          </p:nvGrpSpPr>
          <p:grpSpPr>
            <a:xfrm>
              <a:off x="4214189" y="2038832"/>
              <a:ext cx="3139181" cy="3888947"/>
              <a:chOff x="7370559" y="1437836"/>
              <a:chExt cx="4185030" cy="5186463"/>
            </a:xfrm>
          </p:grpSpPr>
          <p:grpSp>
            <p:nvGrpSpPr>
              <p:cNvPr id="16" name="组合 15">
                <a:extLst>
                  <a:ext uri="{FF2B5EF4-FFF2-40B4-BE49-F238E27FC236}">
                    <a16:creationId xmlns="" xmlns:a16="http://schemas.microsoft.com/office/drawing/2014/main" id="{7EFD6497-BB68-4C80-85B9-374D9799E860}"/>
                  </a:ext>
                </a:extLst>
              </p:cNvPr>
              <p:cNvGrpSpPr/>
              <p:nvPr/>
            </p:nvGrpSpPr>
            <p:grpSpPr>
              <a:xfrm>
                <a:off x="7496061" y="1581570"/>
                <a:ext cx="4059528" cy="5042729"/>
                <a:chOff x="1838891" y="2142672"/>
                <a:chExt cx="3084650" cy="3118938"/>
              </a:xfrm>
            </p:grpSpPr>
            <p:sp>
              <p:nvSpPr>
                <p:cNvPr id="19" name="平行四边形 18">
                  <a:extLst>
                    <a:ext uri="{FF2B5EF4-FFF2-40B4-BE49-F238E27FC236}">
                      <a16:creationId xmlns="" xmlns:a16="http://schemas.microsoft.com/office/drawing/2014/main" id="{87037B74-2F39-4B4F-BF20-4FCC63AE1CFA}"/>
                    </a:ext>
                  </a:extLst>
                </p:cNvPr>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 name="平行四边形 19">
                  <a:extLst>
                    <a:ext uri="{FF2B5EF4-FFF2-40B4-BE49-F238E27FC236}">
                      <a16:creationId xmlns="" xmlns:a16="http://schemas.microsoft.com/office/drawing/2014/main" id="{C1A77C61-6948-4E0E-9BA2-14A34E10119B}"/>
                    </a:ext>
                  </a:extLst>
                </p:cNvPr>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7" name="圆角矩形 99">
                <a:extLst>
                  <a:ext uri="{FF2B5EF4-FFF2-40B4-BE49-F238E27FC236}">
                    <a16:creationId xmlns="" xmlns:a16="http://schemas.microsoft.com/office/drawing/2014/main" id="{E66D043A-6518-4B0E-8CCE-BABEB3951B6A}"/>
                  </a:ext>
                </a:extLst>
              </p:cNvPr>
              <p:cNvSpPr/>
              <p:nvPr/>
            </p:nvSpPr>
            <p:spPr>
              <a:xfrm>
                <a:off x="7520386" y="1602104"/>
                <a:ext cx="3443029" cy="4229897"/>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圆角矩形 100">
                <a:extLst>
                  <a:ext uri="{FF2B5EF4-FFF2-40B4-BE49-F238E27FC236}">
                    <a16:creationId xmlns="" xmlns:a16="http://schemas.microsoft.com/office/drawing/2014/main" id="{E90C9A98-F4F6-4922-8D80-88E20F49CD9B}"/>
                  </a:ext>
                </a:extLst>
              </p:cNvPr>
              <p:cNvSpPr/>
              <p:nvPr/>
            </p:nvSpPr>
            <p:spPr>
              <a:xfrm>
                <a:off x="7370559" y="1437836"/>
                <a:ext cx="3443029" cy="4229897"/>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7" name="文本框 107">
              <a:extLst>
                <a:ext uri="{FF2B5EF4-FFF2-40B4-BE49-F238E27FC236}">
                  <a16:creationId xmlns="" xmlns:a16="http://schemas.microsoft.com/office/drawing/2014/main" id="{1E020AB2-4BAE-46ED-A3E6-78F2E54BD4DC}"/>
                </a:ext>
              </a:extLst>
            </p:cNvPr>
            <p:cNvSpPr txBox="1"/>
            <p:nvPr/>
          </p:nvSpPr>
          <p:spPr>
            <a:xfrm>
              <a:off x="4475209" y="3003665"/>
              <a:ext cx="2269541" cy="2192908"/>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just">
                <a:lnSpc>
                  <a:spcPct val="130000"/>
                </a:lnSpc>
              </a:pP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8" name="组合 7">
              <a:extLst>
                <a:ext uri="{FF2B5EF4-FFF2-40B4-BE49-F238E27FC236}">
                  <a16:creationId xmlns="" xmlns:a16="http://schemas.microsoft.com/office/drawing/2014/main" id="{0C4B3B87-16D9-4A80-9A78-0F70C21B6ED1}"/>
                </a:ext>
              </a:extLst>
            </p:cNvPr>
            <p:cNvGrpSpPr/>
            <p:nvPr/>
          </p:nvGrpSpPr>
          <p:grpSpPr>
            <a:xfrm>
              <a:off x="4529601" y="2195435"/>
              <a:ext cx="2182534" cy="702338"/>
              <a:chOff x="7714864" y="1646688"/>
              <a:chExt cx="2909666" cy="936668"/>
            </a:xfrm>
          </p:grpSpPr>
          <p:grpSp>
            <p:nvGrpSpPr>
              <p:cNvPr id="9" name="组合 8">
                <a:extLst>
                  <a:ext uri="{FF2B5EF4-FFF2-40B4-BE49-F238E27FC236}">
                    <a16:creationId xmlns="" xmlns:a16="http://schemas.microsoft.com/office/drawing/2014/main" id="{130067F2-B5F9-4ED4-8A7B-B094900921A0}"/>
                  </a:ext>
                </a:extLst>
              </p:cNvPr>
              <p:cNvGrpSpPr/>
              <p:nvPr/>
            </p:nvGrpSpPr>
            <p:grpSpPr>
              <a:xfrm>
                <a:off x="7714864" y="1646688"/>
                <a:ext cx="2909666" cy="936668"/>
                <a:chOff x="1992449" y="2251039"/>
                <a:chExt cx="2210922" cy="712610"/>
              </a:xfrm>
            </p:grpSpPr>
            <p:grpSp>
              <p:nvGrpSpPr>
                <p:cNvPr id="11" name="组合 10">
                  <a:extLst>
                    <a:ext uri="{FF2B5EF4-FFF2-40B4-BE49-F238E27FC236}">
                      <a16:creationId xmlns="" xmlns:a16="http://schemas.microsoft.com/office/drawing/2014/main" id="{0A55B854-EA82-4AC3-BAB9-4313E527F804}"/>
                    </a:ext>
                  </a:extLst>
                </p:cNvPr>
                <p:cNvGrpSpPr/>
                <p:nvPr/>
              </p:nvGrpSpPr>
              <p:grpSpPr>
                <a:xfrm>
                  <a:off x="1994501" y="2251039"/>
                  <a:ext cx="2208870" cy="712610"/>
                  <a:chOff x="-3729752" y="2394136"/>
                  <a:chExt cx="8752092" cy="2823536"/>
                </a:xfrm>
              </p:grpSpPr>
              <p:sp>
                <p:nvSpPr>
                  <p:cNvPr id="14" name="平行四边形 13">
                    <a:extLst>
                      <a:ext uri="{FF2B5EF4-FFF2-40B4-BE49-F238E27FC236}">
                        <a16:creationId xmlns="" xmlns:a16="http://schemas.microsoft.com/office/drawing/2014/main" id="{0A5580B7-6772-4E29-BC35-9C477878757C}"/>
                      </a:ext>
                    </a:extLst>
                  </p:cNvPr>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平行四边形 14">
                    <a:extLst>
                      <a:ext uri="{FF2B5EF4-FFF2-40B4-BE49-F238E27FC236}">
                        <a16:creationId xmlns="" xmlns:a16="http://schemas.microsoft.com/office/drawing/2014/main" id="{0835966E-A975-46B4-912C-7D64F5F0598C}"/>
                      </a:ext>
                    </a:extLst>
                  </p:cNvPr>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2" name="圆角矩形 108">
                  <a:extLst>
                    <a:ext uri="{FF2B5EF4-FFF2-40B4-BE49-F238E27FC236}">
                      <a16:creationId xmlns="" xmlns:a16="http://schemas.microsoft.com/office/drawing/2014/main" id="{99589D85-1396-4472-9241-104E149DFFDA}"/>
                    </a:ext>
                  </a:extLst>
                </p:cNvPr>
                <p:cNvSpPr/>
                <p:nvPr/>
              </p:nvSpPr>
              <p:spPr>
                <a:xfrm>
                  <a:off x="2013089" y="2306633"/>
                  <a:ext cx="2092960" cy="533400"/>
                </a:xfrm>
                <a:prstGeom prst="roundRect">
                  <a:avLst/>
                </a:prstGeom>
                <a:solidFill>
                  <a:srgbClr val="0187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圆角矩形 109">
                  <a:extLst>
                    <a:ext uri="{FF2B5EF4-FFF2-40B4-BE49-F238E27FC236}">
                      <a16:creationId xmlns="" xmlns:a16="http://schemas.microsoft.com/office/drawing/2014/main" id="{5203096A-0FD4-4703-BC85-B91179043658}"/>
                    </a:ext>
                  </a:extLst>
                </p:cNvPr>
                <p:cNvSpPr/>
                <p:nvPr/>
              </p:nvSpPr>
              <p:spPr>
                <a:xfrm>
                  <a:off x="1992449" y="2279651"/>
                  <a:ext cx="2092960" cy="533400"/>
                </a:xfrm>
                <a:prstGeom prst="roundRect">
                  <a:avLst/>
                </a:prstGeom>
                <a:solidFill>
                  <a:srgbClr val="92CE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 name="文本框 9">
                <a:extLst>
                  <a:ext uri="{FF2B5EF4-FFF2-40B4-BE49-F238E27FC236}">
                    <a16:creationId xmlns="" xmlns:a16="http://schemas.microsoft.com/office/drawing/2014/main" id="{16AA1BB0-6CE4-48CB-92BA-CF626CAAA073}"/>
                  </a:ext>
                </a:extLst>
              </p:cNvPr>
              <p:cNvSpPr txBox="1"/>
              <p:nvPr/>
            </p:nvSpPr>
            <p:spPr>
              <a:xfrm>
                <a:off x="7942100" y="1830837"/>
                <a:ext cx="2145340" cy="492557"/>
              </a:xfrm>
              <a:prstGeom prst="rect">
                <a:avLst/>
              </a:prstGeom>
              <a:noFill/>
            </p:spPr>
            <p:txBody>
              <a:bodyPr wrap="square" rtlCol="0">
                <a:spAutoFit/>
              </a:bodyPr>
              <a:lstStyle/>
              <a:p>
                <a:pPr algn="ctr"/>
                <a:r>
                  <a:rPr lang="zh-CN" altLang="en-US" sz="1800" dirty="0">
                    <a:solidFill>
                      <a:schemeClr val="bg1"/>
                    </a:solidFill>
                    <a:latin typeface="+mn-ea"/>
                  </a:rPr>
                  <a:t>在此添加标题</a:t>
                </a:r>
              </a:p>
            </p:txBody>
          </p:sp>
        </p:grpSp>
      </p:grpSp>
      <p:grpSp>
        <p:nvGrpSpPr>
          <p:cNvPr id="21" name="组合 20">
            <a:extLst>
              <a:ext uri="{FF2B5EF4-FFF2-40B4-BE49-F238E27FC236}">
                <a16:creationId xmlns="" xmlns:a16="http://schemas.microsoft.com/office/drawing/2014/main" id="{3DC32C77-7877-46FB-8774-43CE90B0E3E2}"/>
              </a:ext>
            </a:extLst>
          </p:cNvPr>
          <p:cNvGrpSpPr/>
          <p:nvPr/>
        </p:nvGrpSpPr>
        <p:grpSpPr>
          <a:xfrm>
            <a:off x="3222124" y="2122219"/>
            <a:ext cx="3139181" cy="3888947"/>
            <a:chOff x="4214189" y="2038832"/>
            <a:chExt cx="3139181" cy="3888947"/>
          </a:xfrm>
        </p:grpSpPr>
        <p:grpSp>
          <p:nvGrpSpPr>
            <p:cNvPr id="22" name="组合 21">
              <a:extLst>
                <a:ext uri="{FF2B5EF4-FFF2-40B4-BE49-F238E27FC236}">
                  <a16:creationId xmlns="" xmlns:a16="http://schemas.microsoft.com/office/drawing/2014/main" id="{954F3000-7D33-47E0-BA1E-0E561DDD8DAE}"/>
                </a:ext>
              </a:extLst>
            </p:cNvPr>
            <p:cNvGrpSpPr/>
            <p:nvPr/>
          </p:nvGrpSpPr>
          <p:grpSpPr>
            <a:xfrm>
              <a:off x="4214189" y="2038832"/>
              <a:ext cx="3139181" cy="3888947"/>
              <a:chOff x="7370559" y="1437836"/>
              <a:chExt cx="4185030" cy="5186463"/>
            </a:xfrm>
          </p:grpSpPr>
          <p:grpSp>
            <p:nvGrpSpPr>
              <p:cNvPr id="32" name="组合 31">
                <a:extLst>
                  <a:ext uri="{FF2B5EF4-FFF2-40B4-BE49-F238E27FC236}">
                    <a16:creationId xmlns="" xmlns:a16="http://schemas.microsoft.com/office/drawing/2014/main" id="{4D82C80B-EB31-442D-A6A5-19547E2485CD}"/>
                  </a:ext>
                </a:extLst>
              </p:cNvPr>
              <p:cNvGrpSpPr/>
              <p:nvPr/>
            </p:nvGrpSpPr>
            <p:grpSpPr>
              <a:xfrm>
                <a:off x="7496061" y="1581570"/>
                <a:ext cx="4059528" cy="5042729"/>
                <a:chOff x="1838891" y="2142672"/>
                <a:chExt cx="3084650" cy="3118938"/>
              </a:xfrm>
            </p:grpSpPr>
            <p:sp>
              <p:nvSpPr>
                <p:cNvPr id="35" name="平行四边形 34">
                  <a:extLst>
                    <a:ext uri="{FF2B5EF4-FFF2-40B4-BE49-F238E27FC236}">
                      <a16:creationId xmlns="" xmlns:a16="http://schemas.microsoft.com/office/drawing/2014/main" id="{FD5818C0-0A6C-45BA-8212-0534C1B82CB6}"/>
                    </a:ext>
                  </a:extLst>
                </p:cNvPr>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 name="平行四边形 35">
                  <a:extLst>
                    <a:ext uri="{FF2B5EF4-FFF2-40B4-BE49-F238E27FC236}">
                      <a16:creationId xmlns="" xmlns:a16="http://schemas.microsoft.com/office/drawing/2014/main" id="{16E25095-A5E9-4D8D-A238-E0922241A26F}"/>
                    </a:ext>
                  </a:extLst>
                </p:cNvPr>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33" name="圆角矩形 99">
                <a:extLst>
                  <a:ext uri="{FF2B5EF4-FFF2-40B4-BE49-F238E27FC236}">
                    <a16:creationId xmlns="" xmlns:a16="http://schemas.microsoft.com/office/drawing/2014/main" id="{F161C72B-5C6B-4550-B520-3189569DBFFF}"/>
                  </a:ext>
                </a:extLst>
              </p:cNvPr>
              <p:cNvSpPr/>
              <p:nvPr/>
            </p:nvSpPr>
            <p:spPr>
              <a:xfrm>
                <a:off x="7520386" y="1602104"/>
                <a:ext cx="3443029" cy="4229897"/>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4" name="圆角矩形 100">
                <a:extLst>
                  <a:ext uri="{FF2B5EF4-FFF2-40B4-BE49-F238E27FC236}">
                    <a16:creationId xmlns="" xmlns:a16="http://schemas.microsoft.com/office/drawing/2014/main" id="{4E8CFE16-40ED-4C45-AB0B-9E5667491C8D}"/>
                  </a:ext>
                </a:extLst>
              </p:cNvPr>
              <p:cNvSpPr/>
              <p:nvPr/>
            </p:nvSpPr>
            <p:spPr>
              <a:xfrm>
                <a:off x="7370559" y="1437836"/>
                <a:ext cx="3443029" cy="4229897"/>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3" name="文本框 107">
              <a:extLst>
                <a:ext uri="{FF2B5EF4-FFF2-40B4-BE49-F238E27FC236}">
                  <a16:creationId xmlns="" xmlns:a16="http://schemas.microsoft.com/office/drawing/2014/main" id="{A32DB1E6-7209-4DC9-BCBC-E01CF0F68CD0}"/>
                </a:ext>
              </a:extLst>
            </p:cNvPr>
            <p:cNvSpPr txBox="1"/>
            <p:nvPr/>
          </p:nvSpPr>
          <p:spPr>
            <a:xfrm>
              <a:off x="4475209" y="3003665"/>
              <a:ext cx="2269541" cy="2192908"/>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just">
                <a:lnSpc>
                  <a:spcPct val="130000"/>
                </a:lnSpc>
              </a:pP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24" name="组合 23">
              <a:extLst>
                <a:ext uri="{FF2B5EF4-FFF2-40B4-BE49-F238E27FC236}">
                  <a16:creationId xmlns="" xmlns:a16="http://schemas.microsoft.com/office/drawing/2014/main" id="{12DEFE5A-A2A9-4A7B-8457-3CA9E7C7BE04}"/>
                </a:ext>
              </a:extLst>
            </p:cNvPr>
            <p:cNvGrpSpPr/>
            <p:nvPr/>
          </p:nvGrpSpPr>
          <p:grpSpPr>
            <a:xfrm>
              <a:off x="4529601" y="2195435"/>
              <a:ext cx="2182534" cy="702338"/>
              <a:chOff x="7714864" y="1646688"/>
              <a:chExt cx="2909666" cy="936668"/>
            </a:xfrm>
          </p:grpSpPr>
          <p:grpSp>
            <p:nvGrpSpPr>
              <p:cNvPr id="25" name="组合 24">
                <a:extLst>
                  <a:ext uri="{FF2B5EF4-FFF2-40B4-BE49-F238E27FC236}">
                    <a16:creationId xmlns="" xmlns:a16="http://schemas.microsoft.com/office/drawing/2014/main" id="{F6249778-7153-48D7-A98D-EDDD47112D7C}"/>
                  </a:ext>
                </a:extLst>
              </p:cNvPr>
              <p:cNvGrpSpPr/>
              <p:nvPr/>
            </p:nvGrpSpPr>
            <p:grpSpPr>
              <a:xfrm>
                <a:off x="7714864" y="1646688"/>
                <a:ext cx="2909666" cy="936668"/>
                <a:chOff x="1992449" y="2251039"/>
                <a:chExt cx="2210922" cy="712610"/>
              </a:xfrm>
            </p:grpSpPr>
            <p:grpSp>
              <p:nvGrpSpPr>
                <p:cNvPr id="27" name="组合 26">
                  <a:extLst>
                    <a:ext uri="{FF2B5EF4-FFF2-40B4-BE49-F238E27FC236}">
                      <a16:creationId xmlns="" xmlns:a16="http://schemas.microsoft.com/office/drawing/2014/main" id="{007E5151-9665-469A-A1EC-7734C646F68A}"/>
                    </a:ext>
                  </a:extLst>
                </p:cNvPr>
                <p:cNvGrpSpPr/>
                <p:nvPr/>
              </p:nvGrpSpPr>
              <p:grpSpPr>
                <a:xfrm>
                  <a:off x="1994501" y="2251039"/>
                  <a:ext cx="2208870" cy="712610"/>
                  <a:chOff x="-3729752" y="2394136"/>
                  <a:chExt cx="8752092" cy="2823536"/>
                </a:xfrm>
              </p:grpSpPr>
              <p:sp>
                <p:nvSpPr>
                  <p:cNvPr id="30" name="平行四边形 29">
                    <a:extLst>
                      <a:ext uri="{FF2B5EF4-FFF2-40B4-BE49-F238E27FC236}">
                        <a16:creationId xmlns="" xmlns:a16="http://schemas.microsoft.com/office/drawing/2014/main" id="{95EDF8B2-735A-42E7-8037-7DC21064E2DD}"/>
                      </a:ext>
                    </a:extLst>
                  </p:cNvPr>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平行四边形 30">
                    <a:extLst>
                      <a:ext uri="{FF2B5EF4-FFF2-40B4-BE49-F238E27FC236}">
                        <a16:creationId xmlns="" xmlns:a16="http://schemas.microsoft.com/office/drawing/2014/main" id="{617209F7-7F17-4B2C-8D2F-9708753872FE}"/>
                      </a:ext>
                    </a:extLst>
                  </p:cNvPr>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8" name="圆角矩形 108">
                  <a:extLst>
                    <a:ext uri="{FF2B5EF4-FFF2-40B4-BE49-F238E27FC236}">
                      <a16:creationId xmlns="" xmlns:a16="http://schemas.microsoft.com/office/drawing/2014/main" id="{BA64AD0A-B6A5-4E11-835F-F2AC7477D587}"/>
                    </a:ext>
                  </a:extLst>
                </p:cNvPr>
                <p:cNvSpPr/>
                <p:nvPr/>
              </p:nvSpPr>
              <p:spPr>
                <a:xfrm>
                  <a:off x="2013089" y="2306633"/>
                  <a:ext cx="2092960" cy="533400"/>
                </a:xfrm>
                <a:prstGeom prst="roundRect">
                  <a:avLst/>
                </a:prstGeom>
                <a:solidFill>
                  <a:srgbClr val="0187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9" name="圆角矩形 109">
                  <a:extLst>
                    <a:ext uri="{FF2B5EF4-FFF2-40B4-BE49-F238E27FC236}">
                      <a16:creationId xmlns="" xmlns:a16="http://schemas.microsoft.com/office/drawing/2014/main" id="{D4F89542-2714-4CEF-B462-3F8307348084}"/>
                    </a:ext>
                  </a:extLst>
                </p:cNvPr>
                <p:cNvSpPr/>
                <p:nvPr/>
              </p:nvSpPr>
              <p:spPr>
                <a:xfrm>
                  <a:off x="1992449" y="2279651"/>
                  <a:ext cx="2092960" cy="533400"/>
                </a:xfrm>
                <a:prstGeom prst="roundRect">
                  <a:avLst/>
                </a:prstGeom>
                <a:solidFill>
                  <a:srgbClr val="92CE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6" name="文本框 25">
                <a:extLst>
                  <a:ext uri="{FF2B5EF4-FFF2-40B4-BE49-F238E27FC236}">
                    <a16:creationId xmlns="" xmlns:a16="http://schemas.microsoft.com/office/drawing/2014/main" id="{79FC9AA2-EBE2-4F48-8D95-A25232F03686}"/>
                  </a:ext>
                </a:extLst>
              </p:cNvPr>
              <p:cNvSpPr txBox="1"/>
              <p:nvPr/>
            </p:nvSpPr>
            <p:spPr>
              <a:xfrm>
                <a:off x="7942100" y="1830837"/>
                <a:ext cx="2145340" cy="492557"/>
              </a:xfrm>
              <a:prstGeom prst="rect">
                <a:avLst/>
              </a:prstGeom>
              <a:noFill/>
            </p:spPr>
            <p:txBody>
              <a:bodyPr wrap="square" rtlCol="0">
                <a:spAutoFit/>
              </a:bodyPr>
              <a:lstStyle/>
              <a:p>
                <a:pPr algn="ctr"/>
                <a:r>
                  <a:rPr lang="zh-CN" altLang="en-US" sz="1800" dirty="0">
                    <a:solidFill>
                      <a:schemeClr val="bg1"/>
                    </a:solidFill>
                    <a:latin typeface="+mn-ea"/>
                  </a:rPr>
                  <a:t>在此添加标题</a:t>
                </a:r>
              </a:p>
            </p:txBody>
          </p:sp>
        </p:grpSp>
      </p:grpSp>
      <p:grpSp>
        <p:nvGrpSpPr>
          <p:cNvPr id="37" name="组合 36">
            <a:extLst>
              <a:ext uri="{FF2B5EF4-FFF2-40B4-BE49-F238E27FC236}">
                <a16:creationId xmlns="" xmlns:a16="http://schemas.microsoft.com/office/drawing/2014/main" id="{83236439-85CE-45FC-9013-9D236A4ACAC1}"/>
              </a:ext>
            </a:extLst>
          </p:cNvPr>
          <p:cNvGrpSpPr/>
          <p:nvPr/>
        </p:nvGrpSpPr>
        <p:grpSpPr>
          <a:xfrm>
            <a:off x="6156478" y="2122219"/>
            <a:ext cx="3139180" cy="3888947"/>
            <a:chOff x="4214189" y="2038832"/>
            <a:chExt cx="3139180" cy="3888947"/>
          </a:xfrm>
        </p:grpSpPr>
        <p:grpSp>
          <p:nvGrpSpPr>
            <p:cNvPr id="38" name="组合 37">
              <a:extLst>
                <a:ext uri="{FF2B5EF4-FFF2-40B4-BE49-F238E27FC236}">
                  <a16:creationId xmlns="" xmlns:a16="http://schemas.microsoft.com/office/drawing/2014/main" id="{E0DCDCB5-FC9B-4614-ABFA-3D9482AF0F1C}"/>
                </a:ext>
              </a:extLst>
            </p:cNvPr>
            <p:cNvGrpSpPr/>
            <p:nvPr/>
          </p:nvGrpSpPr>
          <p:grpSpPr>
            <a:xfrm>
              <a:off x="4214189" y="2038832"/>
              <a:ext cx="3139180" cy="3888947"/>
              <a:chOff x="7370560" y="1437836"/>
              <a:chExt cx="4185029" cy="5186463"/>
            </a:xfrm>
          </p:grpSpPr>
          <p:grpSp>
            <p:nvGrpSpPr>
              <p:cNvPr id="48" name="组合 47">
                <a:extLst>
                  <a:ext uri="{FF2B5EF4-FFF2-40B4-BE49-F238E27FC236}">
                    <a16:creationId xmlns="" xmlns:a16="http://schemas.microsoft.com/office/drawing/2014/main" id="{28711B83-160A-4F35-8026-761B647D9F77}"/>
                  </a:ext>
                </a:extLst>
              </p:cNvPr>
              <p:cNvGrpSpPr/>
              <p:nvPr/>
            </p:nvGrpSpPr>
            <p:grpSpPr>
              <a:xfrm>
                <a:off x="7496061" y="1581570"/>
                <a:ext cx="4059528" cy="5042729"/>
                <a:chOff x="1838891" y="2142672"/>
                <a:chExt cx="3084650" cy="3118938"/>
              </a:xfrm>
            </p:grpSpPr>
            <p:sp>
              <p:nvSpPr>
                <p:cNvPr id="51" name="平行四边形 50">
                  <a:extLst>
                    <a:ext uri="{FF2B5EF4-FFF2-40B4-BE49-F238E27FC236}">
                      <a16:creationId xmlns="" xmlns:a16="http://schemas.microsoft.com/office/drawing/2014/main" id="{EDFB893E-23EF-4FC7-88BE-FF6F972E2349}"/>
                    </a:ext>
                  </a:extLst>
                </p:cNvPr>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平行四边形 51">
                  <a:extLst>
                    <a:ext uri="{FF2B5EF4-FFF2-40B4-BE49-F238E27FC236}">
                      <a16:creationId xmlns="" xmlns:a16="http://schemas.microsoft.com/office/drawing/2014/main" id="{412ADDB6-1C2D-4A9E-84AE-F515E8D45DDD}"/>
                    </a:ext>
                  </a:extLst>
                </p:cNvPr>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49" name="圆角矩形 99">
                <a:extLst>
                  <a:ext uri="{FF2B5EF4-FFF2-40B4-BE49-F238E27FC236}">
                    <a16:creationId xmlns="" xmlns:a16="http://schemas.microsoft.com/office/drawing/2014/main" id="{85A2634B-B7EB-48C7-B2F7-A61940E51F34}"/>
                  </a:ext>
                </a:extLst>
              </p:cNvPr>
              <p:cNvSpPr/>
              <p:nvPr/>
            </p:nvSpPr>
            <p:spPr>
              <a:xfrm>
                <a:off x="7520386" y="1602104"/>
                <a:ext cx="3443029" cy="4229897"/>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圆角矩形 100">
                <a:extLst>
                  <a:ext uri="{FF2B5EF4-FFF2-40B4-BE49-F238E27FC236}">
                    <a16:creationId xmlns="" xmlns:a16="http://schemas.microsoft.com/office/drawing/2014/main" id="{C52DF68A-B97D-47F0-A0DB-E72AF7EBDDF3}"/>
                  </a:ext>
                </a:extLst>
              </p:cNvPr>
              <p:cNvSpPr/>
              <p:nvPr/>
            </p:nvSpPr>
            <p:spPr>
              <a:xfrm>
                <a:off x="7370560" y="1437836"/>
                <a:ext cx="3443030" cy="4229898"/>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39" name="文本框 107">
              <a:extLst>
                <a:ext uri="{FF2B5EF4-FFF2-40B4-BE49-F238E27FC236}">
                  <a16:creationId xmlns="" xmlns:a16="http://schemas.microsoft.com/office/drawing/2014/main" id="{E51BC047-40DA-448E-A571-EF0E122703EE}"/>
                </a:ext>
              </a:extLst>
            </p:cNvPr>
            <p:cNvSpPr txBox="1"/>
            <p:nvPr/>
          </p:nvSpPr>
          <p:spPr>
            <a:xfrm>
              <a:off x="4475209" y="3003665"/>
              <a:ext cx="2269541" cy="2192908"/>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just">
                <a:lnSpc>
                  <a:spcPct val="130000"/>
                </a:lnSpc>
              </a:pP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40" name="组合 39">
              <a:extLst>
                <a:ext uri="{FF2B5EF4-FFF2-40B4-BE49-F238E27FC236}">
                  <a16:creationId xmlns="" xmlns:a16="http://schemas.microsoft.com/office/drawing/2014/main" id="{79B71DE4-096E-4709-8646-40B6D207C52F}"/>
                </a:ext>
              </a:extLst>
            </p:cNvPr>
            <p:cNvGrpSpPr/>
            <p:nvPr/>
          </p:nvGrpSpPr>
          <p:grpSpPr>
            <a:xfrm>
              <a:off x="4529601" y="2195435"/>
              <a:ext cx="2182534" cy="702338"/>
              <a:chOff x="7714864" y="1646688"/>
              <a:chExt cx="2909666" cy="936668"/>
            </a:xfrm>
          </p:grpSpPr>
          <p:grpSp>
            <p:nvGrpSpPr>
              <p:cNvPr id="41" name="组合 40">
                <a:extLst>
                  <a:ext uri="{FF2B5EF4-FFF2-40B4-BE49-F238E27FC236}">
                    <a16:creationId xmlns="" xmlns:a16="http://schemas.microsoft.com/office/drawing/2014/main" id="{FC480DFC-63D3-4E2F-8C58-6E0EEFB0F18C}"/>
                  </a:ext>
                </a:extLst>
              </p:cNvPr>
              <p:cNvGrpSpPr/>
              <p:nvPr/>
            </p:nvGrpSpPr>
            <p:grpSpPr>
              <a:xfrm>
                <a:off x="7714864" y="1646688"/>
                <a:ext cx="2909666" cy="936668"/>
                <a:chOff x="1992449" y="2251039"/>
                <a:chExt cx="2210922" cy="712610"/>
              </a:xfrm>
            </p:grpSpPr>
            <p:grpSp>
              <p:nvGrpSpPr>
                <p:cNvPr id="43" name="组合 42">
                  <a:extLst>
                    <a:ext uri="{FF2B5EF4-FFF2-40B4-BE49-F238E27FC236}">
                      <a16:creationId xmlns="" xmlns:a16="http://schemas.microsoft.com/office/drawing/2014/main" id="{99A9FA5B-4A4F-490B-9158-B56E68C1DB17}"/>
                    </a:ext>
                  </a:extLst>
                </p:cNvPr>
                <p:cNvGrpSpPr/>
                <p:nvPr/>
              </p:nvGrpSpPr>
              <p:grpSpPr>
                <a:xfrm>
                  <a:off x="1994501" y="2251039"/>
                  <a:ext cx="2208870" cy="712610"/>
                  <a:chOff x="-3729752" y="2394136"/>
                  <a:chExt cx="8752092" cy="2823536"/>
                </a:xfrm>
              </p:grpSpPr>
              <p:sp>
                <p:nvSpPr>
                  <p:cNvPr id="46" name="平行四边形 45">
                    <a:extLst>
                      <a:ext uri="{FF2B5EF4-FFF2-40B4-BE49-F238E27FC236}">
                        <a16:creationId xmlns="" xmlns:a16="http://schemas.microsoft.com/office/drawing/2014/main" id="{0CFA5956-F940-40B1-8F6D-1C67F140F0DC}"/>
                      </a:ext>
                    </a:extLst>
                  </p:cNvPr>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 name="平行四边形 46">
                    <a:extLst>
                      <a:ext uri="{FF2B5EF4-FFF2-40B4-BE49-F238E27FC236}">
                        <a16:creationId xmlns="" xmlns:a16="http://schemas.microsoft.com/office/drawing/2014/main" id="{B03F0784-315D-4FC5-9C97-C277EC24AEF9}"/>
                      </a:ext>
                    </a:extLst>
                  </p:cNvPr>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44" name="圆角矩形 108">
                  <a:extLst>
                    <a:ext uri="{FF2B5EF4-FFF2-40B4-BE49-F238E27FC236}">
                      <a16:creationId xmlns="" xmlns:a16="http://schemas.microsoft.com/office/drawing/2014/main" id="{D88CBBE0-9AC3-4204-B57C-0CDB425A8C9D}"/>
                    </a:ext>
                  </a:extLst>
                </p:cNvPr>
                <p:cNvSpPr/>
                <p:nvPr/>
              </p:nvSpPr>
              <p:spPr>
                <a:xfrm>
                  <a:off x="2013089" y="2306633"/>
                  <a:ext cx="2092960" cy="533400"/>
                </a:xfrm>
                <a:prstGeom prst="roundRect">
                  <a:avLst/>
                </a:prstGeom>
                <a:solidFill>
                  <a:srgbClr val="0187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 name="圆角矩形 109">
                  <a:extLst>
                    <a:ext uri="{FF2B5EF4-FFF2-40B4-BE49-F238E27FC236}">
                      <a16:creationId xmlns="" xmlns:a16="http://schemas.microsoft.com/office/drawing/2014/main" id="{02D8F75D-C320-4F40-AD46-FEB2441C8FA2}"/>
                    </a:ext>
                  </a:extLst>
                </p:cNvPr>
                <p:cNvSpPr/>
                <p:nvPr/>
              </p:nvSpPr>
              <p:spPr>
                <a:xfrm>
                  <a:off x="1992449" y="2279651"/>
                  <a:ext cx="2092960" cy="533400"/>
                </a:xfrm>
                <a:prstGeom prst="roundRect">
                  <a:avLst/>
                </a:prstGeom>
                <a:solidFill>
                  <a:srgbClr val="92CE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42" name="文本框 41">
                <a:extLst>
                  <a:ext uri="{FF2B5EF4-FFF2-40B4-BE49-F238E27FC236}">
                    <a16:creationId xmlns="" xmlns:a16="http://schemas.microsoft.com/office/drawing/2014/main" id="{E377A330-428A-4997-AF89-1B92EC09C2B6}"/>
                  </a:ext>
                </a:extLst>
              </p:cNvPr>
              <p:cNvSpPr txBox="1"/>
              <p:nvPr/>
            </p:nvSpPr>
            <p:spPr>
              <a:xfrm>
                <a:off x="7942100" y="1830837"/>
                <a:ext cx="2145340" cy="492557"/>
              </a:xfrm>
              <a:prstGeom prst="rect">
                <a:avLst/>
              </a:prstGeom>
              <a:noFill/>
            </p:spPr>
            <p:txBody>
              <a:bodyPr wrap="square" rtlCol="0">
                <a:spAutoFit/>
              </a:bodyPr>
              <a:lstStyle/>
              <a:p>
                <a:pPr algn="ctr"/>
                <a:r>
                  <a:rPr lang="zh-CN" altLang="en-US" sz="1800" dirty="0">
                    <a:solidFill>
                      <a:schemeClr val="bg1"/>
                    </a:solidFill>
                    <a:latin typeface="+mn-ea"/>
                  </a:rPr>
                  <a:t>在此添加标题</a:t>
                </a:r>
              </a:p>
            </p:txBody>
          </p:sp>
        </p:grpSp>
      </p:grpSp>
      <p:grpSp>
        <p:nvGrpSpPr>
          <p:cNvPr id="53" name="组合 52">
            <a:extLst>
              <a:ext uri="{FF2B5EF4-FFF2-40B4-BE49-F238E27FC236}">
                <a16:creationId xmlns="" xmlns:a16="http://schemas.microsoft.com/office/drawing/2014/main" id="{F49B2082-76B9-498D-95FC-57BB239CF731}"/>
              </a:ext>
            </a:extLst>
          </p:cNvPr>
          <p:cNvGrpSpPr/>
          <p:nvPr/>
        </p:nvGrpSpPr>
        <p:grpSpPr>
          <a:xfrm>
            <a:off x="9104088" y="2122219"/>
            <a:ext cx="3139181" cy="3888947"/>
            <a:chOff x="4214189" y="2038832"/>
            <a:chExt cx="3139181" cy="3888947"/>
          </a:xfrm>
        </p:grpSpPr>
        <p:grpSp>
          <p:nvGrpSpPr>
            <p:cNvPr id="54" name="组合 53">
              <a:extLst>
                <a:ext uri="{FF2B5EF4-FFF2-40B4-BE49-F238E27FC236}">
                  <a16:creationId xmlns="" xmlns:a16="http://schemas.microsoft.com/office/drawing/2014/main" id="{7865710E-4386-4201-A0FF-C432807FCFC8}"/>
                </a:ext>
              </a:extLst>
            </p:cNvPr>
            <p:cNvGrpSpPr/>
            <p:nvPr/>
          </p:nvGrpSpPr>
          <p:grpSpPr>
            <a:xfrm>
              <a:off x="4214189" y="2038832"/>
              <a:ext cx="3139181" cy="3888947"/>
              <a:chOff x="7370559" y="1437836"/>
              <a:chExt cx="4185030" cy="5186463"/>
            </a:xfrm>
          </p:grpSpPr>
          <p:grpSp>
            <p:nvGrpSpPr>
              <p:cNvPr id="64" name="组合 63">
                <a:extLst>
                  <a:ext uri="{FF2B5EF4-FFF2-40B4-BE49-F238E27FC236}">
                    <a16:creationId xmlns="" xmlns:a16="http://schemas.microsoft.com/office/drawing/2014/main" id="{275B10F2-F40F-4100-9952-3E43525E1901}"/>
                  </a:ext>
                </a:extLst>
              </p:cNvPr>
              <p:cNvGrpSpPr/>
              <p:nvPr/>
            </p:nvGrpSpPr>
            <p:grpSpPr>
              <a:xfrm>
                <a:off x="7496061" y="1581570"/>
                <a:ext cx="4059528" cy="5042729"/>
                <a:chOff x="1838891" y="2142672"/>
                <a:chExt cx="3084650" cy="3118938"/>
              </a:xfrm>
            </p:grpSpPr>
            <p:sp>
              <p:nvSpPr>
                <p:cNvPr id="67" name="平行四边形 66">
                  <a:extLst>
                    <a:ext uri="{FF2B5EF4-FFF2-40B4-BE49-F238E27FC236}">
                      <a16:creationId xmlns="" xmlns:a16="http://schemas.microsoft.com/office/drawing/2014/main" id="{19039137-7B84-499C-AC15-453EE7A129D4}"/>
                    </a:ext>
                  </a:extLst>
                </p:cNvPr>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平行四边形 67">
                  <a:extLst>
                    <a:ext uri="{FF2B5EF4-FFF2-40B4-BE49-F238E27FC236}">
                      <a16:creationId xmlns="" xmlns:a16="http://schemas.microsoft.com/office/drawing/2014/main" id="{F5DE4D22-E746-4474-9F31-5867924EF325}"/>
                    </a:ext>
                  </a:extLst>
                </p:cNvPr>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65" name="圆角矩形 99">
                <a:extLst>
                  <a:ext uri="{FF2B5EF4-FFF2-40B4-BE49-F238E27FC236}">
                    <a16:creationId xmlns="" xmlns:a16="http://schemas.microsoft.com/office/drawing/2014/main" id="{8C128978-B1C0-4053-8408-4401C8FA20AD}"/>
                  </a:ext>
                </a:extLst>
              </p:cNvPr>
              <p:cNvSpPr/>
              <p:nvPr/>
            </p:nvSpPr>
            <p:spPr>
              <a:xfrm>
                <a:off x="7520386" y="1602104"/>
                <a:ext cx="3443029" cy="4229897"/>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圆角矩形 100">
                <a:extLst>
                  <a:ext uri="{FF2B5EF4-FFF2-40B4-BE49-F238E27FC236}">
                    <a16:creationId xmlns="" xmlns:a16="http://schemas.microsoft.com/office/drawing/2014/main" id="{0542ADC8-8DD7-4BB9-A713-51EA2DFE56C7}"/>
                  </a:ext>
                </a:extLst>
              </p:cNvPr>
              <p:cNvSpPr/>
              <p:nvPr/>
            </p:nvSpPr>
            <p:spPr>
              <a:xfrm>
                <a:off x="7370559" y="1437836"/>
                <a:ext cx="3443029" cy="4229897"/>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55" name="文本框 107">
              <a:extLst>
                <a:ext uri="{FF2B5EF4-FFF2-40B4-BE49-F238E27FC236}">
                  <a16:creationId xmlns="" xmlns:a16="http://schemas.microsoft.com/office/drawing/2014/main" id="{C17792E2-D2EE-4C8F-96A4-C7DC59E1EBC9}"/>
                </a:ext>
              </a:extLst>
            </p:cNvPr>
            <p:cNvSpPr txBox="1"/>
            <p:nvPr/>
          </p:nvSpPr>
          <p:spPr>
            <a:xfrm>
              <a:off x="4475209" y="3003665"/>
              <a:ext cx="2269541" cy="2192908"/>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just">
                <a:lnSpc>
                  <a:spcPct val="130000"/>
                </a:lnSpc>
              </a:pP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56" name="组合 55">
              <a:extLst>
                <a:ext uri="{FF2B5EF4-FFF2-40B4-BE49-F238E27FC236}">
                  <a16:creationId xmlns="" xmlns:a16="http://schemas.microsoft.com/office/drawing/2014/main" id="{7D693D74-17C5-457E-9A05-AC04B91C7541}"/>
                </a:ext>
              </a:extLst>
            </p:cNvPr>
            <p:cNvGrpSpPr/>
            <p:nvPr/>
          </p:nvGrpSpPr>
          <p:grpSpPr>
            <a:xfrm>
              <a:off x="4529601" y="2195435"/>
              <a:ext cx="2182534" cy="702338"/>
              <a:chOff x="7714864" y="1646688"/>
              <a:chExt cx="2909666" cy="936668"/>
            </a:xfrm>
          </p:grpSpPr>
          <p:grpSp>
            <p:nvGrpSpPr>
              <p:cNvPr id="57" name="组合 56">
                <a:extLst>
                  <a:ext uri="{FF2B5EF4-FFF2-40B4-BE49-F238E27FC236}">
                    <a16:creationId xmlns="" xmlns:a16="http://schemas.microsoft.com/office/drawing/2014/main" id="{48E4AACF-4907-4EA9-8650-AC5653034FC9}"/>
                  </a:ext>
                </a:extLst>
              </p:cNvPr>
              <p:cNvGrpSpPr/>
              <p:nvPr/>
            </p:nvGrpSpPr>
            <p:grpSpPr>
              <a:xfrm>
                <a:off x="7714864" y="1646688"/>
                <a:ext cx="2909666" cy="936668"/>
                <a:chOff x="1992449" y="2251039"/>
                <a:chExt cx="2210922" cy="712610"/>
              </a:xfrm>
            </p:grpSpPr>
            <p:grpSp>
              <p:nvGrpSpPr>
                <p:cNvPr id="59" name="组合 58">
                  <a:extLst>
                    <a:ext uri="{FF2B5EF4-FFF2-40B4-BE49-F238E27FC236}">
                      <a16:creationId xmlns="" xmlns:a16="http://schemas.microsoft.com/office/drawing/2014/main" id="{BF2704BD-2EB7-444F-B0DD-5D7C706AE428}"/>
                    </a:ext>
                  </a:extLst>
                </p:cNvPr>
                <p:cNvGrpSpPr/>
                <p:nvPr/>
              </p:nvGrpSpPr>
              <p:grpSpPr>
                <a:xfrm>
                  <a:off x="1994501" y="2251039"/>
                  <a:ext cx="2208870" cy="712610"/>
                  <a:chOff x="-3729752" y="2394136"/>
                  <a:chExt cx="8752092" cy="2823536"/>
                </a:xfrm>
              </p:grpSpPr>
              <p:sp>
                <p:nvSpPr>
                  <p:cNvPr id="62" name="平行四边形 61">
                    <a:extLst>
                      <a:ext uri="{FF2B5EF4-FFF2-40B4-BE49-F238E27FC236}">
                        <a16:creationId xmlns="" xmlns:a16="http://schemas.microsoft.com/office/drawing/2014/main" id="{1D40B681-7CA6-49AD-ACA4-DA8B5FC19686}"/>
                      </a:ext>
                    </a:extLst>
                  </p:cNvPr>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平行四边形 62">
                    <a:extLst>
                      <a:ext uri="{FF2B5EF4-FFF2-40B4-BE49-F238E27FC236}">
                        <a16:creationId xmlns="" xmlns:a16="http://schemas.microsoft.com/office/drawing/2014/main" id="{C5E2F6C5-013A-4357-86B7-7303A8E58574}"/>
                      </a:ext>
                    </a:extLst>
                  </p:cNvPr>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60" name="圆角矩形 108">
                  <a:extLst>
                    <a:ext uri="{FF2B5EF4-FFF2-40B4-BE49-F238E27FC236}">
                      <a16:creationId xmlns="" xmlns:a16="http://schemas.microsoft.com/office/drawing/2014/main" id="{73DB56A8-750F-4260-A089-C61DE5A5636E}"/>
                    </a:ext>
                  </a:extLst>
                </p:cNvPr>
                <p:cNvSpPr/>
                <p:nvPr/>
              </p:nvSpPr>
              <p:spPr>
                <a:xfrm>
                  <a:off x="2013089" y="2306633"/>
                  <a:ext cx="2092960" cy="533400"/>
                </a:xfrm>
                <a:prstGeom prst="roundRect">
                  <a:avLst/>
                </a:prstGeom>
                <a:solidFill>
                  <a:srgbClr val="0187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1" name="圆角矩形 109">
                  <a:extLst>
                    <a:ext uri="{FF2B5EF4-FFF2-40B4-BE49-F238E27FC236}">
                      <a16:creationId xmlns="" xmlns:a16="http://schemas.microsoft.com/office/drawing/2014/main" id="{C4E6DB9F-77DB-4219-922D-59442A5772A6}"/>
                    </a:ext>
                  </a:extLst>
                </p:cNvPr>
                <p:cNvSpPr/>
                <p:nvPr/>
              </p:nvSpPr>
              <p:spPr>
                <a:xfrm>
                  <a:off x="1992449" y="2279651"/>
                  <a:ext cx="2092960" cy="533400"/>
                </a:xfrm>
                <a:prstGeom prst="roundRect">
                  <a:avLst/>
                </a:prstGeom>
                <a:solidFill>
                  <a:srgbClr val="92CE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58" name="文本框 57">
                <a:extLst>
                  <a:ext uri="{FF2B5EF4-FFF2-40B4-BE49-F238E27FC236}">
                    <a16:creationId xmlns="" xmlns:a16="http://schemas.microsoft.com/office/drawing/2014/main" id="{ED6E4101-CEDE-4BA0-868C-F2C1CB29C171}"/>
                  </a:ext>
                </a:extLst>
              </p:cNvPr>
              <p:cNvSpPr txBox="1"/>
              <p:nvPr/>
            </p:nvSpPr>
            <p:spPr>
              <a:xfrm>
                <a:off x="7942100" y="1830837"/>
                <a:ext cx="2145340" cy="492557"/>
              </a:xfrm>
              <a:prstGeom prst="rect">
                <a:avLst/>
              </a:prstGeom>
              <a:noFill/>
            </p:spPr>
            <p:txBody>
              <a:bodyPr wrap="square" rtlCol="0">
                <a:spAutoFit/>
              </a:bodyPr>
              <a:lstStyle/>
              <a:p>
                <a:pPr algn="ctr"/>
                <a:r>
                  <a:rPr lang="zh-CN" altLang="en-US" sz="1800" dirty="0">
                    <a:solidFill>
                      <a:schemeClr val="bg1"/>
                    </a:solidFill>
                    <a:latin typeface="+mn-ea"/>
                  </a:rPr>
                  <a:t>在此添加标题</a:t>
                </a:r>
              </a:p>
            </p:txBody>
          </p:sp>
        </p:grpSp>
      </p:grpSp>
    </p:spTree>
    <p:extLst>
      <p:ext uri="{BB962C8B-B14F-4D97-AF65-F5344CB8AC3E}">
        <p14:creationId xmlns:p14="http://schemas.microsoft.com/office/powerpoint/2010/main" val="7792718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ppt_x"/>
                                          </p:val>
                                        </p:tav>
                                        <p:tav tm="100000">
                                          <p:val>
                                            <p:strVal val="#ppt_x"/>
                                          </p:val>
                                        </p:tav>
                                      </p:tavLst>
                                    </p:anim>
                                    <p:anim calcmode="lin" valueType="num">
                                      <p:cBhvr additive="base">
                                        <p:cTn id="19" dur="500" fill="hold"/>
                                        <p:tgtEl>
                                          <p:spTgt spid="21"/>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ppt_x"/>
                                          </p:val>
                                        </p:tav>
                                        <p:tav tm="100000">
                                          <p:val>
                                            <p:strVal val="#ppt_x"/>
                                          </p:val>
                                        </p:tav>
                                      </p:tavLst>
                                    </p:anim>
                                    <p:anim calcmode="lin" valueType="num">
                                      <p:cBhvr additive="base">
                                        <p:cTn id="24" dur="500" fill="hold"/>
                                        <p:tgtEl>
                                          <p:spTgt spid="37"/>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nodeType="afterEffect">
                                  <p:stCondLst>
                                    <p:cond delay="0"/>
                                  </p:stCondLst>
                                  <p:childTnLst>
                                    <p:set>
                                      <p:cBhvr>
                                        <p:cTn id="27" dur="1" fill="hold">
                                          <p:stCondLst>
                                            <p:cond delay="0"/>
                                          </p:stCondLst>
                                        </p:cTn>
                                        <p:tgtEl>
                                          <p:spTgt spid="53"/>
                                        </p:tgtEl>
                                        <p:attrNameLst>
                                          <p:attrName>style.visibility</p:attrName>
                                        </p:attrNameLst>
                                      </p:cBhvr>
                                      <p:to>
                                        <p:strVal val="visible"/>
                                      </p:to>
                                    </p:set>
                                    <p:anim calcmode="lin" valueType="num">
                                      <p:cBhvr additive="base">
                                        <p:cTn id="28" dur="500" fill="hold"/>
                                        <p:tgtEl>
                                          <p:spTgt spid="53"/>
                                        </p:tgtEl>
                                        <p:attrNameLst>
                                          <p:attrName>ppt_x</p:attrName>
                                        </p:attrNameLst>
                                      </p:cBhvr>
                                      <p:tavLst>
                                        <p:tav tm="0">
                                          <p:val>
                                            <p:strVal val="#ppt_x"/>
                                          </p:val>
                                        </p:tav>
                                        <p:tav tm="100000">
                                          <p:val>
                                            <p:strVal val="#ppt_x"/>
                                          </p:val>
                                        </p:tav>
                                      </p:tavLst>
                                    </p:anim>
                                    <p:anim calcmode="lin" valueType="num">
                                      <p:cBhvr additive="base">
                                        <p:cTn id="29"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DF6F1"/>
        </a:solidFill>
        <a:effectLst/>
      </p:bgPr>
    </p:bg>
    <p:spTree>
      <p:nvGrpSpPr>
        <p:cNvPr id="1" name=""/>
        <p:cNvGrpSpPr/>
        <p:nvPr/>
      </p:nvGrpSpPr>
      <p:grpSpPr>
        <a:xfrm>
          <a:off x="0" y="0"/>
          <a:ext cx="0" cy="0"/>
          <a:chOff x="0" y="0"/>
          <a:chExt cx="0" cy="0"/>
        </a:xfrm>
      </p:grpSpPr>
      <p:sp>
        <p:nvSpPr>
          <p:cNvPr id="12" name="矩形 11"/>
          <p:cNvSpPr/>
          <p:nvPr/>
        </p:nvSpPr>
        <p:spPr>
          <a:xfrm rot="9205952">
            <a:off x="4930703" y="3784140"/>
            <a:ext cx="2246483" cy="249754"/>
          </a:xfrm>
          <a:prstGeom prst="rect">
            <a:avLst/>
          </a:prstGeom>
          <a:solidFill>
            <a:srgbClr val="92CEAC"/>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srgbClr val="46CEB2"/>
              </a:solidFill>
              <a:latin typeface="Calibri"/>
              <a:ea typeface="宋体" panose="02010600030101010101" pitchFamily="2" charset="-122"/>
            </a:endParaRPr>
          </a:p>
        </p:txBody>
      </p:sp>
      <p:sp>
        <p:nvSpPr>
          <p:cNvPr id="13" name="矩形 12"/>
          <p:cNvSpPr/>
          <p:nvPr/>
        </p:nvSpPr>
        <p:spPr>
          <a:xfrm rot="2256138">
            <a:off x="4653816" y="4976726"/>
            <a:ext cx="2539210" cy="233931"/>
          </a:xfrm>
          <a:prstGeom prst="rect">
            <a:avLst/>
          </a:prstGeom>
          <a:solidFill>
            <a:srgbClr val="034239"/>
          </a:solidFill>
          <a:ln>
            <a:noFill/>
          </a:ln>
          <a:effectLst>
            <a:innerShdw blurRad="508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srgbClr val="46CEB2"/>
              </a:solidFill>
              <a:latin typeface="Calibri"/>
              <a:ea typeface="宋体" panose="02010600030101010101" pitchFamily="2" charset="-122"/>
            </a:endParaRPr>
          </a:p>
        </p:txBody>
      </p:sp>
      <p:sp>
        <p:nvSpPr>
          <p:cNvPr id="14" name="矩形 13"/>
          <p:cNvSpPr/>
          <p:nvPr/>
        </p:nvSpPr>
        <p:spPr>
          <a:xfrm rot="2256138">
            <a:off x="4653816" y="2445802"/>
            <a:ext cx="2539210" cy="233931"/>
          </a:xfrm>
          <a:prstGeom prst="rect">
            <a:avLst/>
          </a:prstGeom>
          <a:solidFill>
            <a:srgbClr val="034239"/>
          </a:solidFill>
          <a:ln>
            <a:noFill/>
          </a:ln>
          <a:effectLst>
            <a:innerShdw blurRad="50800" dist="508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srgbClr val="46CEB2"/>
              </a:solidFill>
              <a:latin typeface="Calibri"/>
              <a:ea typeface="宋体" panose="02010600030101010101" pitchFamily="2" charset="-122"/>
            </a:endParaRPr>
          </a:p>
        </p:txBody>
      </p:sp>
      <p:grpSp>
        <p:nvGrpSpPr>
          <p:cNvPr id="15" name="组合 14"/>
          <p:cNvGrpSpPr/>
          <p:nvPr/>
        </p:nvGrpSpPr>
        <p:grpSpPr>
          <a:xfrm>
            <a:off x="4608513" y="1442774"/>
            <a:ext cx="769210" cy="769210"/>
            <a:chOff x="4609713" y="938201"/>
            <a:chExt cx="769410" cy="769410"/>
          </a:xfrm>
        </p:grpSpPr>
        <p:grpSp>
          <p:nvGrpSpPr>
            <p:cNvPr id="16" name="组合 15"/>
            <p:cNvGrpSpPr/>
            <p:nvPr/>
          </p:nvGrpSpPr>
          <p:grpSpPr>
            <a:xfrm>
              <a:off x="4609713" y="938201"/>
              <a:ext cx="769410" cy="769410"/>
              <a:chOff x="1273629" y="1224643"/>
              <a:chExt cx="2171700" cy="2171700"/>
            </a:xfrm>
          </p:grpSpPr>
          <p:sp>
            <p:nvSpPr>
              <p:cNvPr id="18" name="圆角矩形 17"/>
              <p:cNvSpPr/>
              <p:nvPr/>
            </p:nvSpPr>
            <p:spPr>
              <a:xfrm>
                <a:off x="1273629" y="1224643"/>
                <a:ext cx="2171700" cy="2171700"/>
              </a:xfrm>
              <a:prstGeom prst="roundRect">
                <a:avLst/>
              </a:prstGeom>
              <a:gradFill>
                <a:gsLst>
                  <a:gs pos="100000">
                    <a:schemeClr val="accent1">
                      <a:lumMod val="5000"/>
                      <a:lumOff val="95000"/>
                    </a:schemeClr>
                  </a:gs>
                  <a:gs pos="0">
                    <a:srgbClr val="EEEEEE"/>
                  </a:gs>
                </a:gsLst>
                <a:lin ang="8100000" scaled="0"/>
              </a:gradFill>
              <a:ln w="12700">
                <a:gradFill>
                  <a:gsLst>
                    <a:gs pos="0">
                      <a:schemeClr val="accent1">
                        <a:lumMod val="5000"/>
                        <a:lumOff val="95000"/>
                      </a:schemeClr>
                    </a:gs>
                    <a:gs pos="100000">
                      <a:srgbClr val="EEEEEE"/>
                    </a:gs>
                  </a:gsLst>
                  <a:lin ang="8100000" scaled="0"/>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srgbClr val="0070C0"/>
                  </a:solidFill>
                  <a:latin typeface="Calibri"/>
                  <a:ea typeface="宋体" panose="02010600030101010101" pitchFamily="2" charset="-122"/>
                </a:endParaRPr>
              </a:p>
            </p:txBody>
          </p:sp>
          <p:sp>
            <p:nvSpPr>
              <p:cNvPr id="19" name="圆角矩形 18"/>
              <p:cNvSpPr/>
              <p:nvPr/>
            </p:nvSpPr>
            <p:spPr>
              <a:xfrm>
                <a:off x="1532996" y="1484010"/>
                <a:ext cx="1652966" cy="1652966"/>
              </a:xfrm>
              <a:prstGeom prst="roundRect">
                <a:avLst/>
              </a:prstGeom>
              <a:gradFill>
                <a:gsLst>
                  <a:gs pos="100000">
                    <a:schemeClr val="accent1">
                      <a:lumMod val="5000"/>
                      <a:lumOff val="95000"/>
                    </a:schemeClr>
                  </a:gs>
                  <a:gs pos="0">
                    <a:srgbClr val="EEEEEE"/>
                  </a:gs>
                </a:gsLst>
                <a:lin ang="8100000" scaled="0"/>
              </a:gradFill>
              <a:ln w="19050">
                <a:gradFill>
                  <a:gsLst>
                    <a:gs pos="0">
                      <a:schemeClr val="accent1">
                        <a:lumMod val="5000"/>
                        <a:lumOff val="95000"/>
                      </a:schemeClr>
                    </a:gs>
                    <a:gs pos="100000">
                      <a:srgbClr val="EEEEEE"/>
                    </a:gs>
                  </a:gsLst>
                  <a:lin ang="5400000" scaled="1"/>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srgbClr val="0070C0"/>
                  </a:solidFill>
                  <a:latin typeface="Calibri"/>
                  <a:ea typeface="宋体" panose="02010600030101010101" pitchFamily="2" charset="-122"/>
                </a:endParaRPr>
              </a:p>
            </p:txBody>
          </p:sp>
        </p:grpSp>
        <p:sp>
          <p:nvSpPr>
            <p:cNvPr id="17" name="文本框 23"/>
            <p:cNvSpPr txBox="1"/>
            <p:nvPr/>
          </p:nvSpPr>
          <p:spPr>
            <a:xfrm>
              <a:off x="4798765" y="1058526"/>
              <a:ext cx="578742" cy="584775"/>
            </a:xfrm>
            <a:prstGeom prst="rect">
              <a:avLst/>
            </a:prstGeom>
            <a:noFill/>
          </p:spPr>
          <p:txBody>
            <a:bodyPr wrap="square" rtlCol="0">
              <a:spAutoFit/>
            </a:bodyPr>
            <a:lstStyle/>
            <a:p>
              <a:pPr defTabSz="914126"/>
              <a:r>
                <a:rPr lang="en-US" altLang="zh-CN" sz="3199" dirty="0">
                  <a:solidFill>
                    <a:srgbClr val="034239"/>
                  </a:solidFill>
                  <a:latin typeface="Impact MT Std" pitchFamily="34" charset="0"/>
                  <a:ea typeface="宋体" panose="02010600030101010101" pitchFamily="2" charset="-122"/>
                  <a:cs typeface="Aharoni" panose="02010803020104030203" pitchFamily="2" charset="-79"/>
                </a:rPr>
                <a:t>1</a:t>
              </a:r>
              <a:endParaRPr lang="zh-CN" altLang="en-US" sz="3199" dirty="0">
                <a:solidFill>
                  <a:srgbClr val="034239"/>
                </a:solidFill>
                <a:latin typeface="Impact MT Std" pitchFamily="34" charset="0"/>
                <a:ea typeface="宋体" panose="02010600030101010101" pitchFamily="2" charset="-122"/>
                <a:cs typeface="Aharoni" panose="02010803020104030203" pitchFamily="2" charset="-79"/>
              </a:endParaRPr>
            </a:p>
          </p:txBody>
        </p:sp>
      </p:grpSp>
      <p:grpSp>
        <p:nvGrpSpPr>
          <p:cNvPr id="20" name="组合 19"/>
          <p:cNvGrpSpPr/>
          <p:nvPr/>
        </p:nvGrpSpPr>
        <p:grpSpPr>
          <a:xfrm>
            <a:off x="6617348" y="2869644"/>
            <a:ext cx="884555" cy="769210"/>
            <a:chOff x="6619070" y="2365442"/>
            <a:chExt cx="884785" cy="769410"/>
          </a:xfrm>
        </p:grpSpPr>
        <p:grpSp>
          <p:nvGrpSpPr>
            <p:cNvPr id="21" name="组合 20"/>
            <p:cNvGrpSpPr/>
            <p:nvPr/>
          </p:nvGrpSpPr>
          <p:grpSpPr>
            <a:xfrm>
              <a:off x="6619070" y="2365442"/>
              <a:ext cx="769410" cy="769410"/>
              <a:chOff x="1273629" y="1224643"/>
              <a:chExt cx="2171700" cy="2171700"/>
            </a:xfrm>
          </p:grpSpPr>
          <p:sp>
            <p:nvSpPr>
              <p:cNvPr id="23" name="圆角矩形 22"/>
              <p:cNvSpPr/>
              <p:nvPr/>
            </p:nvSpPr>
            <p:spPr>
              <a:xfrm>
                <a:off x="1273629" y="1224643"/>
                <a:ext cx="2171700" cy="2171700"/>
              </a:xfrm>
              <a:prstGeom prst="roundRect">
                <a:avLst/>
              </a:prstGeom>
              <a:gradFill>
                <a:gsLst>
                  <a:gs pos="100000">
                    <a:schemeClr val="accent1">
                      <a:lumMod val="5000"/>
                      <a:lumOff val="95000"/>
                    </a:schemeClr>
                  </a:gs>
                  <a:gs pos="0">
                    <a:srgbClr val="EEEEEE"/>
                  </a:gs>
                </a:gsLst>
                <a:lin ang="8100000" scaled="0"/>
              </a:gradFill>
              <a:ln w="12700">
                <a:gradFill>
                  <a:gsLst>
                    <a:gs pos="0">
                      <a:schemeClr val="accent1">
                        <a:lumMod val="5000"/>
                        <a:lumOff val="95000"/>
                      </a:schemeClr>
                    </a:gs>
                    <a:gs pos="100000">
                      <a:srgbClr val="EEEEEE"/>
                    </a:gs>
                  </a:gsLst>
                  <a:lin ang="8100000" scaled="0"/>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srgbClr val="0070C0"/>
                  </a:solidFill>
                  <a:latin typeface="Calibri"/>
                  <a:ea typeface="宋体" panose="02010600030101010101" pitchFamily="2" charset="-122"/>
                </a:endParaRPr>
              </a:p>
            </p:txBody>
          </p:sp>
          <p:sp>
            <p:nvSpPr>
              <p:cNvPr id="24" name="圆角矩形 23"/>
              <p:cNvSpPr/>
              <p:nvPr/>
            </p:nvSpPr>
            <p:spPr>
              <a:xfrm>
                <a:off x="1532996" y="1484010"/>
                <a:ext cx="1652966" cy="1652966"/>
              </a:xfrm>
              <a:prstGeom prst="roundRect">
                <a:avLst/>
              </a:prstGeom>
              <a:gradFill>
                <a:gsLst>
                  <a:gs pos="100000">
                    <a:schemeClr val="accent1">
                      <a:lumMod val="5000"/>
                      <a:lumOff val="95000"/>
                    </a:schemeClr>
                  </a:gs>
                  <a:gs pos="0">
                    <a:srgbClr val="EEEEEE"/>
                  </a:gs>
                </a:gsLst>
                <a:lin ang="8100000" scaled="0"/>
              </a:gradFill>
              <a:ln w="19050">
                <a:gradFill>
                  <a:gsLst>
                    <a:gs pos="0">
                      <a:schemeClr val="accent1">
                        <a:lumMod val="5000"/>
                        <a:lumOff val="95000"/>
                      </a:schemeClr>
                    </a:gs>
                    <a:gs pos="100000">
                      <a:srgbClr val="EEEEEE"/>
                    </a:gs>
                  </a:gsLst>
                  <a:lin ang="5400000" scaled="1"/>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srgbClr val="0070C0"/>
                  </a:solidFill>
                  <a:latin typeface="Calibri"/>
                  <a:ea typeface="宋体" panose="02010600030101010101" pitchFamily="2" charset="-122"/>
                </a:endParaRPr>
              </a:p>
            </p:txBody>
          </p:sp>
        </p:grpSp>
        <p:sp>
          <p:nvSpPr>
            <p:cNvPr id="22" name="文本框 24"/>
            <p:cNvSpPr txBox="1"/>
            <p:nvPr/>
          </p:nvSpPr>
          <p:spPr>
            <a:xfrm>
              <a:off x="6817667" y="2496463"/>
              <a:ext cx="686188" cy="584775"/>
            </a:xfrm>
            <a:prstGeom prst="rect">
              <a:avLst/>
            </a:prstGeom>
            <a:noFill/>
          </p:spPr>
          <p:txBody>
            <a:bodyPr wrap="square" rtlCol="0">
              <a:spAutoFit/>
            </a:bodyPr>
            <a:lstStyle/>
            <a:p>
              <a:pPr defTabSz="914126"/>
              <a:r>
                <a:rPr lang="en-US" altLang="zh-CN" sz="3199" dirty="0">
                  <a:solidFill>
                    <a:srgbClr val="034239"/>
                  </a:solidFill>
                  <a:latin typeface="Impact MT Std" pitchFamily="34" charset="0"/>
                  <a:ea typeface="宋体" panose="02010600030101010101" pitchFamily="2" charset="-122"/>
                  <a:cs typeface="Aharoni" panose="02010803020104030203" pitchFamily="2" charset="-79"/>
                </a:rPr>
                <a:t>2</a:t>
              </a:r>
              <a:endParaRPr lang="zh-CN" altLang="en-US" sz="3199" dirty="0">
                <a:solidFill>
                  <a:srgbClr val="034239"/>
                </a:solidFill>
                <a:latin typeface="Impact MT Std" pitchFamily="34" charset="0"/>
                <a:ea typeface="宋体" panose="02010600030101010101" pitchFamily="2" charset="-122"/>
                <a:cs typeface="Aharoni" panose="02010803020104030203" pitchFamily="2" charset="-79"/>
              </a:endParaRPr>
            </a:p>
          </p:txBody>
        </p:sp>
      </p:grpSp>
      <p:grpSp>
        <p:nvGrpSpPr>
          <p:cNvPr id="25" name="组合 24"/>
          <p:cNvGrpSpPr/>
          <p:nvPr/>
        </p:nvGrpSpPr>
        <p:grpSpPr>
          <a:xfrm>
            <a:off x="4608514" y="4134473"/>
            <a:ext cx="839583" cy="769210"/>
            <a:chOff x="4609713" y="3630601"/>
            <a:chExt cx="839802" cy="769410"/>
          </a:xfrm>
        </p:grpSpPr>
        <p:grpSp>
          <p:nvGrpSpPr>
            <p:cNvPr id="26" name="组合 25"/>
            <p:cNvGrpSpPr/>
            <p:nvPr/>
          </p:nvGrpSpPr>
          <p:grpSpPr>
            <a:xfrm>
              <a:off x="4609713" y="3630601"/>
              <a:ext cx="769410" cy="769410"/>
              <a:chOff x="1273629" y="1224643"/>
              <a:chExt cx="2171700" cy="2171700"/>
            </a:xfrm>
          </p:grpSpPr>
          <p:sp>
            <p:nvSpPr>
              <p:cNvPr id="28" name="圆角矩形 27"/>
              <p:cNvSpPr/>
              <p:nvPr/>
            </p:nvSpPr>
            <p:spPr>
              <a:xfrm>
                <a:off x="1273629" y="1224643"/>
                <a:ext cx="2171700" cy="2171700"/>
              </a:xfrm>
              <a:prstGeom prst="roundRect">
                <a:avLst/>
              </a:prstGeom>
              <a:gradFill>
                <a:gsLst>
                  <a:gs pos="100000">
                    <a:schemeClr val="accent1">
                      <a:lumMod val="5000"/>
                      <a:lumOff val="95000"/>
                    </a:schemeClr>
                  </a:gs>
                  <a:gs pos="0">
                    <a:srgbClr val="EEEEEE"/>
                  </a:gs>
                </a:gsLst>
                <a:lin ang="8100000" scaled="0"/>
              </a:gradFill>
              <a:ln w="12700">
                <a:gradFill>
                  <a:gsLst>
                    <a:gs pos="0">
                      <a:schemeClr val="accent1">
                        <a:lumMod val="5000"/>
                        <a:lumOff val="95000"/>
                      </a:schemeClr>
                    </a:gs>
                    <a:gs pos="100000">
                      <a:srgbClr val="EEEEEE"/>
                    </a:gs>
                  </a:gsLst>
                  <a:lin ang="8100000" scaled="0"/>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srgbClr val="0070C0"/>
                  </a:solidFill>
                  <a:latin typeface="Calibri"/>
                  <a:ea typeface="宋体" panose="02010600030101010101" pitchFamily="2" charset="-122"/>
                </a:endParaRPr>
              </a:p>
            </p:txBody>
          </p:sp>
          <p:sp>
            <p:nvSpPr>
              <p:cNvPr id="29" name="圆角矩形 28"/>
              <p:cNvSpPr/>
              <p:nvPr/>
            </p:nvSpPr>
            <p:spPr>
              <a:xfrm>
                <a:off x="1532996" y="1484010"/>
                <a:ext cx="1652966" cy="1652966"/>
              </a:xfrm>
              <a:prstGeom prst="roundRect">
                <a:avLst/>
              </a:prstGeom>
              <a:gradFill>
                <a:gsLst>
                  <a:gs pos="100000">
                    <a:schemeClr val="accent1">
                      <a:lumMod val="5000"/>
                      <a:lumOff val="95000"/>
                    </a:schemeClr>
                  </a:gs>
                  <a:gs pos="0">
                    <a:srgbClr val="EEEEEE"/>
                  </a:gs>
                </a:gsLst>
                <a:lin ang="8100000" scaled="0"/>
              </a:gradFill>
              <a:ln w="19050">
                <a:gradFill>
                  <a:gsLst>
                    <a:gs pos="0">
                      <a:schemeClr val="accent1">
                        <a:lumMod val="5000"/>
                        <a:lumOff val="95000"/>
                      </a:schemeClr>
                    </a:gs>
                    <a:gs pos="100000">
                      <a:srgbClr val="EEEEEE"/>
                    </a:gs>
                  </a:gsLst>
                  <a:lin ang="5400000" scaled="1"/>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srgbClr val="0070C0"/>
                  </a:solidFill>
                  <a:latin typeface="Calibri"/>
                  <a:ea typeface="宋体" panose="02010600030101010101" pitchFamily="2" charset="-122"/>
                </a:endParaRPr>
              </a:p>
            </p:txBody>
          </p:sp>
        </p:grpSp>
        <p:sp>
          <p:nvSpPr>
            <p:cNvPr id="27" name="文本框 25"/>
            <p:cNvSpPr txBox="1"/>
            <p:nvPr/>
          </p:nvSpPr>
          <p:spPr>
            <a:xfrm>
              <a:off x="4758449" y="3734475"/>
              <a:ext cx="691066" cy="584775"/>
            </a:xfrm>
            <a:prstGeom prst="rect">
              <a:avLst/>
            </a:prstGeom>
            <a:noFill/>
          </p:spPr>
          <p:txBody>
            <a:bodyPr wrap="square" rtlCol="0">
              <a:spAutoFit/>
            </a:bodyPr>
            <a:lstStyle/>
            <a:p>
              <a:pPr defTabSz="914126"/>
              <a:r>
                <a:rPr lang="en-US" altLang="zh-CN" sz="3199" dirty="0">
                  <a:solidFill>
                    <a:srgbClr val="034239"/>
                  </a:solidFill>
                  <a:latin typeface="Impact MT Std" pitchFamily="34" charset="0"/>
                  <a:ea typeface="宋体" panose="02010600030101010101" pitchFamily="2" charset="-122"/>
                  <a:cs typeface="Aharoni" panose="02010803020104030203" pitchFamily="2" charset="-79"/>
                </a:rPr>
                <a:t>3</a:t>
              </a:r>
              <a:endParaRPr lang="zh-CN" altLang="en-US" sz="3199" dirty="0">
                <a:solidFill>
                  <a:srgbClr val="034239"/>
                </a:solidFill>
                <a:latin typeface="Impact MT Std" pitchFamily="34" charset="0"/>
                <a:ea typeface="宋体" panose="02010600030101010101" pitchFamily="2" charset="-122"/>
                <a:cs typeface="Aharoni" panose="02010803020104030203" pitchFamily="2" charset="-79"/>
              </a:endParaRPr>
            </a:p>
          </p:txBody>
        </p:sp>
      </p:grpSp>
      <p:grpSp>
        <p:nvGrpSpPr>
          <p:cNvPr id="30" name="组合 29"/>
          <p:cNvGrpSpPr/>
          <p:nvPr/>
        </p:nvGrpSpPr>
        <p:grpSpPr>
          <a:xfrm>
            <a:off x="6615275" y="5391446"/>
            <a:ext cx="892578" cy="769210"/>
            <a:chOff x="6616997" y="4887901"/>
            <a:chExt cx="892810" cy="769410"/>
          </a:xfrm>
        </p:grpSpPr>
        <p:grpSp>
          <p:nvGrpSpPr>
            <p:cNvPr id="31" name="组合 30"/>
            <p:cNvGrpSpPr/>
            <p:nvPr/>
          </p:nvGrpSpPr>
          <p:grpSpPr>
            <a:xfrm>
              <a:off x="6616997" y="4887901"/>
              <a:ext cx="769410" cy="769410"/>
              <a:chOff x="1273629" y="1224643"/>
              <a:chExt cx="2171700" cy="2171700"/>
            </a:xfrm>
          </p:grpSpPr>
          <p:sp>
            <p:nvSpPr>
              <p:cNvPr id="33" name="圆角矩形 32"/>
              <p:cNvSpPr/>
              <p:nvPr/>
            </p:nvSpPr>
            <p:spPr>
              <a:xfrm>
                <a:off x="1273629" y="1224643"/>
                <a:ext cx="2171700" cy="2171700"/>
              </a:xfrm>
              <a:prstGeom prst="roundRect">
                <a:avLst/>
              </a:prstGeom>
              <a:gradFill>
                <a:gsLst>
                  <a:gs pos="100000">
                    <a:schemeClr val="accent1">
                      <a:lumMod val="5000"/>
                      <a:lumOff val="95000"/>
                    </a:schemeClr>
                  </a:gs>
                  <a:gs pos="0">
                    <a:srgbClr val="EEEEEE"/>
                  </a:gs>
                </a:gsLst>
                <a:lin ang="8100000" scaled="0"/>
              </a:gradFill>
              <a:ln w="12700">
                <a:gradFill>
                  <a:gsLst>
                    <a:gs pos="0">
                      <a:schemeClr val="accent1">
                        <a:lumMod val="5000"/>
                        <a:lumOff val="95000"/>
                      </a:schemeClr>
                    </a:gs>
                    <a:gs pos="100000">
                      <a:srgbClr val="EEEEEE"/>
                    </a:gs>
                  </a:gsLst>
                  <a:lin ang="8100000" scaled="0"/>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srgbClr val="0070C0"/>
                  </a:solidFill>
                  <a:latin typeface="Calibri"/>
                  <a:ea typeface="宋体" panose="02010600030101010101" pitchFamily="2" charset="-122"/>
                </a:endParaRPr>
              </a:p>
            </p:txBody>
          </p:sp>
          <p:sp>
            <p:nvSpPr>
              <p:cNvPr id="34" name="圆角矩形 33"/>
              <p:cNvSpPr/>
              <p:nvPr/>
            </p:nvSpPr>
            <p:spPr>
              <a:xfrm>
                <a:off x="1532996" y="1484010"/>
                <a:ext cx="1652966" cy="1652966"/>
              </a:xfrm>
              <a:prstGeom prst="roundRect">
                <a:avLst/>
              </a:prstGeom>
              <a:gradFill>
                <a:gsLst>
                  <a:gs pos="100000">
                    <a:schemeClr val="accent1">
                      <a:lumMod val="5000"/>
                      <a:lumOff val="95000"/>
                    </a:schemeClr>
                  </a:gs>
                  <a:gs pos="0">
                    <a:srgbClr val="EEEEEE"/>
                  </a:gs>
                </a:gsLst>
                <a:lin ang="8100000" scaled="0"/>
              </a:gradFill>
              <a:ln w="19050">
                <a:gradFill>
                  <a:gsLst>
                    <a:gs pos="0">
                      <a:schemeClr val="accent1">
                        <a:lumMod val="5000"/>
                        <a:lumOff val="95000"/>
                      </a:schemeClr>
                    </a:gs>
                    <a:gs pos="100000">
                      <a:srgbClr val="EEEEEE"/>
                    </a:gs>
                  </a:gsLst>
                  <a:lin ang="5400000" scaled="1"/>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srgbClr val="0070C0"/>
                  </a:solidFill>
                  <a:latin typeface="Calibri"/>
                  <a:ea typeface="宋体" panose="02010600030101010101" pitchFamily="2" charset="-122"/>
                </a:endParaRPr>
              </a:p>
            </p:txBody>
          </p:sp>
        </p:grpSp>
        <p:sp>
          <p:nvSpPr>
            <p:cNvPr id="32" name="文本框 26"/>
            <p:cNvSpPr txBox="1"/>
            <p:nvPr/>
          </p:nvSpPr>
          <p:spPr>
            <a:xfrm>
              <a:off x="6817667" y="5004465"/>
              <a:ext cx="692140" cy="584775"/>
            </a:xfrm>
            <a:prstGeom prst="rect">
              <a:avLst/>
            </a:prstGeom>
            <a:noFill/>
          </p:spPr>
          <p:txBody>
            <a:bodyPr wrap="square" rtlCol="0">
              <a:spAutoFit/>
            </a:bodyPr>
            <a:lstStyle/>
            <a:p>
              <a:pPr defTabSz="914126"/>
              <a:r>
                <a:rPr lang="en-US" altLang="zh-CN" sz="3199" dirty="0">
                  <a:solidFill>
                    <a:srgbClr val="034239"/>
                  </a:solidFill>
                  <a:latin typeface="Impact MT Std" pitchFamily="34" charset="0"/>
                  <a:ea typeface="宋体" panose="02010600030101010101" pitchFamily="2" charset="-122"/>
                  <a:cs typeface="Aharoni" panose="02010803020104030203" pitchFamily="2" charset="-79"/>
                </a:rPr>
                <a:t>4</a:t>
              </a:r>
              <a:endParaRPr lang="zh-CN" altLang="en-US" sz="3199" dirty="0">
                <a:solidFill>
                  <a:srgbClr val="034239"/>
                </a:solidFill>
                <a:latin typeface="Impact MT Std" pitchFamily="34" charset="0"/>
                <a:ea typeface="宋体" panose="02010600030101010101" pitchFamily="2" charset="-122"/>
                <a:cs typeface="Aharoni" panose="02010803020104030203" pitchFamily="2" charset="-79"/>
              </a:endParaRPr>
            </a:p>
          </p:txBody>
        </p:sp>
      </p:grpSp>
      <p:grpSp>
        <p:nvGrpSpPr>
          <p:cNvPr id="35" name="组合 34"/>
          <p:cNvGrpSpPr/>
          <p:nvPr/>
        </p:nvGrpSpPr>
        <p:grpSpPr>
          <a:xfrm>
            <a:off x="1851964" y="2430595"/>
            <a:ext cx="3984717" cy="1227315"/>
            <a:chOff x="1852445" y="1926278"/>
            <a:chExt cx="3985755" cy="1227635"/>
          </a:xfrm>
        </p:grpSpPr>
        <p:sp>
          <p:nvSpPr>
            <p:cNvPr id="36" name="任意多边形 35"/>
            <p:cNvSpPr/>
            <p:nvPr/>
          </p:nvSpPr>
          <p:spPr>
            <a:xfrm>
              <a:off x="1852445" y="1926278"/>
              <a:ext cx="3947477" cy="1170281"/>
            </a:xfrm>
            <a:custGeom>
              <a:avLst/>
              <a:gdLst>
                <a:gd name="connsiteX0" fmla="*/ 2409371 w 2409371"/>
                <a:gd name="connsiteY0" fmla="*/ 537029 h 537029"/>
                <a:gd name="connsiteX1" fmla="*/ 1741714 w 2409371"/>
                <a:gd name="connsiteY1" fmla="*/ 0 h 537029"/>
                <a:gd name="connsiteX2" fmla="*/ 0 w 2409371"/>
                <a:gd name="connsiteY2" fmla="*/ 0 h 537029"/>
                <a:gd name="connsiteX0" fmla="*/ 2975428 w 2975428"/>
                <a:gd name="connsiteY0" fmla="*/ 537029 h 537029"/>
                <a:gd name="connsiteX1" fmla="*/ 2307771 w 2975428"/>
                <a:gd name="connsiteY1" fmla="*/ 0 h 537029"/>
                <a:gd name="connsiteX2" fmla="*/ 0 w 2975428"/>
                <a:gd name="connsiteY2" fmla="*/ 0 h 537029"/>
                <a:gd name="connsiteX0" fmla="*/ 3004456 w 3004456"/>
                <a:gd name="connsiteY0" fmla="*/ 537029 h 537029"/>
                <a:gd name="connsiteX1" fmla="*/ 2336799 w 3004456"/>
                <a:gd name="connsiteY1" fmla="*/ 0 h 537029"/>
                <a:gd name="connsiteX2" fmla="*/ 0 w 3004456"/>
                <a:gd name="connsiteY2" fmla="*/ 0 h 537029"/>
                <a:gd name="connsiteX0" fmla="*/ 3156340 w 3156340"/>
                <a:gd name="connsiteY0" fmla="*/ 537029 h 537029"/>
                <a:gd name="connsiteX1" fmla="*/ 2488683 w 3156340"/>
                <a:gd name="connsiteY1" fmla="*/ 0 h 537029"/>
                <a:gd name="connsiteX2" fmla="*/ 0 w 3156340"/>
                <a:gd name="connsiteY2" fmla="*/ 0 h 537029"/>
                <a:gd name="connsiteX0" fmla="*/ 3788175 w 3788175"/>
                <a:gd name="connsiteY0" fmla="*/ 537029 h 537029"/>
                <a:gd name="connsiteX1" fmla="*/ 3120518 w 3788175"/>
                <a:gd name="connsiteY1" fmla="*/ 0 h 537029"/>
                <a:gd name="connsiteX2" fmla="*/ 0 w 3788175"/>
                <a:gd name="connsiteY2" fmla="*/ 0 h 537029"/>
                <a:gd name="connsiteX0" fmla="*/ 5035644 w 5035644"/>
                <a:gd name="connsiteY0" fmla="*/ 1492882 h 1492882"/>
                <a:gd name="connsiteX1" fmla="*/ 3120518 w 5035644"/>
                <a:gd name="connsiteY1" fmla="*/ 0 h 1492882"/>
                <a:gd name="connsiteX2" fmla="*/ 0 w 5035644"/>
                <a:gd name="connsiteY2" fmla="*/ 0 h 1492882"/>
              </a:gdLst>
              <a:ahLst/>
              <a:cxnLst>
                <a:cxn ang="0">
                  <a:pos x="connsiteX0" y="connsiteY0"/>
                </a:cxn>
                <a:cxn ang="0">
                  <a:pos x="connsiteX1" y="connsiteY1"/>
                </a:cxn>
                <a:cxn ang="0">
                  <a:pos x="connsiteX2" y="connsiteY2"/>
                </a:cxn>
              </a:cxnLst>
              <a:rect l="l" t="t" r="r" b="b"/>
              <a:pathLst>
                <a:path w="5035644" h="1492882">
                  <a:moveTo>
                    <a:pt x="5035644" y="1492882"/>
                  </a:moveTo>
                  <a:lnTo>
                    <a:pt x="3120518" y="0"/>
                  </a:lnTo>
                  <a:lnTo>
                    <a:pt x="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prstClr val="white"/>
                </a:solidFill>
                <a:latin typeface="Calibri"/>
                <a:ea typeface="宋体" panose="02010600030101010101" pitchFamily="2" charset="-122"/>
              </a:endParaRPr>
            </a:p>
          </p:txBody>
        </p:sp>
        <p:sp>
          <p:nvSpPr>
            <p:cNvPr id="37" name="椭圆 36"/>
            <p:cNvSpPr/>
            <p:nvPr/>
          </p:nvSpPr>
          <p:spPr>
            <a:xfrm>
              <a:off x="5702241" y="3017954"/>
              <a:ext cx="135959" cy="135959"/>
            </a:xfrm>
            <a:prstGeom prst="ellipse">
              <a:avLst/>
            </a:prstGeom>
            <a:solidFill>
              <a:srgbClr val="A6A6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prstClr val="white"/>
                </a:solidFill>
                <a:latin typeface="Calibri"/>
                <a:ea typeface="宋体" panose="02010600030101010101" pitchFamily="2" charset="-122"/>
              </a:endParaRPr>
            </a:p>
          </p:txBody>
        </p:sp>
      </p:grpSp>
      <p:grpSp>
        <p:nvGrpSpPr>
          <p:cNvPr id="38" name="组合 37"/>
          <p:cNvGrpSpPr/>
          <p:nvPr/>
        </p:nvGrpSpPr>
        <p:grpSpPr>
          <a:xfrm>
            <a:off x="1851964" y="4952642"/>
            <a:ext cx="3984717" cy="1227315"/>
            <a:chOff x="1852445" y="4448982"/>
            <a:chExt cx="3985755" cy="1227635"/>
          </a:xfrm>
        </p:grpSpPr>
        <p:sp>
          <p:nvSpPr>
            <p:cNvPr id="39" name="任意多边形 38"/>
            <p:cNvSpPr/>
            <p:nvPr/>
          </p:nvSpPr>
          <p:spPr>
            <a:xfrm>
              <a:off x="1852445" y="4448982"/>
              <a:ext cx="3947477" cy="1170281"/>
            </a:xfrm>
            <a:custGeom>
              <a:avLst/>
              <a:gdLst>
                <a:gd name="connsiteX0" fmla="*/ 2409371 w 2409371"/>
                <a:gd name="connsiteY0" fmla="*/ 537029 h 537029"/>
                <a:gd name="connsiteX1" fmla="*/ 1741714 w 2409371"/>
                <a:gd name="connsiteY1" fmla="*/ 0 h 537029"/>
                <a:gd name="connsiteX2" fmla="*/ 0 w 2409371"/>
                <a:gd name="connsiteY2" fmla="*/ 0 h 537029"/>
                <a:gd name="connsiteX0" fmla="*/ 2975428 w 2975428"/>
                <a:gd name="connsiteY0" fmla="*/ 537029 h 537029"/>
                <a:gd name="connsiteX1" fmla="*/ 2307771 w 2975428"/>
                <a:gd name="connsiteY1" fmla="*/ 0 h 537029"/>
                <a:gd name="connsiteX2" fmla="*/ 0 w 2975428"/>
                <a:gd name="connsiteY2" fmla="*/ 0 h 537029"/>
                <a:gd name="connsiteX0" fmla="*/ 3004456 w 3004456"/>
                <a:gd name="connsiteY0" fmla="*/ 537029 h 537029"/>
                <a:gd name="connsiteX1" fmla="*/ 2336799 w 3004456"/>
                <a:gd name="connsiteY1" fmla="*/ 0 h 537029"/>
                <a:gd name="connsiteX2" fmla="*/ 0 w 3004456"/>
                <a:gd name="connsiteY2" fmla="*/ 0 h 537029"/>
                <a:gd name="connsiteX0" fmla="*/ 3156340 w 3156340"/>
                <a:gd name="connsiteY0" fmla="*/ 537029 h 537029"/>
                <a:gd name="connsiteX1" fmla="*/ 2488683 w 3156340"/>
                <a:gd name="connsiteY1" fmla="*/ 0 h 537029"/>
                <a:gd name="connsiteX2" fmla="*/ 0 w 3156340"/>
                <a:gd name="connsiteY2" fmla="*/ 0 h 537029"/>
                <a:gd name="connsiteX0" fmla="*/ 3788175 w 3788175"/>
                <a:gd name="connsiteY0" fmla="*/ 537029 h 537029"/>
                <a:gd name="connsiteX1" fmla="*/ 3120518 w 3788175"/>
                <a:gd name="connsiteY1" fmla="*/ 0 h 537029"/>
                <a:gd name="connsiteX2" fmla="*/ 0 w 3788175"/>
                <a:gd name="connsiteY2" fmla="*/ 0 h 537029"/>
                <a:gd name="connsiteX0" fmla="*/ 5035644 w 5035644"/>
                <a:gd name="connsiteY0" fmla="*/ 1492882 h 1492882"/>
                <a:gd name="connsiteX1" fmla="*/ 3120518 w 5035644"/>
                <a:gd name="connsiteY1" fmla="*/ 0 h 1492882"/>
                <a:gd name="connsiteX2" fmla="*/ 0 w 5035644"/>
                <a:gd name="connsiteY2" fmla="*/ 0 h 1492882"/>
              </a:gdLst>
              <a:ahLst/>
              <a:cxnLst>
                <a:cxn ang="0">
                  <a:pos x="connsiteX0" y="connsiteY0"/>
                </a:cxn>
                <a:cxn ang="0">
                  <a:pos x="connsiteX1" y="connsiteY1"/>
                </a:cxn>
                <a:cxn ang="0">
                  <a:pos x="connsiteX2" y="connsiteY2"/>
                </a:cxn>
              </a:cxnLst>
              <a:rect l="l" t="t" r="r" b="b"/>
              <a:pathLst>
                <a:path w="5035644" h="1492882">
                  <a:moveTo>
                    <a:pt x="5035644" y="1492882"/>
                  </a:moveTo>
                  <a:lnTo>
                    <a:pt x="3120518" y="0"/>
                  </a:lnTo>
                  <a:lnTo>
                    <a:pt x="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prstClr val="white"/>
                </a:solidFill>
                <a:latin typeface="Calibri"/>
                <a:ea typeface="宋体" panose="02010600030101010101" pitchFamily="2" charset="-122"/>
              </a:endParaRPr>
            </a:p>
          </p:txBody>
        </p:sp>
        <p:sp>
          <p:nvSpPr>
            <p:cNvPr id="40" name="椭圆 39"/>
            <p:cNvSpPr/>
            <p:nvPr/>
          </p:nvSpPr>
          <p:spPr>
            <a:xfrm>
              <a:off x="5702241" y="5540658"/>
              <a:ext cx="135959" cy="135959"/>
            </a:xfrm>
            <a:prstGeom prst="ellipse">
              <a:avLst/>
            </a:prstGeom>
            <a:solidFill>
              <a:srgbClr val="A6A6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prstClr val="white"/>
                </a:solidFill>
                <a:latin typeface="Calibri"/>
                <a:ea typeface="宋体" panose="02010600030101010101" pitchFamily="2" charset="-122"/>
              </a:endParaRPr>
            </a:p>
          </p:txBody>
        </p:sp>
      </p:grpSp>
      <p:grpSp>
        <p:nvGrpSpPr>
          <p:cNvPr id="41" name="组合 40"/>
          <p:cNvGrpSpPr/>
          <p:nvPr/>
        </p:nvGrpSpPr>
        <p:grpSpPr>
          <a:xfrm>
            <a:off x="6242295" y="4176268"/>
            <a:ext cx="4245174" cy="1268717"/>
            <a:chOff x="6243920" y="3672406"/>
            <a:chExt cx="4246280" cy="1269047"/>
          </a:xfrm>
        </p:grpSpPr>
        <p:sp>
          <p:nvSpPr>
            <p:cNvPr id="42" name="任意多边形 41"/>
            <p:cNvSpPr/>
            <p:nvPr/>
          </p:nvSpPr>
          <p:spPr>
            <a:xfrm flipV="1">
              <a:off x="6286500" y="3734953"/>
              <a:ext cx="4203700" cy="1206500"/>
            </a:xfrm>
            <a:custGeom>
              <a:avLst/>
              <a:gdLst>
                <a:gd name="connsiteX0" fmla="*/ 0 w 4419600"/>
                <a:gd name="connsiteY0" fmla="*/ 1066800 h 1066800"/>
                <a:gd name="connsiteX1" fmla="*/ 1917700 w 4419600"/>
                <a:gd name="connsiteY1" fmla="*/ 25400 h 1066800"/>
                <a:gd name="connsiteX2" fmla="*/ 4419600 w 4419600"/>
                <a:gd name="connsiteY2" fmla="*/ 0 h 1066800"/>
                <a:gd name="connsiteX0" fmla="*/ 0 w 4203700"/>
                <a:gd name="connsiteY0" fmla="*/ 1206500 h 1206500"/>
                <a:gd name="connsiteX1" fmla="*/ 1701800 w 4203700"/>
                <a:gd name="connsiteY1" fmla="*/ 25400 h 1206500"/>
                <a:gd name="connsiteX2" fmla="*/ 4203700 w 4203700"/>
                <a:gd name="connsiteY2" fmla="*/ 0 h 1206500"/>
              </a:gdLst>
              <a:ahLst/>
              <a:cxnLst>
                <a:cxn ang="0">
                  <a:pos x="connsiteX0" y="connsiteY0"/>
                </a:cxn>
                <a:cxn ang="0">
                  <a:pos x="connsiteX1" y="connsiteY1"/>
                </a:cxn>
                <a:cxn ang="0">
                  <a:pos x="connsiteX2" y="connsiteY2"/>
                </a:cxn>
              </a:cxnLst>
              <a:rect l="l" t="t" r="r" b="b"/>
              <a:pathLst>
                <a:path w="4203700" h="1206500">
                  <a:moveTo>
                    <a:pt x="0" y="1206500"/>
                  </a:moveTo>
                  <a:lnTo>
                    <a:pt x="1701800" y="25400"/>
                  </a:lnTo>
                  <a:lnTo>
                    <a:pt x="420370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prstClr val="white"/>
                </a:solidFill>
                <a:latin typeface="Calibri"/>
                <a:ea typeface="宋体" panose="02010600030101010101" pitchFamily="2" charset="-122"/>
              </a:endParaRPr>
            </a:p>
          </p:txBody>
        </p:sp>
        <p:sp>
          <p:nvSpPr>
            <p:cNvPr id="43" name="椭圆 42"/>
            <p:cNvSpPr/>
            <p:nvPr/>
          </p:nvSpPr>
          <p:spPr>
            <a:xfrm>
              <a:off x="6243920" y="3672406"/>
              <a:ext cx="135959" cy="135959"/>
            </a:xfrm>
            <a:prstGeom prst="ellipse">
              <a:avLst/>
            </a:prstGeom>
            <a:solidFill>
              <a:srgbClr val="A6A6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prstClr val="white"/>
                </a:solidFill>
                <a:latin typeface="Calibri"/>
                <a:ea typeface="宋体" panose="02010600030101010101" pitchFamily="2" charset="-122"/>
              </a:endParaRPr>
            </a:p>
          </p:txBody>
        </p:sp>
      </p:grpSp>
      <p:grpSp>
        <p:nvGrpSpPr>
          <p:cNvPr id="44" name="组合 43"/>
          <p:cNvGrpSpPr/>
          <p:nvPr/>
        </p:nvGrpSpPr>
        <p:grpSpPr>
          <a:xfrm>
            <a:off x="6242295" y="1610357"/>
            <a:ext cx="4245174" cy="1268717"/>
            <a:chOff x="6243920" y="1105827"/>
            <a:chExt cx="4246280" cy="1269047"/>
          </a:xfrm>
        </p:grpSpPr>
        <p:sp>
          <p:nvSpPr>
            <p:cNvPr id="45" name="任意多边形 44"/>
            <p:cNvSpPr/>
            <p:nvPr/>
          </p:nvSpPr>
          <p:spPr>
            <a:xfrm flipV="1">
              <a:off x="6286500" y="1168374"/>
              <a:ext cx="4203700" cy="1206500"/>
            </a:xfrm>
            <a:custGeom>
              <a:avLst/>
              <a:gdLst>
                <a:gd name="connsiteX0" fmla="*/ 0 w 4419600"/>
                <a:gd name="connsiteY0" fmla="*/ 1066800 h 1066800"/>
                <a:gd name="connsiteX1" fmla="*/ 1917700 w 4419600"/>
                <a:gd name="connsiteY1" fmla="*/ 25400 h 1066800"/>
                <a:gd name="connsiteX2" fmla="*/ 4419600 w 4419600"/>
                <a:gd name="connsiteY2" fmla="*/ 0 h 1066800"/>
                <a:gd name="connsiteX0" fmla="*/ 0 w 4203700"/>
                <a:gd name="connsiteY0" fmla="*/ 1206500 h 1206500"/>
                <a:gd name="connsiteX1" fmla="*/ 1701800 w 4203700"/>
                <a:gd name="connsiteY1" fmla="*/ 25400 h 1206500"/>
                <a:gd name="connsiteX2" fmla="*/ 4203700 w 4203700"/>
                <a:gd name="connsiteY2" fmla="*/ 0 h 1206500"/>
              </a:gdLst>
              <a:ahLst/>
              <a:cxnLst>
                <a:cxn ang="0">
                  <a:pos x="connsiteX0" y="connsiteY0"/>
                </a:cxn>
                <a:cxn ang="0">
                  <a:pos x="connsiteX1" y="connsiteY1"/>
                </a:cxn>
                <a:cxn ang="0">
                  <a:pos x="connsiteX2" y="connsiteY2"/>
                </a:cxn>
              </a:cxnLst>
              <a:rect l="l" t="t" r="r" b="b"/>
              <a:pathLst>
                <a:path w="4203700" h="1206500">
                  <a:moveTo>
                    <a:pt x="0" y="1206500"/>
                  </a:moveTo>
                  <a:lnTo>
                    <a:pt x="1701800" y="25400"/>
                  </a:lnTo>
                  <a:lnTo>
                    <a:pt x="420370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prstClr val="white"/>
                </a:solidFill>
                <a:latin typeface="Calibri"/>
                <a:ea typeface="宋体" panose="02010600030101010101" pitchFamily="2" charset="-122"/>
              </a:endParaRPr>
            </a:p>
          </p:txBody>
        </p:sp>
        <p:sp>
          <p:nvSpPr>
            <p:cNvPr id="46" name="椭圆 45"/>
            <p:cNvSpPr/>
            <p:nvPr/>
          </p:nvSpPr>
          <p:spPr>
            <a:xfrm>
              <a:off x="6243920" y="1105827"/>
              <a:ext cx="135959" cy="135959"/>
            </a:xfrm>
            <a:prstGeom prst="ellipse">
              <a:avLst/>
            </a:prstGeom>
            <a:solidFill>
              <a:srgbClr val="A6A6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zh-CN" altLang="en-US" sz="1799">
                <a:solidFill>
                  <a:prstClr val="white"/>
                </a:solidFill>
                <a:latin typeface="Calibri"/>
                <a:ea typeface="宋体" panose="02010600030101010101" pitchFamily="2" charset="-122"/>
              </a:endParaRPr>
            </a:p>
          </p:txBody>
        </p:sp>
      </p:grpSp>
      <p:sp>
        <p:nvSpPr>
          <p:cNvPr id="47" name="Text Box 4">
            <a:extLst>
              <a:ext uri="{FF2B5EF4-FFF2-40B4-BE49-F238E27FC236}">
                <a16:creationId xmlns="" xmlns:a16="http://schemas.microsoft.com/office/drawing/2014/main" id="{F893806B-6403-4FF1-8799-D3BD9C5BC5E9}"/>
              </a:ext>
            </a:extLst>
          </p:cNvPr>
          <p:cNvSpPr txBox="1">
            <a:spLocks noChangeArrowheads="1"/>
          </p:cNvSpPr>
          <p:nvPr/>
        </p:nvSpPr>
        <p:spPr bwMode="auto">
          <a:xfrm>
            <a:off x="2333517" y="836051"/>
            <a:ext cx="80894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华文行楷" panose="02010800040101010101" pitchFamily="2" charset="-122"/>
              </a:defRPr>
            </a:lvl1pPr>
            <a:lvl2pPr marL="742950" indent="-285750">
              <a:defRPr>
                <a:solidFill>
                  <a:schemeClr val="tx1"/>
                </a:solidFill>
                <a:latin typeface="Arial" panose="020B0604020202020204" pitchFamily="34" charset="0"/>
                <a:ea typeface="华文行楷" panose="02010800040101010101" pitchFamily="2" charset="-122"/>
              </a:defRPr>
            </a:lvl2pPr>
            <a:lvl3pPr marL="1143000" indent="-228600">
              <a:defRPr>
                <a:solidFill>
                  <a:schemeClr val="tx1"/>
                </a:solidFill>
                <a:latin typeface="Arial" panose="020B0604020202020204" pitchFamily="34" charset="0"/>
                <a:ea typeface="华文行楷" panose="02010800040101010101" pitchFamily="2" charset="-122"/>
              </a:defRPr>
            </a:lvl3pPr>
            <a:lvl4pPr marL="1600200" indent="-228600">
              <a:defRPr>
                <a:solidFill>
                  <a:schemeClr val="tx1"/>
                </a:solidFill>
                <a:latin typeface="Arial" panose="020B0604020202020204" pitchFamily="34" charset="0"/>
                <a:ea typeface="华文行楷" panose="02010800040101010101" pitchFamily="2" charset="-122"/>
              </a:defRPr>
            </a:lvl4pPr>
            <a:lvl5pPr marL="2057400" indent="-228600">
              <a:defRPr>
                <a:solidFill>
                  <a:schemeClr val="tx1"/>
                </a:solidFill>
                <a:latin typeface="Arial" panose="020B0604020202020204" pitchFamily="34" charset="0"/>
                <a:ea typeface="华文行楷" panose="020108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9pPr>
          </a:lstStyle>
          <a:p>
            <a:pPr defTabSz="685800" fontAlgn="base">
              <a:spcBef>
                <a:spcPct val="50000"/>
              </a:spcBef>
              <a:spcAft>
                <a:spcPct val="0"/>
              </a:spcAft>
            </a:pPr>
            <a:r>
              <a:rPr lang="zh-CN" altLang="en-US" sz="4000" b="1" dirty="0">
                <a:solidFill>
                  <a:srgbClr val="034239"/>
                </a:solidFill>
                <a:latin typeface="+mn-lt"/>
                <a:ea typeface="+mn-ea"/>
              </a:rPr>
              <a:t>孩子不听话不愿意交流的应对招数</a:t>
            </a:r>
          </a:p>
        </p:txBody>
      </p:sp>
    </p:spTree>
    <p:extLst>
      <p:ext uri="{BB962C8B-B14F-4D97-AF65-F5344CB8AC3E}">
        <p14:creationId xmlns:p14="http://schemas.microsoft.com/office/powerpoint/2010/main" val="15993267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childTnLst>
                          </p:cTn>
                        </p:par>
                        <p:par>
                          <p:cTn id="10" fill="hold">
                            <p:stCondLst>
                              <p:cond delay="500"/>
                            </p:stCondLst>
                            <p:childTnLst>
                              <p:par>
                                <p:cTn id="11" presetID="2" presetClass="entr" presetSubtype="1"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up)">
                                      <p:cBhvr>
                                        <p:cTn id="18" dur="500"/>
                                        <p:tgtEl>
                                          <p:spTgt spid="14"/>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1000"/>
                                        <p:tgtEl>
                                          <p:spTgt spid="44"/>
                                        </p:tgtEl>
                                      </p:cBhvr>
                                    </p:animEffect>
                                    <p:anim calcmode="lin" valueType="num">
                                      <p:cBhvr>
                                        <p:cTn id="23" dur="1000" fill="hold"/>
                                        <p:tgtEl>
                                          <p:spTgt spid="44"/>
                                        </p:tgtEl>
                                        <p:attrNameLst>
                                          <p:attrName>ppt_x</p:attrName>
                                        </p:attrNameLst>
                                      </p:cBhvr>
                                      <p:tavLst>
                                        <p:tav tm="0">
                                          <p:val>
                                            <p:strVal val="#ppt_x"/>
                                          </p:val>
                                        </p:tav>
                                        <p:tav tm="100000">
                                          <p:val>
                                            <p:strVal val="#ppt_x"/>
                                          </p:val>
                                        </p:tav>
                                      </p:tavLst>
                                    </p:anim>
                                    <p:anim calcmode="lin" valueType="num">
                                      <p:cBhvr>
                                        <p:cTn id="24" dur="1000" fill="hold"/>
                                        <p:tgtEl>
                                          <p:spTgt spid="44"/>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1+#ppt_w/2"/>
                                          </p:val>
                                        </p:tav>
                                        <p:tav tm="100000">
                                          <p:val>
                                            <p:strVal val="#ppt_x"/>
                                          </p:val>
                                        </p:tav>
                                      </p:tavLst>
                                    </p:anim>
                                    <p:anim calcmode="lin" valueType="num">
                                      <p:cBhvr additive="base">
                                        <p:cTn id="29" dur="500" fill="hold"/>
                                        <p:tgtEl>
                                          <p:spTgt spid="20"/>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42" presetClass="entr" presetSubtype="0" fill="hold"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1000"/>
                                        <p:tgtEl>
                                          <p:spTgt spid="35"/>
                                        </p:tgtEl>
                                      </p:cBhvr>
                                    </p:animEffect>
                                    <p:anim calcmode="lin" valueType="num">
                                      <p:cBhvr>
                                        <p:cTn id="34" dur="1000" fill="hold"/>
                                        <p:tgtEl>
                                          <p:spTgt spid="35"/>
                                        </p:tgtEl>
                                        <p:attrNameLst>
                                          <p:attrName>ppt_x</p:attrName>
                                        </p:attrNameLst>
                                      </p:cBhvr>
                                      <p:tavLst>
                                        <p:tav tm="0">
                                          <p:val>
                                            <p:strVal val="#ppt_x"/>
                                          </p:val>
                                        </p:tav>
                                        <p:tav tm="100000">
                                          <p:val>
                                            <p:strVal val="#ppt_x"/>
                                          </p:val>
                                        </p:tav>
                                      </p:tavLst>
                                    </p:anim>
                                    <p:anim calcmode="lin" valueType="num">
                                      <p:cBhvr>
                                        <p:cTn id="35" dur="1000" fill="hold"/>
                                        <p:tgtEl>
                                          <p:spTgt spid="35"/>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up)">
                                      <p:cBhvr>
                                        <p:cTn id="39" dur="500"/>
                                        <p:tgtEl>
                                          <p:spTgt spid="12"/>
                                        </p:tgtEl>
                                      </p:cBhvr>
                                    </p:animEffect>
                                  </p:childTnLst>
                                </p:cTn>
                              </p:par>
                            </p:childTnLst>
                          </p:cTn>
                        </p:par>
                        <p:par>
                          <p:cTn id="40" fill="hold">
                            <p:stCondLst>
                              <p:cond delay="4500"/>
                            </p:stCondLst>
                            <p:childTnLst>
                              <p:par>
                                <p:cTn id="41" presetID="2" presetClass="entr" presetSubtype="4"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ppt_x"/>
                                          </p:val>
                                        </p:tav>
                                        <p:tav tm="100000">
                                          <p:val>
                                            <p:strVal val="#ppt_x"/>
                                          </p:val>
                                        </p:tav>
                                      </p:tavLst>
                                    </p:anim>
                                    <p:anim calcmode="lin" valueType="num">
                                      <p:cBhvr additive="base">
                                        <p:cTn id="44" dur="500" fill="hold"/>
                                        <p:tgtEl>
                                          <p:spTgt spid="25"/>
                                        </p:tgtEl>
                                        <p:attrNameLst>
                                          <p:attrName>ppt_y</p:attrName>
                                        </p:attrNameLst>
                                      </p:cBhvr>
                                      <p:tavLst>
                                        <p:tav tm="0">
                                          <p:val>
                                            <p:strVal val="1+#ppt_h/2"/>
                                          </p:val>
                                        </p:tav>
                                        <p:tav tm="100000">
                                          <p:val>
                                            <p:strVal val="#ppt_y"/>
                                          </p:val>
                                        </p:tav>
                                      </p:tavLst>
                                    </p:anim>
                                  </p:childTnLst>
                                </p:cTn>
                              </p:par>
                            </p:childTnLst>
                          </p:cTn>
                        </p:par>
                        <p:par>
                          <p:cTn id="45" fill="hold">
                            <p:stCondLst>
                              <p:cond delay="5000"/>
                            </p:stCondLst>
                            <p:childTnLst>
                              <p:par>
                                <p:cTn id="46" presetID="42" presetClass="entr" presetSubtype="0" fill="hold" nodeType="after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fade">
                                      <p:cBhvr>
                                        <p:cTn id="48" dur="1000"/>
                                        <p:tgtEl>
                                          <p:spTgt spid="38"/>
                                        </p:tgtEl>
                                      </p:cBhvr>
                                    </p:animEffect>
                                    <p:anim calcmode="lin" valueType="num">
                                      <p:cBhvr>
                                        <p:cTn id="49" dur="1000" fill="hold"/>
                                        <p:tgtEl>
                                          <p:spTgt spid="38"/>
                                        </p:tgtEl>
                                        <p:attrNameLst>
                                          <p:attrName>ppt_x</p:attrName>
                                        </p:attrNameLst>
                                      </p:cBhvr>
                                      <p:tavLst>
                                        <p:tav tm="0">
                                          <p:val>
                                            <p:strVal val="#ppt_x"/>
                                          </p:val>
                                        </p:tav>
                                        <p:tav tm="100000">
                                          <p:val>
                                            <p:strVal val="#ppt_x"/>
                                          </p:val>
                                        </p:tav>
                                      </p:tavLst>
                                    </p:anim>
                                    <p:anim calcmode="lin" valueType="num">
                                      <p:cBhvr>
                                        <p:cTn id="50" dur="1000" fill="hold"/>
                                        <p:tgtEl>
                                          <p:spTgt spid="38"/>
                                        </p:tgtEl>
                                        <p:attrNameLst>
                                          <p:attrName>ppt_y</p:attrName>
                                        </p:attrNameLst>
                                      </p:cBhvr>
                                      <p:tavLst>
                                        <p:tav tm="0">
                                          <p:val>
                                            <p:strVal val="#ppt_y+.1"/>
                                          </p:val>
                                        </p:tav>
                                        <p:tav tm="100000">
                                          <p:val>
                                            <p:strVal val="#ppt_y"/>
                                          </p:val>
                                        </p:tav>
                                      </p:tavLst>
                                    </p:anim>
                                  </p:childTnLst>
                                </p:cTn>
                              </p:par>
                            </p:childTnLst>
                          </p:cTn>
                        </p:par>
                        <p:par>
                          <p:cTn id="51" fill="hold">
                            <p:stCondLst>
                              <p:cond delay="6000"/>
                            </p:stCondLst>
                            <p:childTnLst>
                              <p:par>
                                <p:cTn id="52" presetID="22" presetClass="entr" presetSubtype="1"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up)">
                                      <p:cBhvr>
                                        <p:cTn id="54" dur="500"/>
                                        <p:tgtEl>
                                          <p:spTgt spid="13"/>
                                        </p:tgtEl>
                                      </p:cBhvr>
                                    </p:animEffect>
                                  </p:childTnLst>
                                </p:cTn>
                              </p:par>
                            </p:childTnLst>
                          </p:cTn>
                        </p:par>
                        <p:par>
                          <p:cTn id="55" fill="hold">
                            <p:stCondLst>
                              <p:cond delay="6500"/>
                            </p:stCondLst>
                            <p:childTnLst>
                              <p:par>
                                <p:cTn id="56" presetID="2" presetClass="entr" presetSubtype="4" fill="hold" nodeType="after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additive="base">
                                        <p:cTn id="58" dur="500" fill="hold"/>
                                        <p:tgtEl>
                                          <p:spTgt spid="30"/>
                                        </p:tgtEl>
                                        <p:attrNameLst>
                                          <p:attrName>ppt_x</p:attrName>
                                        </p:attrNameLst>
                                      </p:cBhvr>
                                      <p:tavLst>
                                        <p:tav tm="0">
                                          <p:val>
                                            <p:strVal val="#ppt_x"/>
                                          </p:val>
                                        </p:tav>
                                        <p:tav tm="100000">
                                          <p:val>
                                            <p:strVal val="#ppt_x"/>
                                          </p:val>
                                        </p:tav>
                                      </p:tavLst>
                                    </p:anim>
                                    <p:anim calcmode="lin" valueType="num">
                                      <p:cBhvr additive="base">
                                        <p:cTn id="59" dur="500" fill="hold"/>
                                        <p:tgtEl>
                                          <p:spTgt spid="30"/>
                                        </p:tgtEl>
                                        <p:attrNameLst>
                                          <p:attrName>ppt_y</p:attrName>
                                        </p:attrNameLst>
                                      </p:cBhvr>
                                      <p:tavLst>
                                        <p:tav tm="0">
                                          <p:val>
                                            <p:strVal val="1+#ppt_h/2"/>
                                          </p:val>
                                        </p:tav>
                                        <p:tav tm="100000">
                                          <p:val>
                                            <p:strVal val="#ppt_y"/>
                                          </p:val>
                                        </p:tav>
                                      </p:tavLst>
                                    </p:anim>
                                  </p:childTnLst>
                                </p:cTn>
                              </p:par>
                            </p:childTnLst>
                          </p:cTn>
                        </p:par>
                        <p:par>
                          <p:cTn id="60" fill="hold">
                            <p:stCondLst>
                              <p:cond delay="7000"/>
                            </p:stCondLst>
                            <p:childTnLst>
                              <p:par>
                                <p:cTn id="61" presetID="42" presetClass="entr" presetSubtype="0" fill="hold"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1000"/>
                                        <p:tgtEl>
                                          <p:spTgt spid="41"/>
                                        </p:tgtEl>
                                      </p:cBhvr>
                                    </p:animEffect>
                                    <p:anim calcmode="lin" valueType="num">
                                      <p:cBhvr>
                                        <p:cTn id="64" dur="1000" fill="hold"/>
                                        <p:tgtEl>
                                          <p:spTgt spid="41"/>
                                        </p:tgtEl>
                                        <p:attrNameLst>
                                          <p:attrName>ppt_x</p:attrName>
                                        </p:attrNameLst>
                                      </p:cBhvr>
                                      <p:tavLst>
                                        <p:tav tm="0">
                                          <p:val>
                                            <p:strVal val="#ppt_x"/>
                                          </p:val>
                                        </p:tav>
                                        <p:tav tm="100000">
                                          <p:val>
                                            <p:strVal val="#ppt_x"/>
                                          </p:val>
                                        </p:tav>
                                      </p:tavLst>
                                    </p:anim>
                                    <p:anim calcmode="lin" valueType="num">
                                      <p:cBhvr>
                                        <p:cTn id="65"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4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F6F1"/>
        </a:solidFill>
        <a:effectLst/>
      </p:bgPr>
    </p:bg>
    <p:spTree>
      <p:nvGrpSpPr>
        <p:cNvPr id="1" name=""/>
        <p:cNvGrpSpPr/>
        <p:nvPr/>
      </p:nvGrpSpPr>
      <p:grpSpPr>
        <a:xfrm>
          <a:off x="0" y="0"/>
          <a:ext cx="0" cy="0"/>
          <a:chOff x="0" y="0"/>
          <a:chExt cx="0" cy="0"/>
        </a:xfrm>
      </p:grpSpPr>
      <p:sp>
        <p:nvSpPr>
          <p:cNvPr id="6" name="Text Box 4">
            <a:extLst>
              <a:ext uri="{FF2B5EF4-FFF2-40B4-BE49-F238E27FC236}">
                <a16:creationId xmlns="" xmlns:a16="http://schemas.microsoft.com/office/drawing/2014/main" id="{ECA93018-B389-4AC5-AE8A-A409EA2102E7}"/>
              </a:ext>
            </a:extLst>
          </p:cNvPr>
          <p:cNvSpPr txBox="1">
            <a:spLocks noChangeArrowheads="1"/>
          </p:cNvSpPr>
          <p:nvPr/>
        </p:nvSpPr>
        <p:spPr bwMode="auto">
          <a:xfrm>
            <a:off x="3641973" y="644471"/>
            <a:ext cx="490805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华文行楷" panose="02010800040101010101" pitchFamily="2" charset="-122"/>
              </a:defRPr>
            </a:lvl1pPr>
            <a:lvl2pPr marL="742950" indent="-285750">
              <a:defRPr>
                <a:solidFill>
                  <a:schemeClr val="tx1"/>
                </a:solidFill>
                <a:latin typeface="Arial" panose="020B0604020202020204" pitchFamily="34" charset="0"/>
                <a:ea typeface="华文行楷" panose="02010800040101010101" pitchFamily="2" charset="-122"/>
              </a:defRPr>
            </a:lvl2pPr>
            <a:lvl3pPr marL="1143000" indent="-228600">
              <a:defRPr>
                <a:solidFill>
                  <a:schemeClr val="tx1"/>
                </a:solidFill>
                <a:latin typeface="Arial" panose="020B0604020202020204" pitchFamily="34" charset="0"/>
                <a:ea typeface="华文行楷" panose="02010800040101010101" pitchFamily="2" charset="-122"/>
              </a:defRPr>
            </a:lvl3pPr>
            <a:lvl4pPr marL="1600200" indent="-228600">
              <a:defRPr>
                <a:solidFill>
                  <a:schemeClr val="tx1"/>
                </a:solidFill>
                <a:latin typeface="Arial" panose="020B0604020202020204" pitchFamily="34" charset="0"/>
                <a:ea typeface="华文行楷" panose="02010800040101010101" pitchFamily="2" charset="-122"/>
              </a:defRPr>
            </a:lvl4pPr>
            <a:lvl5pPr marL="2057400" indent="-228600">
              <a:defRPr>
                <a:solidFill>
                  <a:schemeClr val="tx1"/>
                </a:solidFill>
                <a:latin typeface="Arial" panose="020B0604020202020204" pitchFamily="34" charset="0"/>
                <a:ea typeface="华文行楷" panose="0201080004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华文行楷" panose="02010800040101010101" pitchFamily="2" charset="-122"/>
              </a:defRPr>
            </a:lvl9pPr>
          </a:lstStyle>
          <a:p>
            <a:pPr defTabSz="685800" fontAlgn="base">
              <a:spcBef>
                <a:spcPct val="50000"/>
              </a:spcBef>
              <a:spcAft>
                <a:spcPct val="0"/>
              </a:spcAft>
            </a:pPr>
            <a:r>
              <a:rPr lang="zh-CN" altLang="en-US" sz="4000" b="1" dirty="0">
                <a:solidFill>
                  <a:srgbClr val="034239"/>
                </a:solidFill>
                <a:latin typeface="+mn-lt"/>
                <a:ea typeface="+mn-ea"/>
              </a:rPr>
              <a:t>家长们下一步怎么做</a:t>
            </a:r>
          </a:p>
        </p:txBody>
      </p:sp>
      <p:sp>
        <p:nvSpPr>
          <p:cNvPr id="4" name="椭圆 3">
            <a:extLst>
              <a:ext uri="{FF2B5EF4-FFF2-40B4-BE49-F238E27FC236}">
                <a16:creationId xmlns="" xmlns:a16="http://schemas.microsoft.com/office/drawing/2014/main" id="{B975A22B-F7A5-4131-A1F4-4DA1A66D208B}"/>
              </a:ext>
            </a:extLst>
          </p:cNvPr>
          <p:cNvSpPr/>
          <p:nvPr/>
        </p:nvSpPr>
        <p:spPr>
          <a:xfrm>
            <a:off x="1250998" y="1361268"/>
            <a:ext cx="4135464" cy="4135464"/>
          </a:xfrm>
          <a:prstGeom prst="ellipse">
            <a:avLst/>
          </a:prstGeom>
          <a:solidFill>
            <a:schemeClr val="bg1">
              <a:lumMod val="85000"/>
            </a:schemeClr>
          </a:solidFill>
          <a:ln>
            <a:noFill/>
          </a:ln>
          <a:effectLst>
            <a:innerShdw blurRad="304800" dist="635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 name="组合 4">
            <a:extLst>
              <a:ext uri="{FF2B5EF4-FFF2-40B4-BE49-F238E27FC236}">
                <a16:creationId xmlns="" xmlns:a16="http://schemas.microsoft.com/office/drawing/2014/main" id="{3654CAB1-459A-4D1C-9579-C1C7B49CF380}"/>
              </a:ext>
            </a:extLst>
          </p:cNvPr>
          <p:cNvGrpSpPr/>
          <p:nvPr/>
        </p:nvGrpSpPr>
        <p:grpSpPr>
          <a:xfrm>
            <a:off x="7974133" y="1764413"/>
            <a:ext cx="2966869" cy="3501947"/>
            <a:chOff x="4832531" y="1500201"/>
            <a:chExt cx="2966869" cy="3501947"/>
          </a:xfrm>
        </p:grpSpPr>
        <p:sp>
          <p:nvSpPr>
            <p:cNvPr id="7" name="等腰三角形 16">
              <a:extLst>
                <a:ext uri="{FF2B5EF4-FFF2-40B4-BE49-F238E27FC236}">
                  <a16:creationId xmlns="" xmlns:a16="http://schemas.microsoft.com/office/drawing/2014/main" id="{093B59AF-65DC-47E1-964A-9311017E3163}"/>
                </a:ext>
              </a:extLst>
            </p:cNvPr>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任意多边形 13">
              <a:extLst>
                <a:ext uri="{FF2B5EF4-FFF2-40B4-BE49-F238E27FC236}">
                  <a16:creationId xmlns="" xmlns:a16="http://schemas.microsoft.com/office/drawing/2014/main" id="{C5A0048F-653F-46B2-91A1-D1C5FE663D59}"/>
                </a:ext>
              </a:extLst>
            </p:cNvPr>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 name="组合 8">
            <a:extLst>
              <a:ext uri="{FF2B5EF4-FFF2-40B4-BE49-F238E27FC236}">
                <a16:creationId xmlns="" xmlns:a16="http://schemas.microsoft.com/office/drawing/2014/main" id="{1178EBAD-FFA6-4A34-9688-56852BF2E3DB}"/>
              </a:ext>
            </a:extLst>
          </p:cNvPr>
          <p:cNvGrpSpPr/>
          <p:nvPr/>
        </p:nvGrpSpPr>
        <p:grpSpPr>
          <a:xfrm>
            <a:off x="6364631" y="1764413"/>
            <a:ext cx="2966869" cy="3501947"/>
            <a:chOff x="4832531" y="1500201"/>
            <a:chExt cx="2966869" cy="3501947"/>
          </a:xfrm>
        </p:grpSpPr>
        <p:sp>
          <p:nvSpPr>
            <p:cNvPr id="10" name="等腰三角形 16">
              <a:extLst>
                <a:ext uri="{FF2B5EF4-FFF2-40B4-BE49-F238E27FC236}">
                  <a16:creationId xmlns="" xmlns:a16="http://schemas.microsoft.com/office/drawing/2014/main" id="{5C9EAE19-5D6A-413A-817E-3B123DB20C21}"/>
                </a:ext>
              </a:extLst>
            </p:cNvPr>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任意多边形 16">
              <a:extLst>
                <a:ext uri="{FF2B5EF4-FFF2-40B4-BE49-F238E27FC236}">
                  <a16:creationId xmlns="" xmlns:a16="http://schemas.microsoft.com/office/drawing/2014/main" id="{E55426E9-36DD-46F1-9477-64FEB12EB6F0}"/>
                </a:ext>
              </a:extLst>
            </p:cNvPr>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 name="组合 11">
            <a:extLst>
              <a:ext uri="{FF2B5EF4-FFF2-40B4-BE49-F238E27FC236}">
                <a16:creationId xmlns="" xmlns:a16="http://schemas.microsoft.com/office/drawing/2014/main" id="{7A814F31-E61A-43E0-B132-94C1741B7C5C}"/>
              </a:ext>
            </a:extLst>
          </p:cNvPr>
          <p:cNvGrpSpPr/>
          <p:nvPr/>
        </p:nvGrpSpPr>
        <p:grpSpPr>
          <a:xfrm>
            <a:off x="4782546" y="1764413"/>
            <a:ext cx="2966869" cy="3501947"/>
            <a:chOff x="4832531" y="1500201"/>
            <a:chExt cx="2966869" cy="3501947"/>
          </a:xfrm>
        </p:grpSpPr>
        <p:sp>
          <p:nvSpPr>
            <p:cNvPr id="13" name="等腰三角形 16">
              <a:extLst>
                <a:ext uri="{FF2B5EF4-FFF2-40B4-BE49-F238E27FC236}">
                  <a16:creationId xmlns="" xmlns:a16="http://schemas.microsoft.com/office/drawing/2014/main" id="{306E6352-67F6-496C-A9FD-FD0739F4F665}"/>
                </a:ext>
              </a:extLst>
            </p:cNvPr>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任意多边形 19">
              <a:extLst>
                <a:ext uri="{FF2B5EF4-FFF2-40B4-BE49-F238E27FC236}">
                  <a16:creationId xmlns="" xmlns:a16="http://schemas.microsoft.com/office/drawing/2014/main" id="{8667085E-6B85-49A4-9F84-191C8ECD5367}"/>
                </a:ext>
              </a:extLst>
            </p:cNvPr>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5" name="组合 14">
            <a:extLst>
              <a:ext uri="{FF2B5EF4-FFF2-40B4-BE49-F238E27FC236}">
                <a16:creationId xmlns="" xmlns:a16="http://schemas.microsoft.com/office/drawing/2014/main" id="{F56C8796-5981-44CE-B7E3-5BE80AD90722}"/>
              </a:ext>
            </a:extLst>
          </p:cNvPr>
          <p:cNvGrpSpPr/>
          <p:nvPr/>
        </p:nvGrpSpPr>
        <p:grpSpPr>
          <a:xfrm>
            <a:off x="3162148" y="1764413"/>
            <a:ext cx="2966869" cy="3501947"/>
            <a:chOff x="4832531" y="1500201"/>
            <a:chExt cx="2966869" cy="3501947"/>
          </a:xfrm>
        </p:grpSpPr>
        <p:sp>
          <p:nvSpPr>
            <p:cNvPr id="16" name="等腰三角形 16">
              <a:extLst>
                <a:ext uri="{FF2B5EF4-FFF2-40B4-BE49-F238E27FC236}">
                  <a16:creationId xmlns="" xmlns:a16="http://schemas.microsoft.com/office/drawing/2014/main" id="{2435A2F4-EDB4-4634-A133-61C7072A0A5F}"/>
                </a:ext>
              </a:extLst>
            </p:cNvPr>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任意多边形 22">
              <a:extLst>
                <a:ext uri="{FF2B5EF4-FFF2-40B4-BE49-F238E27FC236}">
                  <a16:creationId xmlns="" xmlns:a16="http://schemas.microsoft.com/office/drawing/2014/main" id="{5E10EFD8-856D-40A2-A3C8-E881130BAFB5}"/>
                </a:ext>
              </a:extLst>
            </p:cNvPr>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rgbClr val="CFCFCF"/>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8" name="任意多边形 23">
            <a:extLst>
              <a:ext uri="{FF2B5EF4-FFF2-40B4-BE49-F238E27FC236}">
                <a16:creationId xmlns="" xmlns:a16="http://schemas.microsoft.com/office/drawing/2014/main" id="{D6D52313-2AC0-4031-B01D-78764D4BFE34}"/>
              </a:ext>
            </a:extLst>
          </p:cNvPr>
          <p:cNvSpPr/>
          <p:nvPr/>
        </p:nvSpPr>
        <p:spPr>
          <a:xfrm>
            <a:off x="2522584" y="1764413"/>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任意多边形 24">
            <a:extLst>
              <a:ext uri="{FF2B5EF4-FFF2-40B4-BE49-F238E27FC236}">
                <a16:creationId xmlns="" xmlns:a16="http://schemas.microsoft.com/office/drawing/2014/main" id="{6E0DB123-CD32-430C-AD92-A766DFB52F7C}"/>
              </a:ext>
            </a:extLst>
          </p:cNvPr>
          <p:cNvSpPr/>
          <p:nvPr/>
        </p:nvSpPr>
        <p:spPr>
          <a:xfrm>
            <a:off x="1250998" y="1830236"/>
            <a:ext cx="1271587" cy="3197529"/>
          </a:xfrm>
          <a:custGeom>
            <a:avLst/>
            <a:gdLst>
              <a:gd name="connsiteX0" fmla="*/ 767235 w 1271587"/>
              <a:gd name="connsiteY0" fmla="*/ 0 h 3197529"/>
              <a:gd name="connsiteX1" fmla="*/ 1271587 w 1271587"/>
              <a:gd name="connsiteY1" fmla="*/ 126088 h 3197529"/>
              <a:gd name="connsiteX2" fmla="*/ 1271587 w 1271587"/>
              <a:gd name="connsiteY2" fmla="*/ 3066470 h 3197529"/>
              <a:gd name="connsiteX3" fmla="*/ 747354 w 1271587"/>
              <a:gd name="connsiteY3" fmla="*/ 3197529 h 3197529"/>
              <a:gd name="connsiteX4" fmla="*/ 605625 w 1271587"/>
              <a:gd name="connsiteY4" fmla="*/ 3068717 h 3197529"/>
              <a:gd name="connsiteX5" fmla="*/ 0 w 1271587"/>
              <a:gd name="connsiteY5" fmla="*/ 1606609 h 3197529"/>
              <a:gd name="connsiteX6" fmla="*/ 752463 w 1271587"/>
              <a:gd name="connsiteY6" fmla="*/ 11047 h 31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87" h="3197529">
                <a:moveTo>
                  <a:pt x="767235" y="0"/>
                </a:moveTo>
                <a:lnTo>
                  <a:pt x="1271587" y="126088"/>
                </a:lnTo>
                <a:lnTo>
                  <a:pt x="1271587" y="3066470"/>
                </a:lnTo>
                <a:lnTo>
                  <a:pt x="747354" y="3197529"/>
                </a:lnTo>
                <a:lnTo>
                  <a:pt x="605625" y="3068717"/>
                </a:lnTo>
                <a:cubicBezTo>
                  <a:pt x="231439" y="2694531"/>
                  <a:pt x="0" y="2177598"/>
                  <a:pt x="0" y="1606609"/>
                </a:cubicBezTo>
                <a:cubicBezTo>
                  <a:pt x="0" y="964247"/>
                  <a:pt x="292915" y="390299"/>
                  <a:pt x="752463" y="11047"/>
                </a:cubicBezTo>
                <a:close/>
              </a:path>
            </a:pathLst>
          </a:custGeom>
          <a:solidFill>
            <a:srgbClr val="92CEAC"/>
          </a:solidFill>
          <a:ln>
            <a:noFill/>
          </a:ln>
          <a:effectLst>
            <a:innerShdw blurRad="177800" dist="101600" dir="10800000">
              <a:srgbClr val="1F1F1F">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文本框 3">
            <a:extLst>
              <a:ext uri="{FF2B5EF4-FFF2-40B4-BE49-F238E27FC236}">
                <a16:creationId xmlns="" xmlns:a16="http://schemas.microsoft.com/office/drawing/2014/main" id="{E66176D3-4133-4A3C-95DB-AEFAFB00F0BF}"/>
              </a:ext>
            </a:extLst>
          </p:cNvPr>
          <p:cNvSpPr txBox="1"/>
          <p:nvPr/>
        </p:nvSpPr>
        <p:spPr>
          <a:xfrm>
            <a:off x="1849115" y="2455107"/>
            <a:ext cx="553998" cy="1924387"/>
          </a:xfrm>
          <a:prstGeom prst="rect">
            <a:avLst/>
          </a:prstGeom>
          <a:noFill/>
        </p:spPr>
        <p:txBody>
          <a:bodyPr vert="eaVert" wrap="square" rtlCol="0">
            <a:spAutoFit/>
          </a:bodyPr>
          <a:lstStyle/>
          <a:p>
            <a:pPr algn="ctr"/>
            <a:r>
              <a:rPr lang="zh-CN" altLang="en-US" sz="2400" dirty="0">
                <a:solidFill>
                  <a:srgbClr val="034239"/>
                </a:solidFill>
                <a:latin typeface="微软雅黑" panose="020B0503020204020204" pitchFamily="34" charset="-122"/>
                <a:ea typeface="微软雅黑" panose="020B0503020204020204" pitchFamily="34" charset="-122"/>
              </a:rPr>
              <a:t>建议步骤</a:t>
            </a:r>
          </a:p>
        </p:txBody>
      </p:sp>
      <p:sp>
        <p:nvSpPr>
          <p:cNvPr id="21" name="文本框 4">
            <a:extLst>
              <a:ext uri="{FF2B5EF4-FFF2-40B4-BE49-F238E27FC236}">
                <a16:creationId xmlns="" xmlns:a16="http://schemas.microsoft.com/office/drawing/2014/main" id="{2FF2EFF4-C028-4A62-BFA9-74770B5AF7A4}"/>
              </a:ext>
            </a:extLst>
          </p:cNvPr>
          <p:cNvSpPr txBox="1"/>
          <p:nvPr/>
        </p:nvSpPr>
        <p:spPr>
          <a:xfrm>
            <a:off x="3289275" y="2189798"/>
            <a:ext cx="835907" cy="523220"/>
          </a:xfrm>
          <a:prstGeom prst="rect">
            <a:avLst/>
          </a:prstGeom>
          <a:noFill/>
          <a:scene3d>
            <a:camera prst="perspectiveLeft"/>
            <a:lightRig rig="threePt" dir="t"/>
          </a:scene3d>
        </p:spPr>
        <p:txBody>
          <a:bodyPr wrap="square" rtlCol="0">
            <a:spAutoFit/>
          </a:bodyPr>
          <a:lstStyle/>
          <a:p>
            <a:pPr algn="ctr"/>
            <a:r>
              <a:rPr lang="en-US" altLang="zh-CN" sz="2800" b="1" dirty="0">
                <a:solidFill>
                  <a:srgbClr val="034239"/>
                </a:solidFill>
                <a:latin typeface="方正兰亭黑简体" panose="02000000000000000000" pitchFamily="2" charset="-122"/>
                <a:ea typeface="方正兰亭黑简体" panose="02000000000000000000" pitchFamily="2" charset="-122"/>
              </a:rPr>
              <a:t>01</a:t>
            </a:r>
            <a:endParaRPr lang="zh-CN" altLang="en-US" sz="2800" b="1" dirty="0">
              <a:solidFill>
                <a:srgbClr val="034239"/>
              </a:solidFill>
              <a:latin typeface="方正兰亭黑简体" panose="02000000000000000000" pitchFamily="2" charset="-122"/>
              <a:ea typeface="方正兰亭黑简体" panose="02000000000000000000" pitchFamily="2" charset="-122"/>
            </a:endParaRPr>
          </a:p>
        </p:txBody>
      </p:sp>
      <p:sp>
        <p:nvSpPr>
          <p:cNvPr id="22" name="矩形 21">
            <a:extLst>
              <a:ext uri="{FF2B5EF4-FFF2-40B4-BE49-F238E27FC236}">
                <a16:creationId xmlns="" xmlns:a16="http://schemas.microsoft.com/office/drawing/2014/main" id="{64161CF5-6543-44DA-B99A-8F5499AF7791}"/>
              </a:ext>
            </a:extLst>
          </p:cNvPr>
          <p:cNvSpPr/>
          <p:nvPr/>
        </p:nvSpPr>
        <p:spPr>
          <a:xfrm>
            <a:off x="3362198" y="2163968"/>
            <a:ext cx="635780" cy="88588"/>
          </a:xfrm>
          <a:prstGeom prst="rect">
            <a:avLst/>
          </a:prstGeom>
          <a:solidFill>
            <a:srgbClr val="034239"/>
          </a:solidFill>
          <a:ln>
            <a:noFill/>
          </a:ln>
          <a:scene3d>
            <a:camera prst="perspectiveLeft" fov="2700000"/>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23" name="文本框 29">
            <a:extLst>
              <a:ext uri="{FF2B5EF4-FFF2-40B4-BE49-F238E27FC236}">
                <a16:creationId xmlns="" xmlns:a16="http://schemas.microsoft.com/office/drawing/2014/main" id="{50B8AA06-2A3C-4D21-988F-7D1E29D9FAC0}"/>
              </a:ext>
            </a:extLst>
          </p:cNvPr>
          <p:cNvSpPr txBox="1"/>
          <p:nvPr/>
        </p:nvSpPr>
        <p:spPr>
          <a:xfrm>
            <a:off x="4829775" y="2189798"/>
            <a:ext cx="835907" cy="523220"/>
          </a:xfrm>
          <a:prstGeom prst="rect">
            <a:avLst/>
          </a:prstGeom>
          <a:noFill/>
          <a:scene3d>
            <a:camera prst="perspectiveLeft"/>
            <a:lightRig rig="threePt" dir="t"/>
          </a:scene3d>
        </p:spPr>
        <p:txBody>
          <a:bodyPr wrap="square" rtlCol="0">
            <a:spAutoFit/>
          </a:bodyPr>
          <a:lstStyle/>
          <a:p>
            <a:pPr algn="ctr"/>
            <a:r>
              <a:rPr lang="en-US" altLang="zh-CN" sz="2800" b="1" dirty="0">
                <a:solidFill>
                  <a:srgbClr val="034239"/>
                </a:solidFill>
                <a:latin typeface="方正兰亭黑简体" panose="02000000000000000000" pitchFamily="2" charset="-122"/>
                <a:ea typeface="方正兰亭黑简体" panose="02000000000000000000" pitchFamily="2" charset="-122"/>
              </a:rPr>
              <a:t>02</a:t>
            </a:r>
            <a:endParaRPr lang="zh-CN" altLang="en-US" sz="2800" b="1" dirty="0">
              <a:solidFill>
                <a:srgbClr val="034239"/>
              </a:solidFill>
              <a:latin typeface="方正兰亭黑简体" panose="02000000000000000000" pitchFamily="2" charset="-122"/>
              <a:ea typeface="方正兰亭黑简体" panose="02000000000000000000" pitchFamily="2" charset="-122"/>
            </a:endParaRPr>
          </a:p>
        </p:txBody>
      </p:sp>
      <p:sp>
        <p:nvSpPr>
          <p:cNvPr id="24" name="矩形 23">
            <a:extLst>
              <a:ext uri="{FF2B5EF4-FFF2-40B4-BE49-F238E27FC236}">
                <a16:creationId xmlns="" xmlns:a16="http://schemas.microsoft.com/office/drawing/2014/main" id="{1A69B37C-6E70-438F-AD23-050CA624E686}"/>
              </a:ext>
            </a:extLst>
          </p:cNvPr>
          <p:cNvSpPr/>
          <p:nvPr/>
        </p:nvSpPr>
        <p:spPr>
          <a:xfrm>
            <a:off x="4934467" y="2163968"/>
            <a:ext cx="635780" cy="88588"/>
          </a:xfrm>
          <a:prstGeom prst="rect">
            <a:avLst/>
          </a:prstGeom>
          <a:solidFill>
            <a:srgbClr val="034239"/>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25" name="文本框 31">
            <a:extLst>
              <a:ext uri="{FF2B5EF4-FFF2-40B4-BE49-F238E27FC236}">
                <a16:creationId xmlns="" xmlns:a16="http://schemas.microsoft.com/office/drawing/2014/main" id="{A16417E0-BB27-4BD5-921E-74116464D4CB}"/>
              </a:ext>
            </a:extLst>
          </p:cNvPr>
          <p:cNvSpPr txBox="1"/>
          <p:nvPr/>
        </p:nvSpPr>
        <p:spPr>
          <a:xfrm>
            <a:off x="6489884" y="2189798"/>
            <a:ext cx="835907" cy="523220"/>
          </a:xfrm>
          <a:prstGeom prst="rect">
            <a:avLst/>
          </a:prstGeom>
          <a:noFill/>
          <a:scene3d>
            <a:camera prst="perspectiveLeft"/>
            <a:lightRig rig="threePt" dir="t"/>
          </a:scene3d>
        </p:spPr>
        <p:txBody>
          <a:bodyPr wrap="square" rtlCol="0">
            <a:spAutoFit/>
          </a:bodyPr>
          <a:lstStyle/>
          <a:p>
            <a:pPr algn="ctr"/>
            <a:r>
              <a:rPr lang="en-US" altLang="zh-CN" sz="2800" b="1" dirty="0">
                <a:solidFill>
                  <a:srgbClr val="034239"/>
                </a:solidFill>
                <a:latin typeface="方正兰亭黑简体" panose="02000000000000000000" pitchFamily="2" charset="-122"/>
                <a:ea typeface="方正兰亭黑简体" panose="02000000000000000000" pitchFamily="2" charset="-122"/>
              </a:rPr>
              <a:t>03</a:t>
            </a:r>
            <a:endParaRPr lang="zh-CN" altLang="en-US" sz="2800" b="1" dirty="0">
              <a:solidFill>
                <a:srgbClr val="034239"/>
              </a:solidFill>
              <a:latin typeface="方正兰亭黑简体" panose="02000000000000000000" pitchFamily="2" charset="-122"/>
              <a:ea typeface="方正兰亭黑简体" panose="02000000000000000000" pitchFamily="2" charset="-122"/>
            </a:endParaRPr>
          </a:p>
        </p:txBody>
      </p:sp>
      <p:sp>
        <p:nvSpPr>
          <p:cNvPr id="26" name="矩形 25">
            <a:extLst>
              <a:ext uri="{FF2B5EF4-FFF2-40B4-BE49-F238E27FC236}">
                <a16:creationId xmlns="" xmlns:a16="http://schemas.microsoft.com/office/drawing/2014/main" id="{9A7D27D8-FDC4-4186-9DCB-1CC6F105665D}"/>
              </a:ext>
            </a:extLst>
          </p:cNvPr>
          <p:cNvSpPr/>
          <p:nvPr/>
        </p:nvSpPr>
        <p:spPr>
          <a:xfrm>
            <a:off x="6588569" y="2163968"/>
            <a:ext cx="635780" cy="88588"/>
          </a:xfrm>
          <a:prstGeom prst="rect">
            <a:avLst/>
          </a:prstGeom>
          <a:solidFill>
            <a:srgbClr val="034239"/>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27" name="文本框 33">
            <a:extLst>
              <a:ext uri="{FF2B5EF4-FFF2-40B4-BE49-F238E27FC236}">
                <a16:creationId xmlns="" xmlns:a16="http://schemas.microsoft.com/office/drawing/2014/main" id="{B454E4F1-8898-4BE6-A1CF-57EC2B68FAA9}"/>
              </a:ext>
            </a:extLst>
          </p:cNvPr>
          <p:cNvSpPr txBox="1"/>
          <p:nvPr/>
        </p:nvSpPr>
        <p:spPr>
          <a:xfrm>
            <a:off x="8107188" y="2189798"/>
            <a:ext cx="835907" cy="523220"/>
          </a:xfrm>
          <a:prstGeom prst="rect">
            <a:avLst/>
          </a:prstGeom>
          <a:noFill/>
          <a:scene3d>
            <a:camera prst="perspectiveLeft"/>
            <a:lightRig rig="threePt" dir="t"/>
          </a:scene3d>
        </p:spPr>
        <p:txBody>
          <a:bodyPr wrap="square" rtlCol="0">
            <a:spAutoFit/>
          </a:bodyPr>
          <a:lstStyle/>
          <a:p>
            <a:pPr algn="ctr"/>
            <a:r>
              <a:rPr lang="en-US" altLang="zh-CN" sz="2800" b="1" dirty="0">
                <a:solidFill>
                  <a:srgbClr val="034239"/>
                </a:solidFill>
                <a:latin typeface="方正兰亭黑简体" panose="02000000000000000000" pitchFamily="2" charset="-122"/>
                <a:ea typeface="方正兰亭黑简体" panose="02000000000000000000" pitchFamily="2" charset="-122"/>
              </a:rPr>
              <a:t>04</a:t>
            </a:r>
            <a:endParaRPr lang="zh-CN" altLang="en-US" sz="2800" b="1" dirty="0">
              <a:solidFill>
                <a:srgbClr val="034239"/>
              </a:solidFill>
              <a:latin typeface="方正兰亭黑简体" panose="02000000000000000000" pitchFamily="2" charset="-122"/>
              <a:ea typeface="方正兰亭黑简体" panose="02000000000000000000" pitchFamily="2" charset="-122"/>
            </a:endParaRPr>
          </a:p>
        </p:txBody>
      </p:sp>
      <p:sp>
        <p:nvSpPr>
          <p:cNvPr id="28" name="矩形 27">
            <a:extLst>
              <a:ext uri="{FF2B5EF4-FFF2-40B4-BE49-F238E27FC236}">
                <a16:creationId xmlns="" xmlns:a16="http://schemas.microsoft.com/office/drawing/2014/main" id="{A0808772-1B71-457A-BC1B-32E3D40E45B1}"/>
              </a:ext>
            </a:extLst>
          </p:cNvPr>
          <p:cNvSpPr/>
          <p:nvPr/>
        </p:nvSpPr>
        <p:spPr>
          <a:xfrm>
            <a:off x="8210591" y="2163968"/>
            <a:ext cx="635780" cy="88588"/>
          </a:xfrm>
          <a:prstGeom prst="rect">
            <a:avLst/>
          </a:prstGeom>
          <a:solidFill>
            <a:srgbClr val="034239"/>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29" name="文本框 35">
            <a:extLst>
              <a:ext uri="{FF2B5EF4-FFF2-40B4-BE49-F238E27FC236}">
                <a16:creationId xmlns="" xmlns:a16="http://schemas.microsoft.com/office/drawing/2014/main" id="{419A2C52-F1E8-4222-9139-48B1B587BE76}"/>
              </a:ext>
            </a:extLst>
          </p:cNvPr>
          <p:cNvSpPr txBox="1"/>
          <p:nvPr/>
        </p:nvSpPr>
        <p:spPr>
          <a:xfrm>
            <a:off x="9655073" y="2189798"/>
            <a:ext cx="835907" cy="523220"/>
          </a:xfrm>
          <a:prstGeom prst="rect">
            <a:avLst/>
          </a:prstGeom>
          <a:noFill/>
          <a:scene3d>
            <a:camera prst="perspectiveLeft">
              <a:rot lat="0" lon="1200000" rev="0"/>
            </a:camera>
            <a:lightRig rig="threePt" dir="t"/>
          </a:scene3d>
        </p:spPr>
        <p:txBody>
          <a:bodyPr wrap="square" rtlCol="0">
            <a:spAutoFit/>
          </a:bodyPr>
          <a:lstStyle/>
          <a:p>
            <a:pPr algn="ctr"/>
            <a:r>
              <a:rPr lang="en-US" altLang="zh-CN" sz="2800" b="1" dirty="0">
                <a:solidFill>
                  <a:srgbClr val="034239"/>
                </a:solidFill>
                <a:latin typeface="方正兰亭黑简体" panose="02000000000000000000" pitchFamily="2" charset="-122"/>
                <a:ea typeface="方正兰亭黑简体" panose="02000000000000000000" pitchFamily="2" charset="-122"/>
              </a:rPr>
              <a:t>05</a:t>
            </a:r>
            <a:endParaRPr lang="zh-CN" altLang="en-US" sz="2800" b="1" dirty="0">
              <a:solidFill>
                <a:srgbClr val="034239"/>
              </a:solidFill>
              <a:latin typeface="方正兰亭黑简体" panose="02000000000000000000" pitchFamily="2" charset="-122"/>
              <a:ea typeface="方正兰亭黑简体" panose="02000000000000000000" pitchFamily="2" charset="-122"/>
            </a:endParaRPr>
          </a:p>
        </p:txBody>
      </p:sp>
      <p:sp>
        <p:nvSpPr>
          <p:cNvPr id="30" name="矩形 29">
            <a:extLst>
              <a:ext uri="{FF2B5EF4-FFF2-40B4-BE49-F238E27FC236}">
                <a16:creationId xmlns="" xmlns:a16="http://schemas.microsoft.com/office/drawing/2014/main" id="{542C92D4-4570-472B-988F-250721272AED}"/>
              </a:ext>
            </a:extLst>
          </p:cNvPr>
          <p:cNvSpPr/>
          <p:nvPr/>
        </p:nvSpPr>
        <p:spPr>
          <a:xfrm>
            <a:off x="9759655" y="2163968"/>
            <a:ext cx="635780" cy="88588"/>
          </a:xfrm>
          <a:prstGeom prst="rect">
            <a:avLst/>
          </a:prstGeom>
          <a:solidFill>
            <a:srgbClr val="034239"/>
          </a:solidFill>
          <a:ln>
            <a:noFill/>
          </a:ln>
          <a:scene3d>
            <a:camera prst="perspectiveLef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7" name="矩形 46">
            <a:extLst>
              <a:ext uri="{FF2B5EF4-FFF2-40B4-BE49-F238E27FC236}">
                <a16:creationId xmlns="" xmlns:a16="http://schemas.microsoft.com/office/drawing/2014/main" id="{1413F306-69F6-47DF-A9F0-136574A296E0}"/>
              </a:ext>
            </a:extLst>
          </p:cNvPr>
          <p:cNvSpPr/>
          <p:nvPr/>
        </p:nvSpPr>
        <p:spPr>
          <a:xfrm>
            <a:off x="2820739" y="3405867"/>
            <a:ext cx="1441420" cy="928459"/>
          </a:xfrm>
          <a:prstGeom prst="rect">
            <a:avLst/>
          </a:prstGeom>
        </p:spPr>
        <p:txBody>
          <a:bodyPr wrap="none">
            <a:spAutoFit/>
          </a:bodyPr>
          <a:lstStyle/>
          <a:p>
            <a:pPr algn="ctr">
              <a:spcBef>
                <a:spcPts val="500"/>
              </a:spcBef>
              <a:spcAft>
                <a:spcPts val="0"/>
              </a:spcAft>
              <a:defRPr/>
            </a:pPr>
            <a:r>
              <a:rPr lang="zh-CN" altLang="en-US" b="1" kern="100" dirty="0">
                <a:solidFill>
                  <a:srgbClr val="097E6F"/>
                </a:solidFill>
                <a:latin typeface="Impact MT Std" pitchFamily="34" charset="0"/>
                <a:ea typeface="微软雅黑" panose="020B0503020204020204" pitchFamily="34" charset="-122"/>
                <a:cs typeface="Times New Roman" panose="02020603050405020304" pitchFamily="18" charset="0"/>
              </a:rPr>
              <a:t>输入名称</a:t>
            </a:r>
            <a:endParaRPr lang="en-US" altLang="zh-CN" b="1" kern="100" dirty="0">
              <a:solidFill>
                <a:srgbClr val="097E6F"/>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字介绍详细信息</a:t>
            </a:r>
          </a:p>
        </p:txBody>
      </p:sp>
      <p:sp>
        <p:nvSpPr>
          <p:cNvPr id="48" name="矩形 47">
            <a:extLst>
              <a:ext uri="{FF2B5EF4-FFF2-40B4-BE49-F238E27FC236}">
                <a16:creationId xmlns="" xmlns:a16="http://schemas.microsoft.com/office/drawing/2014/main" id="{D4E39586-4C7F-47F9-A294-EB41A5BCED33}"/>
              </a:ext>
            </a:extLst>
          </p:cNvPr>
          <p:cNvSpPr/>
          <p:nvPr/>
        </p:nvSpPr>
        <p:spPr>
          <a:xfrm>
            <a:off x="4585419" y="3429000"/>
            <a:ext cx="1441420" cy="928459"/>
          </a:xfrm>
          <a:prstGeom prst="rect">
            <a:avLst/>
          </a:prstGeom>
        </p:spPr>
        <p:txBody>
          <a:bodyPr wrap="none">
            <a:spAutoFit/>
          </a:bodyPr>
          <a:lstStyle/>
          <a:p>
            <a:pPr algn="ctr">
              <a:spcBef>
                <a:spcPts val="500"/>
              </a:spcBef>
              <a:spcAft>
                <a:spcPts val="0"/>
              </a:spcAft>
              <a:defRPr/>
            </a:pPr>
            <a:r>
              <a:rPr lang="zh-CN" altLang="en-US" b="1" kern="100" dirty="0">
                <a:solidFill>
                  <a:srgbClr val="097E6F"/>
                </a:solidFill>
                <a:latin typeface="Impact MT Std" pitchFamily="34" charset="0"/>
                <a:ea typeface="微软雅黑" panose="020B0503020204020204" pitchFamily="34" charset="-122"/>
                <a:cs typeface="Times New Roman" panose="02020603050405020304" pitchFamily="18" charset="0"/>
              </a:rPr>
              <a:t>输入名称</a:t>
            </a:r>
            <a:endParaRPr lang="en-US" altLang="zh-CN" b="1" kern="100" dirty="0">
              <a:solidFill>
                <a:srgbClr val="097E6F"/>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字介绍详细信息</a:t>
            </a:r>
          </a:p>
        </p:txBody>
      </p:sp>
      <p:sp>
        <p:nvSpPr>
          <p:cNvPr id="49" name="矩形 48">
            <a:extLst>
              <a:ext uri="{FF2B5EF4-FFF2-40B4-BE49-F238E27FC236}">
                <a16:creationId xmlns="" xmlns:a16="http://schemas.microsoft.com/office/drawing/2014/main" id="{030F040F-35E0-4CC0-937F-5AE025EC946E}"/>
              </a:ext>
            </a:extLst>
          </p:cNvPr>
          <p:cNvSpPr/>
          <p:nvPr/>
        </p:nvSpPr>
        <p:spPr>
          <a:xfrm>
            <a:off x="6240343" y="3429000"/>
            <a:ext cx="1441420" cy="928459"/>
          </a:xfrm>
          <a:prstGeom prst="rect">
            <a:avLst/>
          </a:prstGeom>
        </p:spPr>
        <p:txBody>
          <a:bodyPr wrap="none">
            <a:spAutoFit/>
          </a:bodyPr>
          <a:lstStyle/>
          <a:p>
            <a:pPr algn="ctr">
              <a:spcBef>
                <a:spcPts val="500"/>
              </a:spcBef>
              <a:defRPr/>
            </a:pPr>
            <a:r>
              <a:rPr lang="zh-CN" altLang="en-US" b="1" kern="100" dirty="0">
                <a:solidFill>
                  <a:srgbClr val="097E6F"/>
                </a:solidFill>
                <a:latin typeface="Impact MT Std" pitchFamily="34" charset="0"/>
                <a:ea typeface="微软雅黑" panose="020B0503020204020204" pitchFamily="34" charset="-122"/>
                <a:cs typeface="Times New Roman" panose="02020603050405020304" pitchFamily="18" charset="0"/>
              </a:rPr>
              <a:t>输入名称</a:t>
            </a:r>
            <a:endParaRPr lang="en-US" altLang="zh-CN" b="1" kern="100" dirty="0">
              <a:solidFill>
                <a:srgbClr val="097E6F"/>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字介绍详细信息</a:t>
            </a:r>
          </a:p>
        </p:txBody>
      </p:sp>
      <p:sp>
        <p:nvSpPr>
          <p:cNvPr id="50" name="矩形 49">
            <a:extLst>
              <a:ext uri="{FF2B5EF4-FFF2-40B4-BE49-F238E27FC236}">
                <a16:creationId xmlns="" xmlns:a16="http://schemas.microsoft.com/office/drawing/2014/main" id="{571870F0-B139-469D-B7B1-6781D9570870}"/>
              </a:ext>
            </a:extLst>
          </p:cNvPr>
          <p:cNvSpPr/>
          <p:nvPr/>
        </p:nvSpPr>
        <p:spPr>
          <a:xfrm>
            <a:off x="7824519" y="3429000"/>
            <a:ext cx="1441420" cy="928459"/>
          </a:xfrm>
          <a:prstGeom prst="rect">
            <a:avLst/>
          </a:prstGeom>
        </p:spPr>
        <p:txBody>
          <a:bodyPr wrap="none">
            <a:spAutoFit/>
          </a:bodyPr>
          <a:lstStyle/>
          <a:p>
            <a:pPr algn="ctr">
              <a:spcBef>
                <a:spcPts val="500"/>
              </a:spcBef>
              <a:spcAft>
                <a:spcPts val="0"/>
              </a:spcAft>
              <a:defRPr/>
            </a:pPr>
            <a:r>
              <a:rPr lang="zh-CN" altLang="en-US" b="1" kern="100" dirty="0">
                <a:solidFill>
                  <a:srgbClr val="097E6F"/>
                </a:solidFill>
                <a:latin typeface="Impact MT Std" pitchFamily="34" charset="0"/>
                <a:ea typeface="微软雅黑" panose="020B0503020204020204" pitchFamily="34" charset="-122"/>
                <a:cs typeface="Times New Roman" panose="02020603050405020304" pitchFamily="18" charset="0"/>
              </a:rPr>
              <a:t>输入名称</a:t>
            </a:r>
            <a:endParaRPr lang="en-US" altLang="zh-CN" b="1" kern="100" dirty="0">
              <a:solidFill>
                <a:srgbClr val="097E6F"/>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字介绍详细信息</a:t>
            </a:r>
          </a:p>
        </p:txBody>
      </p:sp>
      <p:sp>
        <p:nvSpPr>
          <p:cNvPr id="51" name="矩形 50">
            <a:extLst>
              <a:ext uri="{FF2B5EF4-FFF2-40B4-BE49-F238E27FC236}">
                <a16:creationId xmlns="" xmlns:a16="http://schemas.microsoft.com/office/drawing/2014/main" id="{AEA671B5-D36B-45BD-96E2-20AE1429F237}"/>
              </a:ext>
            </a:extLst>
          </p:cNvPr>
          <p:cNvSpPr/>
          <p:nvPr/>
        </p:nvSpPr>
        <p:spPr>
          <a:xfrm>
            <a:off x="9336687" y="3429000"/>
            <a:ext cx="1441420" cy="928459"/>
          </a:xfrm>
          <a:prstGeom prst="rect">
            <a:avLst/>
          </a:prstGeom>
        </p:spPr>
        <p:txBody>
          <a:bodyPr wrap="none">
            <a:spAutoFit/>
          </a:bodyPr>
          <a:lstStyle/>
          <a:p>
            <a:pPr algn="ctr">
              <a:spcBef>
                <a:spcPts val="500"/>
              </a:spcBef>
              <a:defRPr/>
            </a:pPr>
            <a:r>
              <a:rPr lang="zh-CN" altLang="en-US" b="1" kern="100" dirty="0">
                <a:solidFill>
                  <a:srgbClr val="097E6F"/>
                </a:solidFill>
                <a:latin typeface="Impact MT Std" pitchFamily="34" charset="0"/>
                <a:ea typeface="微软雅黑" panose="020B0503020204020204" pitchFamily="34" charset="-122"/>
                <a:cs typeface="Times New Roman" panose="02020603050405020304" pitchFamily="18" charset="0"/>
              </a:rPr>
              <a:t>输入名称</a:t>
            </a:r>
            <a:endParaRPr lang="en-US" altLang="zh-CN" b="1" kern="100" dirty="0">
              <a:solidFill>
                <a:srgbClr val="097E6F"/>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字介绍详细信息</a:t>
            </a:r>
          </a:p>
        </p:txBody>
      </p:sp>
    </p:spTree>
    <p:extLst>
      <p:ext uri="{BB962C8B-B14F-4D97-AF65-F5344CB8AC3E}">
        <p14:creationId xmlns:p14="http://schemas.microsoft.com/office/powerpoint/2010/main" val="25437289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5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nodeType="withEffect">
                                  <p:stCondLst>
                                    <p:cond delay="5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5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nodeType="withEffect">
                                  <p:stCondLst>
                                    <p:cond delay="50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grpId="0" nodeType="withEffect">
                                  <p:stCondLst>
                                    <p:cond delay="50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par>
                          <p:cTn id="32" fill="hold">
                            <p:stCondLst>
                              <p:cond delay="1500"/>
                            </p:stCondLst>
                            <p:childTnLst>
                              <p:par>
                                <p:cTn id="33" presetID="53" presetClass="entr" presetSubtype="16"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par>
                                <p:cTn id="38" presetID="53" presetClass="entr" presetSubtype="16" fill="hold" grpId="0" nodeType="withEffect">
                                  <p:stCondLst>
                                    <p:cond delay="50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ppt_w</p:attrName>
                                        </p:attrNameLst>
                                      </p:cBhvr>
                                      <p:tavLst>
                                        <p:tav tm="0">
                                          <p:val>
                                            <p:fltVal val="0"/>
                                          </p:val>
                                        </p:tav>
                                        <p:tav tm="100000">
                                          <p:val>
                                            <p:strVal val="#ppt_w"/>
                                          </p:val>
                                        </p:tav>
                                      </p:tavLst>
                                    </p:anim>
                                    <p:anim calcmode="lin" valueType="num">
                                      <p:cBhvr>
                                        <p:cTn id="41" dur="500" fill="hold"/>
                                        <p:tgtEl>
                                          <p:spTgt spid="21"/>
                                        </p:tgtEl>
                                        <p:attrNameLst>
                                          <p:attrName>ppt_h</p:attrName>
                                        </p:attrNameLst>
                                      </p:cBhvr>
                                      <p:tavLst>
                                        <p:tav tm="0">
                                          <p:val>
                                            <p:fltVal val="0"/>
                                          </p:val>
                                        </p:tav>
                                        <p:tav tm="100000">
                                          <p:val>
                                            <p:strVal val="#ppt_h"/>
                                          </p:val>
                                        </p:tav>
                                      </p:tavLst>
                                    </p:anim>
                                    <p:animEffect transition="in" filter="fade">
                                      <p:cBhvr>
                                        <p:cTn id="42" dur="500"/>
                                        <p:tgtEl>
                                          <p:spTgt spid="21"/>
                                        </p:tgtEl>
                                      </p:cBhvr>
                                    </p:animEffect>
                                  </p:childTnLst>
                                </p:cTn>
                              </p:par>
                              <p:par>
                                <p:cTn id="43" presetID="53" presetClass="entr" presetSubtype="16" fill="hold" grpId="0" nodeType="withEffect">
                                  <p:stCondLst>
                                    <p:cond delay="500"/>
                                  </p:stCondLst>
                                  <p:childTnLst>
                                    <p:set>
                                      <p:cBhvr>
                                        <p:cTn id="44" dur="1" fill="hold">
                                          <p:stCondLst>
                                            <p:cond delay="0"/>
                                          </p:stCondLst>
                                        </p:cTn>
                                        <p:tgtEl>
                                          <p:spTgt spid="22"/>
                                        </p:tgtEl>
                                        <p:attrNameLst>
                                          <p:attrName>style.visibility</p:attrName>
                                        </p:attrNameLst>
                                      </p:cBhvr>
                                      <p:to>
                                        <p:strVal val="visible"/>
                                      </p:to>
                                    </p:set>
                                    <p:anim calcmode="lin" valueType="num">
                                      <p:cBhvr>
                                        <p:cTn id="45" dur="500" fill="hold"/>
                                        <p:tgtEl>
                                          <p:spTgt spid="22"/>
                                        </p:tgtEl>
                                        <p:attrNameLst>
                                          <p:attrName>ppt_w</p:attrName>
                                        </p:attrNameLst>
                                      </p:cBhvr>
                                      <p:tavLst>
                                        <p:tav tm="0">
                                          <p:val>
                                            <p:fltVal val="0"/>
                                          </p:val>
                                        </p:tav>
                                        <p:tav tm="100000">
                                          <p:val>
                                            <p:strVal val="#ppt_w"/>
                                          </p:val>
                                        </p:tav>
                                      </p:tavLst>
                                    </p:anim>
                                    <p:anim calcmode="lin" valueType="num">
                                      <p:cBhvr>
                                        <p:cTn id="46" dur="500" fill="hold"/>
                                        <p:tgtEl>
                                          <p:spTgt spid="22"/>
                                        </p:tgtEl>
                                        <p:attrNameLst>
                                          <p:attrName>ppt_h</p:attrName>
                                        </p:attrNameLst>
                                      </p:cBhvr>
                                      <p:tavLst>
                                        <p:tav tm="0">
                                          <p:val>
                                            <p:fltVal val="0"/>
                                          </p:val>
                                        </p:tav>
                                        <p:tav tm="100000">
                                          <p:val>
                                            <p:strVal val="#ppt_h"/>
                                          </p:val>
                                        </p:tav>
                                      </p:tavLst>
                                    </p:anim>
                                    <p:animEffect transition="in" filter="fade">
                                      <p:cBhvr>
                                        <p:cTn id="47" dur="500"/>
                                        <p:tgtEl>
                                          <p:spTgt spid="22"/>
                                        </p:tgtEl>
                                      </p:cBhvr>
                                    </p:animEffect>
                                  </p:childTnLst>
                                </p:cTn>
                              </p:par>
                              <p:par>
                                <p:cTn id="48" presetID="53" presetClass="entr" presetSubtype="16"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p:cTn id="50" dur="500" fill="hold"/>
                                        <p:tgtEl>
                                          <p:spTgt spid="23"/>
                                        </p:tgtEl>
                                        <p:attrNameLst>
                                          <p:attrName>ppt_w</p:attrName>
                                        </p:attrNameLst>
                                      </p:cBhvr>
                                      <p:tavLst>
                                        <p:tav tm="0">
                                          <p:val>
                                            <p:fltVal val="0"/>
                                          </p:val>
                                        </p:tav>
                                        <p:tav tm="100000">
                                          <p:val>
                                            <p:strVal val="#ppt_w"/>
                                          </p:val>
                                        </p:tav>
                                      </p:tavLst>
                                    </p:anim>
                                    <p:anim calcmode="lin" valueType="num">
                                      <p:cBhvr>
                                        <p:cTn id="51" dur="500" fill="hold"/>
                                        <p:tgtEl>
                                          <p:spTgt spid="23"/>
                                        </p:tgtEl>
                                        <p:attrNameLst>
                                          <p:attrName>ppt_h</p:attrName>
                                        </p:attrNameLst>
                                      </p:cBhvr>
                                      <p:tavLst>
                                        <p:tav tm="0">
                                          <p:val>
                                            <p:fltVal val="0"/>
                                          </p:val>
                                        </p:tav>
                                        <p:tav tm="100000">
                                          <p:val>
                                            <p:strVal val="#ppt_h"/>
                                          </p:val>
                                        </p:tav>
                                      </p:tavLst>
                                    </p:anim>
                                    <p:animEffect transition="in" filter="fade">
                                      <p:cBhvr>
                                        <p:cTn id="52" dur="500"/>
                                        <p:tgtEl>
                                          <p:spTgt spid="23"/>
                                        </p:tgtEl>
                                      </p:cBhvr>
                                    </p:animEffect>
                                  </p:childTnLst>
                                </p:cTn>
                              </p:par>
                              <p:par>
                                <p:cTn id="53" presetID="53" presetClass="entr" presetSubtype="16" fill="hold" grpId="0" nodeType="withEffect">
                                  <p:stCondLst>
                                    <p:cond delay="500"/>
                                  </p:stCondLst>
                                  <p:childTnLst>
                                    <p:set>
                                      <p:cBhvr>
                                        <p:cTn id="54" dur="1" fill="hold">
                                          <p:stCondLst>
                                            <p:cond delay="0"/>
                                          </p:stCondLst>
                                        </p:cTn>
                                        <p:tgtEl>
                                          <p:spTgt spid="24"/>
                                        </p:tgtEl>
                                        <p:attrNameLst>
                                          <p:attrName>style.visibility</p:attrName>
                                        </p:attrNameLst>
                                      </p:cBhvr>
                                      <p:to>
                                        <p:strVal val="visible"/>
                                      </p:to>
                                    </p:set>
                                    <p:anim calcmode="lin" valueType="num">
                                      <p:cBhvr>
                                        <p:cTn id="55" dur="500" fill="hold"/>
                                        <p:tgtEl>
                                          <p:spTgt spid="24"/>
                                        </p:tgtEl>
                                        <p:attrNameLst>
                                          <p:attrName>ppt_w</p:attrName>
                                        </p:attrNameLst>
                                      </p:cBhvr>
                                      <p:tavLst>
                                        <p:tav tm="0">
                                          <p:val>
                                            <p:fltVal val="0"/>
                                          </p:val>
                                        </p:tav>
                                        <p:tav tm="100000">
                                          <p:val>
                                            <p:strVal val="#ppt_w"/>
                                          </p:val>
                                        </p:tav>
                                      </p:tavLst>
                                    </p:anim>
                                    <p:anim calcmode="lin" valueType="num">
                                      <p:cBhvr>
                                        <p:cTn id="56" dur="500" fill="hold"/>
                                        <p:tgtEl>
                                          <p:spTgt spid="24"/>
                                        </p:tgtEl>
                                        <p:attrNameLst>
                                          <p:attrName>ppt_h</p:attrName>
                                        </p:attrNameLst>
                                      </p:cBhvr>
                                      <p:tavLst>
                                        <p:tav tm="0">
                                          <p:val>
                                            <p:fltVal val="0"/>
                                          </p:val>
                                        </p:tav>
                                        <p:tav tm="100000">
                                          <p:val>
                                            <p:strVal val="#ppt_h"/>
                                          </p:val>
                                        </p:tav>
                                      </p:tavLst>
                                    </p:anim>
                                    <p:animEffect transition="in" filter="fade">
                                      <p:cBhvr>
                                        <p:cTn id="57" dur="500"/>
                                        <p:tgtEl>
                                          <p:spTgt spid="24"/>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25"/>
                                        </p:tgtEl>
                                        <p:attrNameLst>
                                          <p:attrName>style.visibility</p:attrName>
                                        </p:attrNameLst>
                                      </p:cBhvr>
                                      <p:to>
                                        <p:strVal val="visible"/>
                                      </p:to>
                                    </p:set>
                                    <p:anim calcmode="lin" valueType="num">
                                      <p:cBhvr>
                                        <p:cTn id="60" dur="500" fill="hold"/>
                                        <p:tgtEl>
                                          <p:spTgt spid="25"/>
                                        </p:tgtEl>
                                        <p:attrNameLst>
                                          <p:attrName>ppt_w</p:attrName>
                                        </p:attrNameLst>
                                      </p:cBhvr>
                                      <p:tavLst>
                                        <p:tav tm="0">
                                          <p:val>
                                            <p:fltVal val="0"/>
                                          </p:val>
                                        </p:tav>
                                        <p:tav tm="100000">
                                          <p:val>
                                            <p:strVal val="#ppt_w"/>
                                          </p:val>
                                        </p:tav>
                                      </p:tavLst>
                                    </p:anim>
                                    <p:anim calcmode="lin" valueType="num">
                                      <p:cBhvr>
                                        <p:cTn id="61" dur="500" fill="hold"/>
                                        <p:tgtEl>
                                          <p:spTgt spid="25"/>
                                        </p:tgtEl>
                                        <p:attrNameLst>
                                          <p:attrName>ppt_h</p:attrName>
                                        </p:attrNameLst>
                                      </p:cBhvr>
                                      <p:tavLst>
                                        <p:tav tm="0">
                                          <p:val>
                                            <p:fltVal val="0"/>
                                          </p:val>
                                        </p:tav>
                                        <p:tav tm="100000">
                                          <p:val>
                                            <p:strVal val="#ppt_h"/>
                                          </p:val>
                                        </p:tav>
                                      </p:tavLst>
                                    </p:anim>
                                    <p:animEffect transition="in" filter="fade">
                                      <p:cBhvr>
                                        <p:cTn id="62" dur="500"/>
                                        <p:tgtEl>
                                          <p:spTgt spid="25"/>
                                        </p:tgtEl>
                                      </p:cBhvr>
                                    </p:animEffect>
                                  </p:childTnLst>
                                </p:cTn>
                              </p:par>
                              <p:par>
                                <p:cTn id="63" presetID="53" presetClass="entr" presetSubtype="16" fill="hold" grpId="0" nodeType="withEffect">
                                  <p:stCondLst>
                                    <p:cond delay="500"/>
                                  </p:stCondLst>
                                  <p:childTnLst>
                                    <p:set>
                                      <p:cBhvr>
                                        <p:cTn id="64" dur="1" fill="hold">
                                          <p:stCondLst>
                                            <p:cond delay="0"/>
                                          </p:stCondLst>
                                        </p:cTn>
                                        <p:tgtEl>
                                          <p:spTgt spid="26"/>
                                        </p:tgtEl>
                                        <p:attrNameLst>
                                          <p:attrName>style.visibility</p:attrName>
                                        </p:attrNameLst>
                                      </p:cBhvr>
                                      <p:to>
                                        <p:strVal val="visible"/>
                                      </p:to>
                                    </p:set>
                                    <p:anim calcmode="lin" valueType="num">
                                      <p:cBhvr>
                                        <p:cTn id="65" dur="500" fill="hold"/>
                                        <p:tgtEl>
                                          <p:spTgt spid="26"/>
                                        </p:tgtEl>
                                        <p:attrNameLst>
                                          <p:attrName>ppt_w</p:attrName>
                                        </p:attrNameLst>
                                      </p:cBhvr>
                                      <p:tavLst>
                                        <p:tav tm="0">
                                          <p:val>
                                            <p:fltVal val="0"/>
                                          </p:val>
                                        </p:tav>
                                        <p:tav tm="100000">
                                          <p:val>
                                            <p:strVal val="#ppt_w"/>
                                          </p:val>
                                        </p:tav>
                                      </p:tavLst>
                                    </p:anim>
                                    <p:anim calcmode="lin" valueType="num">
                                      <p:cBhvr>
                                        <p:cTn id="66" dur="500" fill="hold"/>
                                        <p:tgtEl>
                                          <p:spTgt spid="26"/>
                                        </p:tgtEl>
                                        <p:attrNameLst>
                                          <p:attrName>ppt_h</p:attrName>
                                        </p:attrNameLst>
                                      </p:cBhvr>
                                      <p:tavLst>
                                        <p:tav tm="0">
                                          <p:val>
                                            <p:fltVal val="0"/>
                                          </p:val>
                                        </p:tav>
                                        <p:tav tm="100000">
                                          <p:val>
                                            <p:strVal val="#ppt_h"/>
                                          </p:val>
                                        </p:tav>
                                      </p:tavLst>
                                    </p:anim>
                                    <p:animEffect transition="in" filter="fade">
                                      <p:cBhvr>
                                        <p:cTn id="67" dur="500"/>
                                        <p:tgtEl>
                                          <p:spTgt spid="26"/>
                                        </p:tgtEl>
                                      </p:cBhvr>
                                    </p:animEffect>
                                  </p:childTnLst>
                                </p:cTn>
                              </p:par>
                              <p:par>
                                <p:cTn id="68" presetID="53" presetClass="entr" presetSubtype="16" fill="hold" grpId="0" nodeType="withEffect">
                                  <p:stCondLst>
                                    <p:cond delay="500"/>
                                  </p:stCondLst>
                                  <p:childTnLst>
                                    <p:set>
                                      <p:cBhvr>
                                        <p:cTn id="69" dur="1" fill="hold">
                                          <p:stCondLst>
                                            <p:cond delay="0"/>
                                          </p:stCondLst>
                                        </p:cTn>
                                        <p:tgtEl>
                                          <p:spTgt spid="27"/>
                                        </p:tgtEl>
                                        <p:attrNameLst>
                                          <p:attrName>style.visibility</p:attrName>
                                        </p:attrNameLst>
                                      </p:cBhvr>
                                      <p:to>
                                        <p:strVal val="visible"/>
                                      </p:to>
                                    </p:set>
                                    <p:anim calcmode="lin" valueType="num">
                                      <p:cBhvr>
                                        <p:cTn id="70" dur="500" fill="hold"/>
                                        <p:tgtEl>
                                          <p:spTgt spid="27"/>
                                        </p:tgtEl>
                                        <p:attrNameLst>
                                          <p:attrName>ppt_w</p:attrName>
                                        </p:attrNameLst>
                                      </p:cBhvr>
                                      <p:tavLst>
                                        <p:tav tm="0">
                                          <p:val>
                                            <p:fltVal val="0"/>
                                          </p:val>
                                        </p:tav>
                                        <p:tav tm="100000">
                                          <p:val>
                                            <p:strVal val="#ppt_w"/>
                                          </p:val>
                                        </p:tav>
                                      </p:tavLst>
                                    </p:anim>
                                    <p:anim calcmode="lin" valueType="num">
                                      <p:cBhvr>
                                        <p:cTn id="71" dur="500" fill="hold"/>
                                        <p:tgtEl>
                                          <p:spTgt spid="27"/>
                                        </p:tgtEl>
                                        <p:attrNameLst>
                                          <p:attrName>ppt_h</p:attrName>
                                        </p:attrNameLst>
                                      </p:cBhvr>
                                      <p:tavLst>
                                        <p:tav tm="0">
                                          <p:val>
                                            <p:fltVal val="0"/>
                                          </p:val>
                                        </p:tav>
                                        <p:tav tm="100000">
                                          <p:val>
                                            <p:strVal val="#ppt_h"/>
                                          </p:val>
                                        </p:tav>
                                      </p:tavLst>
                                    </p:anim>
                                    <p:animEffect transition="in" filter="fade">
                                      <p:cBhvr>
                                        <p:cTn id="72" dur="500"/>
                                        <p:tgtEl>
                                          <p:spTgt spid="27"/>
                                        </p:tgtEl>
                                      </p:cBhvr>
                                    </p:animEffect>
                                  </p:childTnLst>
                                </p:cTn>
                              </p:par>
                              <p:par>
                                <p:cTn id="73" presetID="53" presetClass="entr" presetSubtype="16" fill="hold" grpId="0" nodeType="withEffect">
                                  <p:stCondLst>
                                    <p:cond delay="500"/>
                                  </p:stCondLst>
                                  <p:childTnLst>
                                    <p:set>
                                      <p:cBhvr>
                                        <p:cTn id="74" dur="1" fill="hold">
                                          <p:stCondLst>
                                            <p:cond delay="0"/>
                                          </p:stCondLst>
                                        </p:cTn>
                                        <p:tgtEl>
                                          <p:spTgt spid="28"/>
                                        </p:tgtEl>
                                        <p:attrNameLst>
                                          <p:attrName>style.visibility</p:attrName>
                                        </p:attrNameLst>
                                      </p:cBhvr>
                                      <p:to>
                                        <p:strVal val="visible"/>
                                      </p:to>
                                    </p:set>
                                    <p:anim calcmode="lin" valueType="num">
                                      <p:cBhvr>
                                        <p:cTn id="75" dur="500" fill="hold"/>
                                        <p:tgtEl>
                                          <p:spTgt spid="28"/>
                                        </p:tgtEl>
                                        <p:attrNameLst>
                                          <p:attrName>ppt_w</p:attrName>
                                        </p:attrNameLst>
                                      </p:cBhvr>
                                      <p:tavLst>
                                        <p:tav tm="0">
                                          <p:val>
                                            <p:fltVal val="0"/>
                                          </p:val>
                                        </p:tav>
                                        <p:tav tm="100000">
                                          <p:val>
                                            <p:strVal val="#ppt_w"/>
                                          </p:val>
                                        </p:tav>
                                      </p:tavLst>
                                    </p:anim>
                                    <p:anim calcmode="lin" valueType="num">
                                      <p:cBhvr>
                                        <p:cTn id="76" dur="500" fill="hold"/>
                                        <p:tgtEl>
                                          <p:spTgt spid="28"/>
                                        </p:tgtEl>
                                        <p:attrNameLst>
                                          <p:attrName>ppt_h</p:attrName>
                                        </p:attrNameLst>
                                      </p:cBhvr>
                                      <p:tavLst>
                                        <p:tav tm="0">
                                          <p:val>
                                            <p:fltVal val="0"/>
                                          </p:val>
                                        </p:tav>
                                        <p:tav tm="100000">
                                          <p:val>
                                            <p:strVal val="#ppt_h"/>
                                          </p:val>
                                        </p:tav>
                                      </p:tavLst>
                                    </p:anim>
                                    <p:animEffect transition="in" filter="fade">
                                      <p:cBhvr>
                                        <p:cTn id="77" dur="500"/>
                                        <p:tgtEl>
                                          <p:spTgt spid="28"/>
                                        </p:tgtEl>
                                      </p:cBhvr>
                                    </p:animEffect>
                                  </p:childTnLst>
                                </p:cTn>
                              </p:par>
                              <p:par>
                                <p:cTn id="78" presetID="53" presetClass="entr" presetSubtype="16" fill="hold" grpId="0" nodeType="withEffect">
                                  <p:stCondLst>
                                    <p:cond delay="500"/>
                                  </p:stCondLst>
                                  <p:childTnLst>
                                    <p:set>
                                      <p:cBhvr>
                                        <p:cTn id="79" dur="1" fill="hold">
                                          <p:stCondLst>
                                            <p:cond delay="0"/>
                                          </p:stCondLst>
                                        </p:cTn>
                                        <p:tgtEl>
                                          <p:spTgt spid="29"/>
                                        </p:tgtEl>
                                        <p:attrNameLst>
                                          <p:attrName>style.visibility</p:attrName>
                                        </p:attrNameLst>
                                      </p:cBhvr>
                                      <p:to>
                                        <p:strVal val="visible"/>
                                      </p:to>
                                    </p:set>
                                    <p:anim calcmode="lin" valueType="num">
                                      <p:cBhvr>
                                        <p:cTn id="80" dur="500" fill="hold"/>
                                        <p:tgtEl>
                                          <p:spTgt spid="29"/>
                                        </p:tgtEl>
                                        <p:attrNameLst>
                                          <p:attrName>ppt_w</p:attrName>
                                        </p:attrNameLst>
                                      </p:cBhvr>
                                      <p:tavLst>
                                        <p:tav tm="0">
                                          <p:val>
                                            <p:fltVal val="0"/>
                                          </p:val>
                                        </p:tav>
                                        <p:tav tm="100000">
                                          <p:val>
                                            <p:strVal val="#ppt_w"/>
                                          </p:val>
                                        </p:tav>
                                      </p:tavLst>
                                    </p:anim>
                                    <p:anim calcmode="lin" valueType="num">
                                      <p:cBhvr>
                                        <p:cTn id="81" dur="500" fill="hold"/>
                                        <p:tgtEl>
                                          <p:spTgt spid="29"/>
                                        </p:tgtEl>
                                        <p:attrNameLst>
                                          <p:attrName>ppt_h</p:attrName>
                                        </p:attrNameLst>
                                      </p:cBhvr>
                                      <p:tavLst>
                                        <p:tav tm="0">
                                          <p:val>
                                            <p:fltVal val="0"/>
                                          </p:val>
                                        </p:tav>
                                        <p:tav tm="100000">
                                          <p:val>
                                            <p:strVal val="#ppt_h"/>
                                          </p:val>
                                        </p:tav>
                                      </p:tavLst>
                                    </p:anim>
                                    <p:animEffect transition="in" filter="fade">
                                      <p:cBhvr>
                                        <p:cTn id="82" dur="500"/>
                                        <p:tgtEl>
                                          <p:spTgt spid="29"/>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30"/>
                                        </p:tgtEl>
                                        <p:attrNameLst>
                                          <p:attrName>style.visibility</p:attrName>
                                        </p:attrNameLst>
                                      </p:cBhvr>
                                      <p:to>
                                        <p:strVal val="visible"/>
                                      </p:to>
                                    </p:set>
                                    <p:anim calcmode="lin" valueType="num">
                                      <p:cBhvr>
                                        <p:cTn id="85" dur="500" fill="hold"/>
                                        <p:tgtEl>
                                          <p:spTgt spid="30"/>
                                        </p:tgtEl>
                                        <p:attrNameLst>
                                          <p:attrName>ppt_w</p:attrName>
                                        </p:attrNameLst>
                                      </p:cBhvr>
                                      <p:tavLst>
                                        <p:tav tm="0">
                                          <p:val>
                                            <p:fltVal val="0"/>
                                          </p:val>
                                        </p:tav>
                                        <p:tav tm="100000">
                                          <p:val>
                                            <p:strVal val="#ppt_w"/>
                                          </p:val>
                                        </p:tav>
                                      </p:tavLst>
                                    </p:anim>
                                    <p:anim calcmode="lin" valueType="num">
                                      <p:cBhvr>
                                        <p:cTn id="86" dur="500" fill="hold"/>
                                        <p:tgtEl>
                                          <p:spTgt spid="30"/>
                                        </p:tgtEl>
                                        <p:attrNameLst>
                                          <p:attrName>ppt_h</p:attrName>
                                        </p:attrNameLst>
                                      </p:cBhvr>
                                      <p:tavLst>
                                        <p:tav tm="0">
                                          <p:val>
                                            <p:fltVal val="0"/>
                                          </p:val>
                                        </p:tav>
                                        <p:tav tm="100000">
                                          <p:val>
                                            <p:strVal val="#ppt_h"/>
                                          </p:val>
                                        </p:tav>
                                      </p:tavLst>
                                    </p:anim>
                                    <p:animEffect transition="in" filter="fade">
                                      <p:cBhvr>
                                        <p:cTn id="87" dur="500"/>
                                        <p:tgtEl>
                                          <p:spTgt spid="30"/>
                                        </p:tgtEl>
                                      </p:cBhvr>
                                    </p:animEffect>
                                  </p:childTnLst>
                                </p:cTn>
                              </p:par>
                              <p:par>
                                <p:cTn id="88" presetID="22" presetClass="entr" presetSubtype="1" fill="hold" grpId="0" nodeType="withEffect">
                                  <p:stCondLst>
                                    <p:cond delay="250"/>
                                  </p:stCondLst>
                                  <p:childTnLst>
                                    <p:set>
                                      <p:cBhvr>
                                        <p:cTn id="89" dur="1" fill="hold">
                                          <p:stCondLst>
                                            <p:cond delay="0"/>
                                          </p:stCondLst>
                                        </p:cTn>
                                        <p:tgtEl>
                                          <p:spTgt spid="47"/>
                                        </p:tgtEl>
                                        <p:attrNameLst>
                                          <p:attrName>style.visibility</p:attrName>
                                        </p:attrNameLst>
                                      </p:cBhvr>
                                      <p:to>
                                        <p:strVal val="visible"/>
                                      </p:to>
                                    </p:set>
                                    <p:animEffect transition="in" filter="wipe(up)">
                                      <p:cBhvr>
                                        <p:cTn id="90" dur="500"/>
                                        <p:tgtEl>
                                          <p:spTgt spid="47"/>
                                        </p:tgtEl>
                                      </p:cBhvr>
                                    </p:animEffect>
                                  </p:childTnLst>
                                </p:cTn>
                              </p:par>
                              <p:par>
                                <p:cTn id="91" presetID="22" presetClass="entr" presetSubtype="1" fill="hold" grpId="0" nodeType="withEffect">
                                  <p:stCondLst>
                                    <p:cond delay="250"/>
                                  </p:stCondLst>
                                  <p:childTnLst>
                                    <p:set>
                                      <p:cBhvr>
                                        <p:cTn id="92" dur="1" fill="hold">
                                          <p:stCondLst>
                                            <p:cond delay="0"/>
                                          </p:stCondLst>
                                        </p:cTn>
                                        <p:tgtEl>
                                          <p:spTgt spid="48"/>
                                        </p:tgtEl>
                                        <p:attrNameLst>
                                          <p:attrName>style.visibility</p:attrName>
                                        </p:attrNameLst>
                                      </p:cBhvr>
                                      <p:to>
                                        <p:strVal val="visible"/>
                                      </p:to>
                                    </p:set>
                                    <p:animEffect transition="in" filter="wipe(up)">
                                      <p:cBhvr>
                                        <p:cTn id="93" dur="500"/>
                                        <p:tgtEl>
                                          <p:spTgt spid="48"/>
                                        </p:tgtEl>
                                      </p:cBhvr>
                                    </p:animEffect>
                                  </p:childTnLst>
                                </p:cTn>
                              </p:par>
                              <p:par>
                                <p:cTn id="94" presetID="22" presetClass="entr" presetSubtype="1" fill="hold" grpId="0" nodeType="withEffect">
                                  <p:stCondLst>
                                    <p:cond delay="250"/>
                                  </p:stCondLst>
                                  <p:childTnLst>
                                    <p:set>
                                      <p:cBhvr>
                                        <p:cTn id="95" dur="1" fill="hold">
                                          <p:stCondLst>
                                            <p:cond delay="0"/>
                                          </p:stCondLst>
                                        </p:cTn>
                                        <p:tgtEl>
                                          <p:spTgt spid="49"/>
                                        </p:tgtEl>
                                        <p:attrNameLst>
                                          <p:attrName>style.visibility</p:attrName>
                                        </p:attrNameLst>
                                      </p:cBhvr>
                                      <p:to>
                                        <p:strVal val="visible"/>
                                      </p:to>
                                    </p:set>
                                    <p:animEffect transition="in" filter="wipe(up)">
                                      <p:cBhvr>
                                        <p:cTn id="96" dur="500"/>
                                        <p:tgtEl>
                                          <p:spTgt spid="49"/>
                                        </p:tgtEl>
                                      </p:cBhvr>
                                    </p:animEffect>
                                  </p:childTnLst>
                                </p:cTn>
                              </p:par>
                              <p:par>
                                <p:cTn id="97" presetID="22" presetClass="entr" presetSubtype="1" fill="hold" grpId="0" nodeType="withEffect">
                                  <p:stCondLst>
                                    <p:cond delay="250"/>
                                  </p:stCondLst>
                                  <p:childTnLst>
                                    <p:set>
                                      <p:cBhvr>
                                        <p:cTn id="98" dur="1" fill="hold">
                                          <p:stCondLst>
                                            <p:cond delay="0"/>
                                          </p:stCondLst>
                                        </p:cTn>
                                        <p:tgtEl>
                                          <p:spTgt spid="50"/>
                                        </p:tgtEl>
                                        <p:attrNameLst>
                                          <p:attrName>style.visibility</p:attrName>
                                        </p:attrNameLst>
                                      </p:cBhvr>
                                      <p:to>
                                        <p:strVal val="visible"/>
                                      </p:to>
                                    </p:set>
                                    <p:animEffect transition="in" filter="wipe(up)">
                                      <p:cBhvr>
                                        <p:cTn id="99" dur="500"/>
                                        <p:tgtEl>
                                          <p:spTgt spid="50"/>
                                        </p:tgtEl>
                                      </p:cBhvr>
                                    </p:animEffect>
                                  </p:childTnLst>
                                </p:cTn>
                              </p:par>
                              <p:par>
                                <p:cTn id="100" presetID="22" presetClass="entr" presetSubtype="1" fill="hold" grpId="0" nodeType="withEffect">
                                  <p:stCondLst>
                                    <p:cond delay="250"/>
                                  </p:stCondLst>
                                  <p:childTnLst>
                                    <p:set>
                                      <p:cBhvr>
                                        <p:cTn id="101" dur="1" fill="hold">
                                          <p:stCondLst>
                                            <p:cond delay="0"/>
                                          </p:stCondLst>
                                        </p:cTn>
                                        <p:tgtEl>
                                          <p:spTgt spid="51"/>
                                        </p:tgtEl>
                                        <p:attrNameLst>
                                          <p:attrName>style.visibility</p:attrName>
                                        </p:attrNameLst>
                                      </p:cBhvr>
                                      <p:to>
                                        <p:strVal val="visible"/>
                                      </p:to>
                                    </p:set>
                                    <p:animEffect transition="in" filter="wipe(up)">
                                      <p:cBhvr>
                                        <p:cTn id="10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18" grpId="0" animBg="1"/>
      <p:bldP spid="19" grpId="0" animBg="1"/>
      <p:bldP spid="20" grpId="0"/>
      <p:bldP spid="21" grpId="0"/>
      <p:bldP spid="22" grpId="0" animBg="1"/>
      <p:bldP spid="23" grpId="0"/>
      <p:bldP spid="24" grpId="0" animBg="1"/>
      <p:bldP spid="25" grpId="0"/>
      <p:bldP spid="26" grpId="0" animBg="1"/>
      <p:bldP spid="27" grpId="0"/>
      <p:bldP spid="28" grpId="0" animBg="1"/>
      <p:bldP spid="29" grpId="0"/>
      <p:bldP spid="30" grpId="0" animBg="1"/>
      <p:bldP spid="47" grpId="0"/>
      <p:bldP spid="48" grpId="0"/>
      <p:bldP spid="49" grpId="0"/>
      <p:bldP spid="50" grpId="0"/>
      <p:bldP spid="5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2CEAC"/>
        </a:solidFill>
        <a:effectLst/>
      </p:bgPr>
    </p:bg>
    <p:spTree>
      <p:nvGrpSpPr>
        <p:cNvPr id="1" name=""/>
        <p:cNvGrpSpPr/>
        <p:nvPr/>
      </p:nvGrpSpPr>
      <p:grpSpPr>
        <a:xfrm>
          <a:off x="0" y="0"/>
          <a:ext cx="0" cy="0"/>
          <a:chOff x="0" y="0"/>
          <a:chExt cx="0" cy="0"/>
        </a:xfrm>
      </p:grpSpPr>
      <p:sp>
        <p:nvSpPr>
          <p:cNvPr id="6" name="Rectangle 51">
            <a:extLst>
              <a:ext uri="{FF2B5EF4-FFF2-40B4-BE49-F238E27FC236}">
                <a16:creationId xmlns="" xmlns:a16="http://schemas.microsoft.com/office/drawing/2014/main" id="{C332086C-6DBA-4216-B4C4-5F494F78968D}"/>
              </a:ext>
            </a:extLst>
          </p:cNvPr>
          <p:cNvSpPr/>
          <p:nvPr/>
        </p:nvSpPr>
        <p:spPr>
          <a:xfrm>
            <a:off x="3673046" y="2339471"/>
            <a:ext cx="4845907" cy="1089529"/>
          </a:xfrm>
          <a:prstGeom prst="rect">
            <a:avLst/>
          </a:prstGeom>
        </p:spPr>
        <p:txBody>
          <a:bodyPr wrap="square">
            <a:spAutoFit/>
          </a:bodyPr>
          <a:lstStyle/>
          <a:p>
            <a:pPr algn="ctr">
              <a:lnSpc>
                <a:spcPct val="90000"/>
              </a:lnSpc>
            </a:pPr>
            <a:r>
              <a:rPr lang="zh-CN" altLang="en-US" sz="3600" dirty="0">
                <a:solidFill>
                  <a:srgbClr val="034239"/>
                </a:solidFill>
                <a:latin typeface="微软雅黑" panose="020B0503020204020204" pitchFamily="34" charset="-122"/>
                <a:ea typeface="微软雅黑" panose="020B0503020204020204" pitchFamily="34" charset="-122"/>
              </a:rPr>
              <a:t>第四部分</a:t>
            </a:r>
            <a:endParaRPr lang="en-US" altLang="zh-CN" sz="3600" dirty="0">
              <a:solidFill>
                <a:srgbClr val="034239"/>
              </a:solidFill>
              <a:latin typeface="微软雅黑" panose="020B0503020204020204" pitchFamily="34" charset="-122"/>
              <a:ea typeface="微软雅黑" panose="020B0503020204020204" pitchFamily="34" charset="-122"/>
            </a:endParaRPr>
          </a:p>
          <a:p>
            <a:pPr algn="ctr">
              <a:lnSpc>
                <a:spcPct val="90000"/>
              </a:lnSpc>
            </a:pPr>
            <a:r>
              <a:rPr lang="zh-CN" altLang="en-US" sz="3600" dirty="0">
                <a:solidFill>
                  <a:srgbClr val="034239"/>
                </a:solidFill>
                <a:latin typeface="微软雅黑" panose="020B0503020204020204" pitchFamily="34" charset="-122"/>
                <a:ea typeface="微软雅黑" panose="020B0503020204020204" pitchFamily="34" charset="-122"/>
              </a:rPr>
              <a:t>家长个别交流</a:t>
            </a:r>
            <a:endParaRPr lang="en-US" sz="3600" dirty="0">
              <a:solidFill>
                <a:srgbClr val="034239"/>
              </a:solidFill>
              <a:latin typeface="微软雅黑" panose="020B0503020204020204" pitchFamily="34" charset="-122"/>
              <a:ea typeface="微软雅黑" panose="020B0503020204020204" pitchFamily="34" charset="-122"/>
            </a:endParaRPr>
          </a:p>
        </p:txBody>
      </p:sp>
      <p:pic>
        <p:nvPicPr>
          <p:cNvPr id="4" name="图片 3">
            <a:extLst>
              <a:ext uri="{FF2B5EF4-FFF2-40B4-BE49-F238E27FC236}">
                <a16:creationId xmlns="" xmlns:a16="http://schemas.microsoft.com/office/drawing/2014/main" id="{A1330960-CD81-4FD4-BFBE-5B04A6B755FD}"/>
              </a:ext>
            </a:extLst>
          </p:cNvPr>
          <p:cNvPicPr>
            <a:picLocks noChangeAspect="1"/>
          </p:cNvPicPr>
          <p:nvPr/>
        </p:nvPicPr>
        <p:blipFill rotWithShape="1">
          <a:blip r:embed="rId3">
            <a:extLst>
              <a:ext uri="{28A0092B-C50C-407E-A947-70E740481C1C}">
                <a14:useLocalDpi xmlns:a14="http://schemas.microsoft.com/office/drawing/2010/main" val="0"/>
              </a:ext>
            </a:extLst>
          </a:blip>
          <a:srcRect t="18868" b="73351"/>
          <a:stretch/>
        </p:blipFill>
        <p:spPr>
          <a:xfrm flipV="1">
            <a:off x="0" y="3429000"/>
            <a:ext cx="12192000" cy="719894"/>
          </a:xfrm>
          <a:prstGeom prst="rect">
            <a:avLst/>
          </a:prstGeom>
        </p:spPr>
      </p:pic>
    </p:spTree>
    <p:extLst>
      <p:ext uri="{BB962C8B-B14F-4D97-AF65-F5344CB8AC3E}">
        <p14:creationId xmlns:p14="http://schemas.microsoft.com/office/powerpoint/2010/main" val="1105715305"/>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92CEAC"/>
        </a:solidFill>
        <a:effectLst/>
      </p:bgPr>
    </p:bg>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8075174B-678E-444C-BDB9-CD41255536EC}"/>
              </a:ext>
            </a:extLst>
          </p:cNvPr>
          <p:cNvPicPr>
            <a:picLocks noChangeAspect="1"/>
          </p:cNvPicPr>
          <p:nvPr/>
        </p:nvPicPr>
        <p:blipFill rotWithShape="1">
          <a:blip r:embed="rId3">
            <a:extLst>
              <a:ext uri="{28A0092B-C50C-407E-A947-70E740481C1C}">
                <a14:useLocalDpi xmlns:a14="http://schemas.microsoft.com/office/drawing/2010/main" val="0"/>
              </a:ext>
            </a:extLst>
          </a:blip>
          <a:srcRect l="-1" t="195" r="-3183" b="-1"/>
          <a:stretch/>
        </p:blipFill>
        <p:spPr>
          <a:xfrm>
            <a:off x="762000" y="1686013"/>
            <a:ext cx="4443038" cy="4787798"/>
          </a:xfrm>
          <a:prstGeom prst="rect">
            <a:avLst/>
          </a:prstGeom>
        </p:spPr>
      </p:pic>
      <p:sp>
        <p:nvSpPr>
          <p:cNvPr id="2" name="文本框 1">
            <a:extLst>
              <a:ext uri="{FF2B5EF4-FFF2-40B4-BE49-F238E27FC236}">
                <a16:creationId xmlns="" xmlns:a16="http://schemas.microsoft.com/office/drawing/2014/main" id="{F1AD3417-332C-4368-99BF-33D324F379C9}"/>
              </a:ext>
            </a:extLst>
          </p:cNvPr>
          <p:cNvSpPr txBox="1"/>
          <p:nvPr/>
        </p:nvSpPr>
        <p:spPr>
          <a:xfrm>
            <a:off x="2015499" y="4464101"/>
            <a:ext cx="3355007" cy="707886"/>
          </a:xfrm>
          <a:prstGeom prst="rect">
            <a:avLst/>
          </a:prstGeom>
          <a:noFill/>
        </p:spPr>
        <p:txBody>
          <a:bodyPr wrap="square" rtlCol="0">
            <a:spAutoFit/>
          </a:bodyPr>
          <a:lstStyle/>
          <a:p>
            <a:r>
              <a:rPr lang="zh-CN" altLang="en-US" sz="4000" b="1" dirty="0">
                <a:solidFill>
                  <a:srgbClr val="034239"/>
                </a:solidFill>
              </a:rPr>
              <a:t>结束语</a:t>
            </a:r>
          </a:p>
        </p:txBody>
      </p:sp>
      <p:sp>
        <p:nvSpPr>
          <p:cNvPr id="3" name="文本框 2">
            <a:extLst>
              <a:ext uri="{FF2B5EF4-FFF2-40B4-BE49-F238E27FC236}">
                <a16:creationId xmlns="" xmlns:a16="http://schemas.microsoft.com/office/drawing/2014/main" id="{ADBF9F8C-E339-49D4-A257-81C86493EA0D}"/>
              </a:ext>
            </a:extLst>
          </p:cNvPr>
          <p:cNvSpPr txBox="1"/>
          <p:nvPr/>
        </p:nvSpPr>
        <p:spPr>
          <a:xfrm>
            <a:off x="6096000" y="3571549"/>
            <a:ext cx="5334000" cy="2492990"/>
          </a:xfrm>
          <a:prstGeom prst="rect">
            <a:avLst/>
          </a:prstGeom>
          <a:noFill/>
        </p:spPr>
        <p:txBody>
          <a:bodyPr wrap="square" rtlCol="0">
            <a:spAutoFit/>
          </a:bodyPr>
          <a:lstStyle/>
          <a:p>
            <a:pPr>
              <a:lnSpc>
                <a:spcPct val="150000"/>
              </a:lnSpc>
            </a:pPr>
            <a:r>
              <a:rPr lang="zh-CN" altLang="en-US" sz="2000" dirty="0">
                <a:solidFill>
                  <a:srgbClr val="034239"/>
                </a:solidFill>
                <a:latin typeface="微软雅黑" panose="020B0503020204020204" pitchFamily="34" charset="-122"/>
                <a:ea typeface="微软雅黑" panose="020B0503020204020204" pitchFamily="34" charset="-122"/>
              </a:rPr>
              <a:t>家长们，我们的目标是统一的，我们的任务是一致的，愿我们相互合作，把我们的学生，您的孩子，培养成学习勤奋，品质优良的优秀人才，为将来学生的升学、就业、乃至整个人生的发展打下坚实的良好的基础</a:t>
            </a:r>
            <a:r>
              <a:rPr lang="zh-CN" altLang="en-US" sz="2400" dirty="0">
                <a:solidFill>
                  <a:srgbClr val="034239"/>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728149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1">
            <a:extLst>
              <a:ext uri="{FF2B5EF4-FFF2-40B4-BE49-F238E27FC236}">
                <a16:creationId xmlns="" xmlns:a16="http://schemas.microsoft.com/office/drawing/2014/main" id="{C332086C-6DBA-4216-B4C4-5F494F78968D}"/>
              </a:ext>
            </a:extLst>
          </p:cNvPr>
          <p:cNvSpPr/>
          <p:nvPr/>
        </p:nvSpPr>
        <p:spPr>
          <a:xfrm>
            <a:off x="4356641" y="2950663"/>
            <a:ext cx="3257475" cy="840230"/>
          </a:xfrm>
          <a:prstGeom prst="rect">
            <a:avLst/>
          </a:prstGeom>
        </p:spPr>
        <p:txBody>
          <a:bodyPr wrap="square">
            <a:spAutoFit/>
          </a:bodyPr>
          <a:lstStyle/>
          <a:p>
            <a:pPr algn="ctr">
              <a:lnSpc>
                <a:spcPct val="90000"/>
              </a:lnSpc>
            </a:pPr>
            <a:r>
              <a:rPr lang="zh-CN" altLang="en-US" sz="5400" b="1" dirty="0">
                <a:solidFill>
                  <a:srgbClr val="034239"/>
                </a:solidFill>
                <a:latin typeface="微软雅黑" panose="020B0503020204020204" pitchFamily="34" charset="-122"/>
                <a:ea typeface="微软雅黑" panose="020B0503020204020204" pitchFamily="34" charset="-122"/>
              </a:rPr>
              <a:t>感谢聆听</a:t>
            </a:r>
            <a:endParaRPr lang="en-US" sz="5400" b="1" dirty="0">
              <a:solidFill>
                <a:srgbClr val="03423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19343260"/>
      </p:ext>
    </p:extLst>
  </p:cSld>
  <p:clrMapOvr>
    <a:masterClrMapping/>
  </p:clrMapOvr>
  <p:transition spd="slow" advClick="0" advTm="500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PASSING_SCORE" val="0.000000"/>
  <p:tag name="ISPRING_ULTRA_SCORM_COURSE_ID" val="F5C63FB1-7B77-43A9-9F31-4A218BB01ADC"/>
  <p:tag name="ISPRINGONLINEFOLDERID" val="0"/>
  <p:tag name="ISPRINGONLINEFOLDERPATH" val="Content List"/>
  <p:tag name="ISPRINGCLOUDFOLDERID" val="0"/>
  <p:tag name="ISPRINGCLOUDFOLDERPATH" val="Repository"/>
  <p:tag name="ISPRING_OUTPUT_FOLDER" val="C:\Users\Administrator\Desktop"/>
  <p:tag name="ISPRING_FIRST_PUBLISH" val="1"/>
  <p:tag name="ISPRING_SCORM_ENDPOINT" val="&lt;endpoint&gt;&lt;enable&gt;0&lt;/enable&gt;&lt;lrs&gt;http://&lt;/lrs&gt;&lt;auth&gt;0&lt;/auth&gt;&lt;login&gt;&lt;/login&gt;&lt;password&gt;&lt;/password&gt;&lt;key&gt;&lt;/key&gt;&lt;name&gt;&lt;/name&gt;&lt;email&gt;&lt;/email&gt;&lt;/endpoint&gt;&#10;"/>
  <p:tag name="ISPRING_SCORM_RATE_QUIZZES" val="0"/>
  <p:tag name="ISPRING_PRESENTATION_TITLE" val="八年级家长会（初二家长会）"/>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1243</Words>
  <Application>Microsoft Office PowerPoint</Application>
  <PresentationFormat>宽屏</PresentationFormat>
  <Paragraphs>154</Paragraphs>
  <Slides>26</Slides>
  <Notes>26</Notes>
  <HiddenSlides>0</HiddenSlides>
  <MMClips>1</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26</vt:i4>
      </vt:variant>
    </vt:vector>
  </HeadingPairs>
  <TitlesOfParts>
    <vt:vector size="41" baseType="lpstr">
      <vt:lpstr>Aharoni</vt:lpstr>
      <vt:lpstr>Impact MT Std</vt:lpstr>
      <vt:lpstr>Source Sans Pro</vt:lpstr>
      <vt:lpstr>Source Sans Pro Black</vt:lpstr>
      <vt:lpstr>等线</vt:lpstr>
      <vt:lpstr>等线 Light</vt:lpstr>
      <vt:lpstr>方正兰亭黑简体</vt:lpstr>
      <vt:lpstr>华文行楷</vt:lpstr>
      <vt:lpstr>宋体</vt:lpstr>
      <vt:lpstr>微软雅黑</vt:lpstr>
      <vt:lpstr>Arial</vt:lpstr>
      <vt:lpstr>Calibri</vt:lpstr>
      <vt:lpstr>Times New Roman</vt:lpstr>
      <vt:lpstr>Office 主题​​</vt:lpstr>
      <vt:lpstr>1_Office 主题​​</vt:lpstr>
      <vt:lpstr>PowerPoint 演示文稿</vt:lpstr>
      <vt:lpstr>PowerPoint 演示文稿</vt:lpstr>
      <vt:lpstr>家长会议程</vt:lpstr>
      <vt:lpstr>PowerPoint 演示文稿</vt:lpstr>
      <vt:lpstr>班级基本情况</vt:lpstr>
      <vt:lpstr>PowerPoint 演示文稿</vt:lpstr>
      <vt:lpstr>存在问题</vt:lpstr>
      <vt:lpstr>期中考试班级前五名</vt:lpstr>
      <vt:lpstr>学习进步标兵</vt:lpstr>
      <vt:lpstr>单科班级前五名</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总之，人一生可以不做坏事，但绝不可能不做错事。初二则是孩子最容易“惹事”，“犯错”的时期。在这个时期，孩子发展顺利，固然幸运；产生了一点麻烦、困惑，也不必紧张。我们应认识到，犯错是孩子的权利，也是走向成熟的必备代价。一个学生不让在校园里犯错，就会留到社会中去犯错，这更不是我们愿意看到的。希望我们的家长要有这个思想准备，有这个信心和耐力，有这个认识高度，有教育孩子健康发展的能力。学校和家庭一起研究，共同努力，让这个“事故多发的阶段”平稳度过，让所有初二的孩子都能得到发展，都能逐步优秀。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八年级家长会（初二家长会）</dc:title>
  <dc:creator/>
  <cp:lastModifiedBy/>
  <cp:revision>1</cp:revision>
  <dcterms:created xsi:type="dcterms:W3CDTF">2017-11-10T00:31:17Z</dcterms:created>
  <dcterms:modified xsi:type="dcterms:W3CDTF">2019-01-10T06:26:05Z</dcterms:modified>
</cp:coreProperties>
</file>