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80" r:id="rId7"/>
    <p:sldId id="273" r:id="rId8"/>
    <p:sldId id="268" r:id="rId9"/>
    <p:sldId id="278" r:id="rId10"/>
    <p:sldId id="264" r:id="rId11"/>
    <p:sldId id="302" r:id="rId12"/>
    <p:sldId id="263" r:id="rId13"/>
    <p:sldId id="265" r:id="rId14"/>
    <p:sldId id="274" r:id="rId15"/>
    <p:sldId id="267" r:id="rId16"/>
    <p:sldId id="269" r:id="rId17"/>
    <p:sldId id="303" r:id="rId18"/>
    <p:sldId id="270" r:id="rId19"/>
    <p:sldId id="266" r:id="rId20"/>
    <p:sldId id="276" r:id="rId21"/>
    <p:sldId id="277" r:id="rId22"/>
    <p:sldId id="304" r:id="rId23"/>
    <p:sldId id="271" r:id="rId24"/>
    <p:sldId id="272" r:id="rId25"/>
    <p:sldId id="275" r:id="rId26"/>
    <p:sldId id="279" r:id="rId27"/>
    <p:sldId id="26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1919"/>
    <a:srgbClr val="012438"/>
    <a:srgbClr val="736357"/>
    <a:srgbClr val="D80110"/>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2" autoAdjust="0"/>
    <p:restoredTop sz="94660"/>
  </p:normalViewPr>
  <p:slideViewPr>
    <p:cSldViewPr snapToGrid="0">
      <p:cViewPr varScale="1">
        <p:scale>
          <a:sx n="72" d="100"/>
          <a:sy n="72"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895805-DDF9-4CB6-A288-44FF60D8653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2E175ED-19E5-4293-9D95-EAEBE23E8CC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895805-DDF9-4CB6-A288-44FF60D8653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E175ED-19E5-4293-9D95-EAEBE23E8CC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1.xml"/><Relationship Id="rId4" Type="http://schemas.openxmlformats.org/officeDocument/2006/relationships/image" Target="../media/image7.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image" Target="../media/image8.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9.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7.jpeg"/><Relationship Id="rId4" Type="http://schemas.openxmlformats.org/officeDocument/2006/relationships/image" Target="../media/image10.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17.jpeg"/><Relationship Id="rId7" Type="http://schemas.openxmlformats.org/officeDocument/2006/relationships/image" Target="../media/image16.jpeg"/><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microsoft.com/office/2007/relationships/hdphoto" Target="../media/hdphoto3.wdp"/><Relationship Id="rId11" Type="http://schemas.openxmlformats.org/officeDocument/2006/relationships/notesSlide" Target="../notesSlides/notesSlide8.xml"/><Relationship Id="rId10" Type="http://schemas.openxmlformats.org/officeDocument/2006/relationships/slideLayout" Target="../slideLayouts/slideLayout1.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18.pn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1.xml"/><Relationship Id="rId7" Type="http://schemas.openxmlformats.org/officeDocument/2006/relationships/image" Target="../media/image7.jpeg"/><Relationship Id="rId6" Type="http://schemas.openxmlformats.org/officeDocument/2006/relationships/image" Target="../media/image20.jpeg"/><Relationship Id="rId5" Type="http://schemas.openxmlformats.org/officeDocument/2006/relationships/image" Target="../media/image10.jpeg"/><Relationship Id="rId4" Type="http://schemas.openxmlformats.org/officeDocument/2006/relationships/image" Target="../media/image19.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1.jpeg"/><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hdphoto3.wdp"/><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28.jpeg"/><Relationship Id="rId7" Type="http://schemas.openxmlformats.org/officeDocument/2006/relationships/image" Target="../media/image19.jpeg"/><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5.png"/><Relationship Id="rId2" Type="http://schemas.microsoft.com/office/2007/relationships/hdphoto" Target="../media/hdphoto3.wdp"/><Relationship Id="rId15" Type="http://schemas.openxmlformats.org/officeDocument/2006/relationships/notesSlide" Target="../notesSlides/notesSlide24.xml"/><Relationship Id="rId14" Type="http://schemas.openxmlformats.org/officeDocument/2006/relationships/slideLayout" Target="../slideLayouts/slideLayout1.xml"/><Relationship Id="rId13" Type="http://schemas.openxmlformats.org/officeDocument/2006/relationships/image" Target="../media/image30.jpeg"/><Relationship Id="rId12" Type="http://schemas.openxmlformats.org/officeDocument/2006/relationships/image" Target="../media/image21.jpeg"/><Relationship Id="rId11" Type="http://schemas.openxmlformats.org/officeDocument/2006/relationships/image" Target="../media/image7.jpeg"/><Relationship Id="rId10" Type="http://schemas.openxmlformats.org/officeDocument/2006/relationships/image" Target="../media/image29.jpeg"/><Relationship Id="rId1" Type="http://schemas.openxmlformats.org/officeDocument/2006/relationships/image" Target="../media/image6.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hdphoto" Target="../media/hdphoto1.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1">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222992" y="3541713"/>
            <a:ext cx="3628403" cy="2295525"/>
          </a:xfrm>
          <a:prstGeom prst="rect">
            <a:avLst/>
          </a:prstGeom>
          <a:effectLst>
            <a:outerShdw blurRad="50800" dist="50800" dir="5400000" algn="ctr" rotWithShape="0">
              <a:srgbClr val="000000">
                <a:alpha val="0"/>
              </a:srgbClr>
            </a:outerShdw>
          </a:effectLst>
        </p:spPr>
      </p:pic>
      <p:pic>
        <p:nvPicPr>
          <p:cNvPr id="38" name="图片 37"/>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222992" y="1109662"/>
            <a:ext cx="3628403" cy="2295525"/>
          </a:xfrm>
          <a:prstGeom prst="rect">
            <a:avLst/>
          </a:prstGeom>
          <a:effectLst>
            <a:outerShdw blurRad="50800" dist="50800" dir="5400000" algn="ctr" rotWithShape="0">
              <a:srgbClr val="000000">
                <a:alpha val="0"/>
              </a:srgbClr>
            </a:outerShdw>
          </a:effectLst>
        </p:spPr>
      </p:pic>
      <p:pic>
        <p:nvPicPr>
          <p:cNvPr id="39" name="图片 38"/>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7255492" y="3541713"/>
            <a:ext cx="3628403" cy="2295525"/>
          </a:xfrm>
          <a:prstGeom prst="rect">
            <a:avLst/>
          </a:prstGeom>
          <a:effectLst>
            <a:outerShdw blurRad="50800" dist="50800" dir="5400000" algn="ctr" rotWithShape="0">
              <a:srgbClr val="000000">
                <a:alpha val="0"/>
              </a:srgbClr>
            </a:outerShdw>
          </a:effectLst>
        </p:spPr>
      </p:pic>
      <p:pic>
        <p:nvPicPr>
          <p:cNvPr id="40" name="图片 39"/>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7255492" y="1109662"/>
            <a:ext cx="3628403" cy="2295525"/>
          </a:xfrm>
          <a:prstGeom prst="rect">
            <a:avLst/>
          </a:prstGeom>
          <a:effectLst>
            <a:outerShdw blurRad="50800" dist="50800" dir="5400000" algn="ctr" rotWithShape="0">
              <a:srgbClr val="000000">
                <a:alpha val="0"/>
              </a:srgbClr>
            </a:outerShdw>
          </a:effectLst>
        </p:spPr>
      </p:pic>
      <p:grpSp>
        <p:nvGrpSpPr>
          <p:cNvPr id="4" name="组合 3"/>
          <p:cNvGrpSpPr/>
          <p:nvPr/>
        </p:nvGrpSpPr>
        <p:grpSpPr>
          <a:xfrm>
            <a:off x="368300" y="1238250"/>
            <a:ext cx="11455400" cy="4431030"/>
            <a:chOff x="580" y="1950"/>
            <a:chExt cx="18040" cy="6978"/>
          </a:xfrm>
        </p:grpSpPr>
        <p:grpSp>
          <p:nvGrpSpPr>
            <p:cNvPr id="35" name="组合 34"/>
            <p:cNvGrpSpPr/>
            <p:nvPr/>
          </p:nvGrpSpPr>
          <p:grpSpPr>
            <a:xfrm>
              <a:off x="5583" y="1950"/>
              <a:ext cx="8035" cy="6979"/>
              <a:chOff x="3930650" y="892175"/>
              <a:chExt cx="4330700" cy="5070475"/>
            </a:xfrm>
          </p:grpSpPr>
          <p:sp>
            <p:nvSpPr>
              <p:cNvPr id="32" name="矩形 31"/>
              <p:cNvSpPr/>
              <p:nvPr/>
            </p:nvSpPr>
            <p:spPr>
              <a:xfrm>
                <a:off x="3930650" y="895350"/>
                <a:ext cx="4330700" cy="5067300"/>
              </a:xfrm>
              <a:prstGeom prst="rect">
                <a:avLst/>
              </a:prstGeom>
              <a:solidFill>
                <a:srgbClr val="D8011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34" name="矩形 33"/>
              <p:cNvSpPr/>
              <p:nvPr/>
            </p:nvSpPr>
            <p:spPr>
              <a:xfrm>
                <a:off x="3930650" y="892175"/>
                <a:ext cx="4330700" cy="5067300"/>
              </a:xfrm>
              <a:prstGeom prst="rect">
                <a:avLst/>
              </a:prstGeom>
              <a:solidFill>
                <a:srgbClr val="D8011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grpSp>
        <p:grpSp>
          <p:nvGrpSpPr>
            <p:cNvPr id="3" name="组合 2"/>
            <p:cNvGrpSpPr/>
            <p:nvPr/>
          </p:nvGrpSpPr>
          <p:grpSpPr>
            <a:xfrm>
              <a:off x="580" y="6045"/>
              <a:ext cx="18040" cy="600"/>
              <a:chOff x="580" y="6045"/>
              <a:chExt cx="18040" cy="600"/>
            </a:xfrm>
          </p:grpSpPr>
          <p:sp>
            <p:nvSpPr>
              <p:cNvPr id="33" name="矩形 32"/>
              <p:cNvSpPr/>
              <p:nvPr/>
            </p:nvSpPr>
            <p:spPr>
              <a:xfrm>
                <a:off x="580" y="6085"/>
                <a:ext cx="18040" cy="56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5" name="文本框 44"/>
              <p:cNvSpPr txBox="1"/>
              <p:nvPr/>
            </p:nvSpPr>
            <p:spPr>
              <a:xfrm>
                <a:off x="1259" y="6045"/>
                <a:ext cx="4300" cy="533"/>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endParaRPr lang="zh-CN" altLang="en-US" sz="1600" dirty="0">
                  <a:solidFill>
                    <a:schemeClr val="bg1"/>
                  </a:solidFill>
                </a:endParaRPr>
              </a:p>
            </p:txBody>
          </p:sp>
          <p:sp>
            <p:nvSpPr>
              <p:cNvPr id="46" name="文本框 45"/>
              <p:cNvSpPr txBox="1"/>
              <p:nvPr/>
            </p:nvSpPr>
            <p:spPr>
              <a:xfrm>
                <a:off x="13638" y="6045"/>
                <a:ext cx="4300" cy="533"/>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endParaRPr lang="zh-CN" altLang="en-US" sz="1600" dirty="0">
                  <a:solidFill>
                    <a:schemeClr val="bg1"/>
                  </a:solidFill>
                </a:endParaRPr>
              </a:p>
            </p:txBody>
          </p:sp>
        </p:grpSp>
      </p:grpSp>
      <p:grpSp>
        <p:nvGrpSpPr>
          <p:cNvPr id="44" name="组合 43"/>
          <p:cNvGrpSpPr/>
          <p:nvPr/>
        </p:nvGrpSpPr>
        <p:grpSpPr>
          <a:xfrm>
            <a:off x="2747004" y="1879583"/>
            <a:ext cx="6193166" cy="1527655"/>
            <a:chOff x="3299885" y="1460499"/>
            <a:chExt cx="5541208" cy="1366838"/>
          </a:xfrm>
        </p:grpSpPr>
        <p:pic>
          <p:nvPicPr>
            <p:cNvPr id="43" name="图片 42"/>
            <p:cNvPicPr>
              <a:picLocks noChangeAspect="1"/>
            </p:cNvPicPr>
            <p:nvPr/>
          </p:nvPicPr>
          <p:blipFill>
            <a:blip r:embed="rId4" cstate="print">
              <a:duotone>
                <a:prstClr val="black"/>
                <a:schemeClr val="bg1">
                  <a:tint val="45000"/>
                  <a:satMod val="400000"/>
                </a:schemeClr>
              </a:duotone>
              <a:extLst>
                <a:ext uri="{BEBA8EAE-BF5A-486C-A8C5-ECC9F3942E4B}">
                  <a14:imgProps xmlns:a14="http://schemas.microsoft.com/office/drawing/2010/main">
                    <a14:imgLayer r:embed="rId5">
                      <a14:imgEffect>
                        <a14:brightnessContrast bright="10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325062" y="1485899"/>
              <a:ext cx="5516031" cy="1341438"/>
            </a:xfrm>
            <a:prstGeom prst="rect">
              <a:avLst/>
            </a:prstGeom>
            <a:effectLst>
              <a:outerShdw blurRad="50800" dist="38100" dir="2700000" algn="tl" rotWithShape="0">
                <a:prstClr val="black">
                  <a:alpha val="40000"/>
                </a:prstClr>
              </a:outerShdw>
            </a:effectLst>
          </p:spPr>
        </p:pic>
        <p:pic>
          <p:nvPicPr>
            <p:cNvPr id="42" name="图片 41"/>
            <p:cNvPicPr>
              <a:picLocks noChangeAspect="1"/>
            </p:cNvPicPr>
            <p:nvPr/>
          </p:nvPicPr>
          <p:blipFill>
            <a:blip r:embed="rId4" cstate="print">
              <a:duotone>
                <a:prstClr val="black"/>
                <a:schemeClr val="bg1">
                  <a:tint val="45000"/>
                  <a:satMod val="400000"/>
                </a:schemeClr>
              </a:duotone>
              <a:extLst>
                <a:ext uri="{BEBA8EAE-BF5A-486C-A8C5-ECC9F3942E4B}">
                  <a14:imgProps xmlns:a14="http://schemas.microsoft.com/office/drawing/2010/main">
                    <a14:imgLayer r:embed="rId5">
                      <a14:imgEffect>
                        <a14:brightnessContrast bright="1000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299885" y="1460499"/>
              <a:ext cx="5516031" cy="1341438"/>
            </a:xfrm>
            <a:prstGeom prst="rect">
              <a:avLst/>
            </a:prstGeom>
            <a:effectLst>
              <a:outerShdw blurRad="50800" dist="38100" dir="2700000" algn="tl" rotWithShape="0">
                <a:prstClr val="black">
                  <a:alpha val="40000"/>
                </a:prstClr>
              </a:outerShdw>
            </a:effectLst>
          </p:spPr>
        </p:pic>
      </p:grpSp>
      <p:sp>
        <p:nvSpPr>
          <p:cNvPr id="47" name="文本框 46"/>
          <p:cNvSpPr txBox="1"/>
          <p:nvPr/>
        </p:nvSpPr>
        <p:spPr>
          <a:xfrm>
            <a:off x="5565359" y="1906477"/>
            <a:ext cx="2282728" cy="378387"/>
          </a:xfrm>
          <a:prstGeom prst="rect">
            <a:avLst/>
          </a:prstGeom>
          <a:noFill/>
          <a:effectLst/>
        </p:spPr>
        <p:txBody>
          <a:bodyPr wrap="square" rtlCol="0">
            <a:spAutoFit/>
          </a:bodyPr>
          <a:lstStyle/>
          <a:p>
            <a:pPr algn="dist"/>
            <a:r>
              <a:rPr lang="zh-CN" altLang="en-US" sz="1600" b="1" dirty="0">
                <a:solidFill>
                  <a:schemeClr val="bg1"/>
                </a:solidFill>
              </a:rPr>
              <a:t>大声说“爱你“！</a:t>
            </a:r>
            <a:endParaRPr lang="zh-CN" altLang="en-US" sz="1600" dirty="0">
              <a:solidFill>
                <a:schemeClr val="bg1"/>
              </a:solidFill>
            </a:endParaRPr>
          </a:p>
        </p:txBody>
      </p:sp>
      <p:sp>
        <p:nvSpPr>
          <p:cNvPr id="48" name="矩形 47"/>
          <p:cNvSpPr/>
          <p:nvPr/>
        </p:nvSpPr>
        <p:spPr>
          <a:xfrm flipV="1">
            <a:off x="4114800" y="3745228"/>
            <a:ext cx="3937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4927857" y="4882762"/>
            <a:ext cx="2390660" cy="275590"/>
          </a:xfrm>
          <a:prstGeom prst="rect">
            <a:avLst/>
          </a:prstGeom>
          <a:noFill/>
          <a:effectLst/>
        </p:spPr>
        <p:txBody>
          <a:bodyPr wrap="square" rtlCol="0">
            <a:spAutoFit/>
          </a:bodyPr>
          <a:lstStyle/>
          <a:p>
            <a:pPr algn="dist"/>
            <a:r>
              <a:rPr lang="en-US" altLang="zh-CN" sz="1200" b="1" dirty="0">
                <a:solidFill>
                  <a:schemeClr val="bg1"/>
                </a:solidFill>
              </a:rPr>
              <a:t>2018</a:t>
            </a:r>
            <a:r>
              <a:rPr lang="zh-CN" altLang="en-US" sz="1200" b="1" dirty="0">
                <a:solidFill>
                  <a:schemeClr val="bg1"/>
                </a:solidFill>
              </a:rPr>
              <a:t>年</a:t>
            </a:r>
            <a:r>
              <a:rPr lang="en-US" altLang="zh-CN" sz="1200" b="1" dirty="0">
                <a:solidFill>
                  <a:schemeClr val="bg1"/>
                </a:solidFill>
              </a:rPr>
              <a:t>5</a:t>
            </a:r>
            <a:r>
              <a:rPr lang="zh-CN" altLang="en-US" sz="1200" b="1" dirty="0">
                <a:solidFill>
                  <a:schemeClr val="bg1"/>
                </a:solidFill>
              </a:rPr>
              <a:t>月</a:t>
            </a:r>
            <a:r>
              <a:rPr lang="en-US" altLang="zh-CN" sz="1200" b="1" dirty="0">
                <a:solidFill>
                  <a:schemeClr val="bg1"/>
                </a:solidFill>
              </a:rPr>
              <a:t>13</a:t>
            </a:r>
            <a:r>
              <a:rPr lang="zh-CN" altLang="en-US" sz="1200" b="1" dirty="0">
                <a:solidFill>
                  <a:schemeClr val="bg1"/>
                </a:solidFill>
              </a:rPr>
              <a:t>日</a:t>
            </a:r>
            <a:endParaRPr lang="zh-CN" altLang="en-US" sz="1200" dirty="0">
              <a:solidFill>
                <a:schemeClr val="bg1"/>
              </a:solidFill>
            </a:endParaRPr>
          </a:p>
        </p:txBody>
      </p:sp>
      <p:grpSp>
        <p:nvGrpSpPr>
          <p:cNvPr id="2" name="组合 1"/>
          <p:cNvGrpSpPr/>
          <p:nvPr/>
        </p:nvGrpSpPr>
        <p:grpSpPr>
          <a:xfrm>
            <a:off x="3867150" y="4118710"/>
            <a:ext cx="4457700" cy="576850"/>
            <a:chOff x="3867150" y="4118710"/>
            <a:chExt cx="4457700" cy="576850"/>
          </a:xfrm>
        </p:grpSpPr>
        <p:sp>
          <p:nvSpPr>
            <p:cNvPr id="53" name="矩形 52"/>
            <p:cNvSpPr/>
            <p:nvPr/>
          </p:nvSpPr>
          <p:spPr>
            <a:xfrm>
              <a:off x="3867150" y="4118710"/>
              <a:ext cx="4457700" cy="576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953492" y="4195418"/>
              <a:ext cx="4273418" cy="422232"/>
            </a:xfrm>
            <a:prstGeom prst="rect">
              <a:avLst/>
            </a:prstGeom>
            <a:solidFill>
              <a:schemeClr val="bg1"/>
            </a:solidFill>
            <a:ln>
              <a:solidFill>
                <a:srgbClr val="D801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358172" y="4195759"/>
              <a:ext cx="3530031" cy="461665"/>
            </a:xfrm>
            <a:prstGeom prst="rect">
              <a:avLst/>
            </a:prstGeom>
            <a:noFill/>
            <a:effectLst/>
          </p:spPr>
          <p:txBody>
            <a:bodyPr wrap="square" rtlCol="0">
              <a:spAutoFit/>
            </a:bodyPr>
            <a:lstStyle/>
            <a:p>
              <a:pPr algn="dist"/>
              <a:r>
                <a:rPr lang="zh-CN" altLang="en-US" sz="2400" b="1" dirty="0">
                  <a:solidFill>
                    <a:srgbClr val="D80110"/>
                  </a:solidFill>
                </a:rPr>
                <a:t>母亲节活动</a:t>
              </a:r>
              <a:r>
                <a:rPr lang="en-US" altLang="zh-CN" sz="2400" b="1" dirty="0">
                  <a:solidFill>
                    <a:srgbClr val="D80110"/>
                  </a:solidFill>
                </a:rPr>
                <a:t>PPT</a:t>
              </a:r>
              <a:r>
                <a:rPr lang="zh-CN" altLang="en-US" sz="2400" b="1" dirty="0">
                  <a:solidFill>
                    <a:srgbClr val="D80110"/>
                  </a:solidFill>
                </a:rPr>
                <a:t>模板</a:t>
              </a:r>
              <a:endParaRPr lang="zh-CN" altLang="en-US" sz="2400" dirty="0">
                <a:solidFill>
                  <a:srgbClr val="D80110"/>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4000">
        <p15:prstTrans prst="prestig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2000"/>
                                        <p:tgtEl>
                                          <p:spTgt spid="4"/>
                                        </p:tgtEl>
                                      </p:cBhvr>
                                    </p:animEffect>
                                  </p:childTnLst>
                                </p:cTn>
                              </p:par>
                            </p:childTnLst>
                          </p:cTn>
                        </p:par>
                        <p:par>
                          <p:cTn id="8" fill="hold">
                            <p:stCondLst>
                              <p:cond delay="2000"/>
                            </p:stCondLst>
                            <p:childTnLst>
                              <p:par>
                                <p:cTn id="9" presetID="26" presetClass="entr" presetSubtype="0"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down)">
                                      <p:cBhvr>
                                        <p:cTn id="11" dur="580">
                                          <p:stCondLst>
                                            <p:cond delay="0"/>
                                          </p:stCondLst>
                                        </p:cTn>
                                        <p:tgtEl>
                                          <p:spTgt spid="44"/>
                                        </p:tgtEl>
                                      </p:cBhvr>
                                    </p:animEffect>
                                    <p:anim calcmode="lin" valueType="num">
                                      <p:cBhvr>
                                        <p:cTn id="12"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17" dur="26">
                                          <p:stCondLst>
                                            <p:cond delay="650"/>
                                          </p:stCondLst>
                                        </p:cTn>
                                        <p:tgtEl>
                                          <p:spTgt spid="44"/>
                                        </p:tgtEl>
                                      </p:cBhvr>
                                      <p:to x="100000" y="60000"/>
                                    </p:animScale>
                                    <p:animScale>
                                      <p:cBhvr>
                                        <p:cTn id="18" dur="166" decel="50000">
                                          <p:stCondLst>
                                            <p:cond delay="676"/>
                                          </p:stCondLst>
                                        </p:cTn>
                                        <p:tgtEl>
                                          <p:spTgt spid="44"/>
                                        </p:tgtEl>
                                      </p:cBhvr>
                                      <p:to x="100000" y="100000"/>
                                    </p:animScale>
                                    <p:animScale>
                                      <p:cBhvr>
                                        <p:cTn id="19" dur="26">
                                          <p:stCondLst>
                                            <p:cond delay="1312"/>
                                          </p:stCondLst>
                                        </p:cTn>
                                        <p:tgtEl>
                                          <p:spTgt spid="44"/>
                                        </p:tgtEl>
                                      </p:cBhvr>
                                      <p:to x="100000" y="80000"/>
                                    </p:animScale>
                                    <p:animScale>
                                      <p:cBhvr>
                                        <p:cTn id="20" dur="166" decel="50000">
                                          <p:stCondLst>
                                            <p:cond delay="1338"/>
                                          </p:stCondLst>
                                        </p:cTn>
                                        <p:tgtEl>
                                          <p:spTgt spid="44"/>
                                        </p:tgtEl>
                                      </p:cBhvr>
                                      <p:to x="100000" y="100000"/>
                                    </p:animScale>
                                    <p:animScale>
                                      <p:cBhvr>
                                        <p:cTn id="21" dur="26">
                                          <p:stCondLst>
                                            <p:cond delay="1642"/>
                                          </p:stCondLst>
                                        </p:cTn>
                                        <p:tgtEl>
                                          <p:spTgt spid="44"/>
                                        </p:tgtEl>
                                      </p:cBhvr>
                                      <p:to x="100000" y="90000"/>
                                    </p:animScale>
                                    <p:animScale>
                                      <p:cBhvr>
                                        <p:cTn id="22" dur="166" decel="50000">
                                          <p:stCondLst>
                                            <p:cond delay="1668"/>
                                          </p:stCondLst>
                                        </p:cTn>
                                        <p:tgtEl>
                                          <p:spTgt spid="44"/>
                                        </p:tgtEl>
                                      </p:cBhvr>
                                      <p:to x="100000" y="100000"/>
                                    </p:animScale>
                                    <p:animScale>
                                      <p:cBhvr>
                                        <p:cTn id="23" dur="26">
                                          <p:stCondLst>
                                            <p:cond delay="1808"/>
                                          </p:stCondLst>
                                        </p:cTn>
                                        <p:tgtEl>
                                          <p:spTgt spid="44"/>
                                        </p:tgtEl>
                                      </p:cBhvr>
                                      <p:to x="100000" y="95000"/>
                                    </p:animScale>
                                    <p:animScale>
                                      <p:cBhvr>
                                        <p:cTn id="24" dur="166" decel="50000">
                                          <p:stCondLst>
                                            <p:cond delay="1834"/>
                                          </p:stCondLst>
                                        </p:cTn>
                                        <p:tgtEl>
                                          <p:spTgt spid="44"/>
                                        </p:tgtEl>
                                      </p:cBhvr>
                                      <p:to x="100000" y="100000"/>
                                    </p:animScale>
                                  </p:childTnLst>
                                </p:cTn>
                              </p:par>
                            </p:childTnLst>
                          </p:cTn>
                        </p:par>
                        <p:par>
                          <p:cTn id="25" fill="hold">
                            <p:stCondLst>
                              <p:cond delay="4000"/>
                            </p:stCondLst>
                            <p:childTnLst>
                              <p:par>
                                <p:cTn id="26" presetID="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0-#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4500"/>
                            </p:stCondLst>
                            <p:childTnLst>
                              <p:par>
                                <p:cTn id="31" presetID="16" presetClass="entr" presetSubtype="37"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barn(outVertical)">
                                      <p:cBhvr>
                                        <p:cTn id="33" dur="500"/>
                                        <p:tgtEl>
                                          <p:spTgt spid="48"/>
                                        </p:tgtEl>
                                      </p:cBhvr>
                                    </p:animEffect>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31" presetClass="entr" presetSubtype="0" fill="hold" nodeType="afterEffect">
                                  <p:stCondLst>
                                    <p:cond delay="0"/>
                                  </p:stCondLst>
                                  <p:childTnLst>
                                    <p:set>
                                      <p:cBhvr>
                                        <p:cTn id="41" dur="1" fill="hold">
                                          <p:stCondLst>
                                            <p:cond delay="0"/>
                                          </p:stCondLst>
                                        </p:cTn>
                                        <p:tgtEl>
                                          <p:spTgt spid="52">
                                            <p:txEl>
                                              <p:pRg st="0" end="0"/>
                                            </p:txEl>
                                          </p:spTgt>
                                        </p:tgtEl>
                                        <p:attrNameLst>
                                          <p:attrName>style.visibility</p:attrName>
                                        </p:attrNameLst>
                                      </p:cBhvr>
                                      <p:to>
                                        <p:strVal val="visible"/>
                                      </p:to>
                                    </p:set>
                                    <p:anim calcmode="lin" valueType="num">
                                      <p:cBhvr>
                                        <p:cTn id="42" dur="10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43" dur="1000" fill="hold"/>
                                        <p:tgtEl>
                                          <p:spTgt spid="52">
                                            <p:txEl>
                                              <p:pRg st="0" end="0"/>
                                            </p:txEl>
                                          </p:spTgt>
                                        </p:tgtEl>
                                        <p:attrNameLst>
                                          <p:attrName>ppt_h</p:attrName>
                                        </p:attrNameLst>
                                      </p:cBhvr>
                                      <p:tavLst>
                                        <p:tav tm="0">
                                          <p:val>
                                            <p:fltVal val="0"/>
                                          </p:val>
                                        </p:tav>
                                        <p:tav tm="100000">
                                          <p:val>
                                            <p:strVal val="#ppt_h"/>
                                          </p:val>
                                        </p:tav>
                                      </p:tavLst>
                                    </p:anim>
                                    <p:anim calcmode="lin" valueType="num">
                                      <p:cBhvr>
                                        <p:cTn id="44" dur="1000" fill="hold"/>
                                        <p:tgtEl>
                                          <p:spTgt spid="52">
                                            <p:txEl>
                                              <p:pRg st="0" end="0"/>
                                            </p:txEl>
                                          </p:spTgt>
                                        </p:tgtEl>
                                        <p:attrNameLst>
                                          <p:attrName>style.rotation</p:attrName>
                                        </p:attrNameLst>
                                      </p:cBhvr>
                                      <p:tavLst>
                                        <p:tav tm="0">
                                          <p:val>
                                            <p:fltVal val="90"/>
                                          </p:val>
                                        </p:tav>
                                        <p:tav tm="100000">
                                          <p:val>
                                            <p:fltVal val="0"/>
                                          </p:val>
                                        </p:tav>
                                      </p:tavLst>
                                    </p:anim>
                                    <p:animEffect transition="in" filter="fade">
                                      <p:cBhvr>
                                        <p:cTn id="45" dur="1000"/>
                                        <p:tgtEl>
                                          <p:spTgt spid="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33000"/>
                    </a14:imgEffect>
                  </a14:imgLayer>
                </a14:imgProps>
              </a:ext>
              <a:ext uri="{28A0092B-C50C-407E-A947-70E740481C1C}">
                <a14:useLocalDpi xmlns:a14="http://schemas.microsoft.com/office/drawing/2010/main" val="0"/>
              </a:ext>
            </a:extLst>
          </a:blip>
          <a:srcRect t="31605" b="27475"/>
          <a:stretch>
            <a:fillRect/>
          </a:stretch>
        </p:blipFill>
        <p:spPr>
          <a:xfrm>
            <a:off x="406400" y="368300"/>
            <a:ext cx="11404600" cy="3098800"/>
          </a:xfrm>
          <a:prstGeom prst="rect">
            <a:avLst/>
          </a:prstGeom>
        </p:spPr>
      </p:pic>
      <p:grpSp>
        <p:nvGrpSpPr>
          <p:cNvPr id="2" name="组合 1"/>
          <p:cNvGrpSpPr/>
          <p:nvPr/>
        </p:nvGrpSpPr>
        <p:grpSpPr>
          <a:xfrm>
            <a:off x="3544957" y="2817814"/>
            <a:ext cx="5102086" cy="1428750"/>
            <a:chOff x="3544957" y="2817814"/>
            <a:chExt cx="5102086" cy="1428750"/>
          </a:xfrm>
        </p:grpSpPr>
        <p:grpSp>
          <p:nvGrpSpPr>
            <p:cNvPr id="24" name="组合 23"/>
            <p:cNvGrpSpPr/>
            <p:nvPr/>
          </p:nvGrpSpPr>
          <p:grpSpPr>
            <a:xfrm>
              <a:off x="3544957" y="2817814"/>
              <a:ext cx="5102086" cy="1428750"/>
              <a:chOff x="3930650" y="892175"/>
              <a:chExt cx="4330700" cy="5070475"/>
            </a:xfrm>
          </p:grpSpPr>
          <p:sp>
            <p:nvSpPr>
              <p:cNvPr id="25" name="矩形 24"/>
              <p:cNvSpPr/>
              <p:nvPr/>
            </p:nvSpPr>
            <p:spPr>
              <a:xfrm>
                <a:off x="3930650" y="895350"/>
                <a:ext cx="4330700" cy="5067300"/>
              </a:xfrm>
              <a:prstGeom prst="rect">
                <a:avLst/>
              </a:prstGeom>
              <a:solidFill>
                <a:srgbClr val="D8011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26" name="矩形 25"/>
              <p:cNvSpPr/>
              <p:nvPr/>
            </p:nvSpPr>
            <p:spPr>
              <a:xfrm>
                <a:off x="3930650" y="892175"/>
                <a:ext cx="4330700" cy="5067300"/>
              </a:xfrm>
              <a:prstGeom prst="rect">
                <a:avLst/>
              </a:prstGeom>
              <a:solidFill>
                <a:srgbClr val="D8011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grpSp>
        <p:sp>
          <p:nvSpPr>
            <p:cNvPr id="27" name="文本框 26"/>
            <p:cNvSpPr txBox="1"/>
            <p:nvPr/>
          </p:nvSpPr>
          <p:spPr>
            <a:xfrm>
              <a:off x="5360436" y="3147469"/>
              <a:ext cx="1471128" cy="769441"/>
            </a:xfrm>
            <a:prstGeom prst="rect">
              <a:avLst/>
            </a:prstGeom>
            <a:noFill/>
            <a:effectLst/>
          </p:spPr>
          <p:txBody>
            <a:bodyPr wrap="square" rtlCol="0">
              <a:spAutoFit/>
            </a:bodyPr>
            <a:lstStyle/>
            <a:p>
              <a:pPr algn="dist"/>
              <a:r>
                <a:rPr lang="zh-CN" altLang="en-US" sz="4400" b="1" dirty="0">
                  <a:solidFill>
                    <a:schemeClr val="bg1"/>
                  </a:solidFill>
                  <a:latin typeface="方正宋刻本秀楷简体" panose="02000000000000000000" pitchFamily="2" charset="-122"/>
                  <a:ea typeface="方正宋刻本秀楷简体" panose="02000000000000000000" pitchFamily="2" charset="-122"/>
                </a:rPr>
                <a:t>目录</a:t>
              </a:r>
              <a:endParaRPr lang="zh-CN" altLang="en-US" sz="4400" dirty="0">
                <a:solidFill>
                  <a:schemeClr val="bg1"/>
                </a:solidFill>
                <a:latin typeface="方正宋刻本秀楷简体" panose="02000000000000000000" pitchFamily="2" charset="-122"/>
                <a:ea typeface="方正宋刻本秀楷简体" panose="02000000000000000000" pitchFamily="2" charset="-122"/>
              </a:endParaRPr>
            </a:p>
          </p:txBody>
        </p:sp>
      </p:grpSp>
      <p:grpSp>
        <p:nvGrpSpPr>
          <p:cNvPr id="4" name="组合 3"/>
          <p:cNvGrpSpPr/>
          <p:nvPr/>
        </p:nvGrpSpPr>
        <p:grpSpPr>
          <a:xfrm>
            <a:off x="2351405" y="4593590"/>
            <a:ext cx="2965450" cy="369570"/>
            <a:chOff x="3703" y="7234"/>
            <a:chExt cx="4670" cy="582"/>
          </a:xfrm>
        </p:grpSpPr>
        <p:sp>
          <p:nvSpPr>
            <p:cNvPr id="28" name="圆角矩形 3"/>
            <p:cNvSpPr>
              <a:spLocks noChangeAspect="1"/>
            </p:cNvSpPr>
            <p:nvPr/>
          </p:nvSpPr>
          <p:spPr>
            <a:xfrm>
              <a:off x="3703" y="7236"/>
              <a:ext cx="481" cy="481"/>
            </a:xfrm>
            <a:prstGeom prst="roundRect">
              <a:avLst>
                <a:gd name="adj" fmla="val 16667"/>
              </a:avLst>
            </a:prstGeom>
            <a:solidFill>
              <a:schemeClr val="accent2"/>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rgbClr val="FFFFFF"/>
                  </a:solidFill>
                  <a:latin typeface="Segoe UI" panose="020B0502040204020203" pitchFamily="2" charset="0"/>
                  <a:ea typeface="微软雅黑" panose="020B0503020204020204" pitchFamily="2" charset="-122"/>
                </a:rPr>
                <a:t>1</a:t>
              </a:r>
              <a:endParaRPr lang="zh-CN" altLang="en-US" sz="2800" dirty="0">
                <a:solidFill>
                  <a:srgbClr val="FFFFFF"/>
                </a:solidFill>
                <a:latin typeface="Segoe UI" panose="020B0502040204020203" pitchFamily="2" charset="0"/>
                <a:ea typeface="微软雅黑" panose="020B0503020204020204" pitchFamily="2" charset="-122"/>
              </a:endParaRPr>
            </a:p>
          </p:txBody>
        </p:sp>
        <p:sp>
          <p:nvSpPr>
            <p:cNvPr id="30" name="文本框 7"/>
            <p:cNvSpPr txBox="1"/>
            <p:nvPr/>
          </p:nvSpPr>
          <p:spPr>
            <a:xfrm>
              <a:off x="4319" y="7234"/>
              <a:ext cx="4054" cy="582"/>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dist" eaLnBrk="1" hangingPunct="1"/>
              <a:r>
                <a:rPr lang="zh-CN" altLang="en-US" dirty="0">
                  <a:solidFill>
                    <a:schemeClr val="bg1"/>
                  </a:solidFill>
                  <a:latin typeface="Segoe UI" panose="020B0502040204020203" pitchFamily="2" charset="0"/>
                  <a:ea typeface="微软雅黑" panose="020B0503020204020204" pitchFamily="2" charset="-122"/>
                </a:rPr>
                <a:t>点击修改你的小标题</a:t>
              </a:r>
              <a:endParaRPr lang="zh-CN" altLang="en-US" dirty="0">
                <a:solidFill>
                  <a:schemeClr val="bg1"/>
                </a:solidFill>
                <a:latin typeface="Segoe UI" panose="020B0502040204020203" pitchFamily="2" charset="0"/>
                <a:ea typeface="微软雅黑" panose="020B0503020204020204" pitchFamily="2" charset="-122"/>
              </a:endParaRPr>
            </a:p>
          </p:txBody>
        </p:sp>
      </p:grpSp>
      <p:grpSp>
        <p:nvGrpSpPr>
          <p:cNvPr id="5" name="组合 4"/>
          <p:cNvGrpSpPr/>
          <p:nvPr/>
        </p:nvGrpSpPr>
        <p:grpSpPr>
          <a:xfrm>
            <a:off x="2351405" y="5353050"/>
            <a:ext cx="2965450" cy="369570"/>
            <a:chOff x="3703" y="8430"/>
            <a:chExt cx="4670" cy="582"/>
          </a:xfrm>
        </p:grpSpPr>
        <p:sp>
          <p:nvSpPr>
            <p:cNvPr id="29" name="圆角矩形 4"/>
            <p:cNvSpPr>
              <a:spLocks noChangeAspect="1"/>
            </p:cNvSpPr>
            <p:nvPr/>
          </p:nvSpPr>
          <p:spPr>
            <a:xfrm>
              <a:off x="3703" y="8430"/>
              <a:ext cx="481" cy="483"/>
            </a:xfrm>
            <a:prstGeom prst="roundRect">
              <a:avLst>
                <a:gd name="adj" fmla="val 16667"/>
              </a:avLst>
            </a:prstGeom>
            <a:solidFill>
              <a:schemeClr val="accent2"/>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rgbClr val="FFFFFF"/>
                  </a:solidFill>
                  <a:latin typeface="Segoe UI" panose="020B0502040204020203" pitchFamily="2" charset="0"/>
                  <a:ea typeface="微软雅黑" panose="020B0503020204020204" pitchFamily="2" charset="-122"/>
                </a:rPr>
                <a:t>3</a:t>
              </a:r>
              <a:endParaRPr lang="zh-CN" altLang="en-US" sz="2800" dirty="0">
                <a:solidFill>
                  <a:srgbClr val="FFFFFF"/>
                </a:solidFill>
                <a:latin typeface="Segoe UI" panose="020B0502040204020203" pitchFamily="2" charset="0"/>
                <a:ea typeface="微软雅黑" panose="020B0503020204020204" pitchFamily="2" charset="-122"/>
              </a:endParaRPr>
            </a:p>
          </p:txBody>
        </p:sp>
        <p:sp>
          <p:nvSpPr>
            <p:cNvPr id="36" name="文本框 9"/>
            <p:cNvSpPr txBox="1"/>
            <p:nvPr/>
          </p:nvSpPr>
          <p:spPr>
            <a:xfrm>
              <a:off x="4319" y="8430"/>
              <a:ext cx="4054" cy="582"/>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dist"/>
              <a:r>
                <a:rPr lang="zh-CN" altLang="en-US" dirty="0">
                  <a:solidFill>
                    <a:schemeClr val="bg1"/>
                  </a:solidFill>
                  <a:latin typeface="Segoe UI" panose="020B0502040204020203" pitchFamily="2" charset="0"/>
                  <a:ea typeface="微软雅黑" panose="020B0503020204020204" pitchFamily="2" charset="-122"/>
                </a:rPr>
                <a:t>点击修改你的小标题</a:t>
              </a:r>
              <a:endParaRPr lang="zh-CN" altLang="en-US" dirty="0">
                <a:solidFill>
                  <a:schemeClr val="bg1"/>
                </a:solidFill>
                <a:latin typeface="Segoe UI" panose="020B0502040204020203" pitchFamily="2" charset="0"/>
                <a:ea typeface="微软雅黑" panose="020B0503020204020204" pitchFamily="2" charset="-122"/>
              </a:endParaRPr>
            </a:p>
          </p:txBody>
        </p:sp>
      </p:grpSp>
      <p:grpSp>
        <p:nvGrpSpPr>
          <p:cNvPr id="8" name="组合 7"/>
          <p:cNvGrpSpPr/>
          <p:nvPr/>
        </p:nvGrpSpPr>
        <p:grpSpPr>
          <a:xfrm>
            <a:off x="6894830" y="4593590"/>
            <a:ext cx="2965450" cy="369570"/>
            <a:chOff x="10858" y="7234"/>
            <a:chExt cx="4670" cy="582"/>
          </a:xfrm>
        </p:grpSpPr>
        <p:sp>
          <p:nvSpPr>
            <p:cNvPr id="64" name="圆角矩形 3"/>
            <p:cNvSpPr>
              <a:spLocks noChangeAspect="1"/>
            </p:cNvSpPr>
            <p:nvPr/>
          </p:nvSpPr>
          <p:spPr>
            <a:xfrm>
              <a:off x="10858" y="7236"/>
              <a:ext cx="481" cy="481"/>
            </a:xfrm>
            <a:prstGeom prst="roundRect">
              <a:avLst>
                <a:gd name="adj" fmla="val 16667"/>
              </a:avLst>
            </a:prstGeom>
            <a:solidFill>
              <a:schemeClr val="accent2"/>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rgbClr val="FFFFFF"/>
                  </a:solidFill>
                  <a:latin typeface="Segoe UI" panose="020B0502040204020203" pitchFamily="2" charset="0"/>
                  <a:ea typeface="微软雅黑" panose="020B0503020204020204" pitchFamily="2" charset="-122"/>
                </a:rPr>
                <a:t>2</a:t>
              </a:r>
              <a:endParaRPr lang="zh-CN" altLang="en-US" sz="2800" dirty="0">
                <a:solidFill>
                  <a:srgbClr val="FFFFFF"/>
                </a:solidFill>
                <a:latin typeface="Segoe UI" panose="020B0502040204020203" pitchFamily="2" charset="0"/>
                <a:ea typeface="微软雅黑" panose="020B0503020204020204" pitchFamily="2" charset="-122"/>
              </a:endParaRPr>
            </a:p>
          </p:txBody>
        </p:sp>
        <p:sp>
          <p:nvSpPr>
            <p:cNvPr id="66" name="文本框 7"/>
            <p:cNvSpPr txBox="1"/>
            <p:nvPr/>
          </p:nvSpPr>
          <p:spPr>
            <a:xfrm>
              <a:off x="11474" y="7234"/>
              <a:ext cx="4054" cy="582"/>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dist" eaLnBrk="1" hangingPunct="1"/>
              <a:r>
                <a:rPr lang="zh-CN" altLang="en-US" dirty="0">
                  <a:solidFill>
                    <a:schemeClr val="bg1"/>
                  </a:solidFill>
                  <a:latin typeface="Segoe UI" panose="020B0502040204020203" pitchFamily="2" charset="0"/>
                  <a:ea typeface="微软雅黑" panose="020B0503020204020204" pitchFamily="2" charset="-122"/>
                </a:rPr>
                <a:t>点击修改你的小标题</a:t>
              </a:r>
              <a:endParaRPr lang="zh-CN" altLang="en-US" dirty="0">
                <a:solidFill>
                  <a:schemeClr val="bg1"/>
                </a:solidFill>
                <a:latin typeface="Segoe UI" panose="020B0502040204020203" pitchFamily="2" charset="0"/>
                <a:ea typeface="微软雅黑" panose="020B0503020204020204" pitchFamily="2" charset="-122"/>
              </a:endParaRPr>
            </a:p>
          </p:txBody>
        </p:sp>
      </p:grpSp>
      <p:grpSp>
        <p:nvGrpSpPr>
          <p:cNvPr id="9" name="组合 8"/>
          <p:cNvGrpSpPr/>
          <p:nvPr/>
        </p:nvGrpSpPr>
        <p:grpSpPr>
          <a:xfrm>
            <a:off x="6894830" y="5353050"/>
            <a:ext cx="2965450" cy="369570"/>
            <a:chOff x="10858" y="8430"/>
            <a:chExt cx="4670" cy="582"/>
          </a:xfrm>
        </p:grpSpPr>
        <p:sp>
          <p:nvSpPr>
            <p:cNvPr id="65" name="圆角矩形 4"/>
            <p:cNvSpPr>
              <a:spLocks noChangeAspect="1"/>
            </p:cNvSpPr>
            <p:nvPr/>
          </p:nvSpPr>
          <p:spPr>
            <a:xfrm>
              <a:off x="10858" y="8430"/>
              <a:ext cx="481" cy="483"/>
            </a:xfrm>
            <a:prstGeom prst="roundRect">
              <a:avLst>
                <a:gd name="adj" fmla="val 16667"/>
              </a:avLst>
            </a:prstGeom>
            <a:solidFill>
              <a:schemeClr val="accent2"/>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rgbClr val="FFFFFF"/>
                  </a:solidFill>
                  <a:latin typeface="Segoe UI" panose="020B0502040204020203" pitchFamily="2" charset="0"/>
                  <a:ea typeface="微软雅黑" panose="020B0503020204020204" pitchFamily="2" charset="-122"/>
                </a:rPr>
                <a:t>4</a:t>
              </a:r>
              <a:endParaRPr lang="zh-CN" altLang="en-US" sz="2800" dirty="0">
                <a:solidFill>
                  <a:srgbClr val="FFFFFF"/>
                </a:solidFill>
                <a:latin typeface="Segoe UI" panose="020B0502040204020203" pitchFamily="2" charset="0"/>
                <a:ea typeface="微软雅黑" panose="020B0503020204020204" pitchFamily="2" charset="-122"/>
              </a:endParaRPr>
            </a:p>
          </p:txBody>
        </p:sp>
        <p:sp>
          <p:nvSpPr>
            <p:cNvPr id="67" name="文本框 9"/>
            <p:cNvSpPr txBox="1"/>
            <p:nvPr/>
          </p:nvSpPr>
          <p:spPr>
            <a:xfrm>
              <a:off x="11474" y="8430"/>
              <a:ext cx="4054" cy="582"/>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dist"/>
              <a:r>
                <a:rPr lang="zh-CN" altLang="en-US" dirty="0">
                  <a:solidFill>
                    <a:schemeClr val="bg1"/>
                  </a:solidFill>
                  <a:latin typeface="Segoe UI" panose="020B0502040204020203" pitchFamily="2" charset="0"/>
                  <a:ea typeface="微软雅黑" panose="020B0503020204020204" pitchFamily="2" charset="-122"/>
                </a:rPr>
                <a:t>点击修改你的小标题</a:t>
              </a:r>
              <a:endParaRPr lang="zh-CN" altLang="en-US" dirty="0">
                <a:solidFill>
                  <a:schemeClr val="bg1"/>
                </a:solidFill>
                <a:latin typeface="Segoe UI" panose="020B0502040204020203" pitchFamily="2" charset="0"/>
                <a:ea typeface="微软雅黑" panose="020B0503020204020204" pitchFamily="2" charset="-122"/>
              </a:endParaRPr>
            </a:p>
          </p:txBody>
        </p:sp>
      </p:gr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4000">
        <p15:prstTrans prst="origami"/>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childTnLst>
                          </p:cTn>
                        </p:par>
                        <p:par>
                          <p:cTn id="8" fill="hold">
                            <p:stCondLst>
                              <p:cond delay="1000"/>
                            </p:stCondLst>
                            <p:childTnLst>
                              <p:par>
                                <p:cTn id="9" presetID="32" presetClass="emph" presetSubtype="0" fill="hold" nodeType="afterEffect">
                                  <p:stCondLst>
                                    <p:cond delay="0"/>
                                  </p:stCondLst>
                                  <p:childTnLst>
                                    <p:animRot by="120000">
                                      <p:cBhvr>
                                        <p:cTn id="10" dur="100" fill="hold">
                                          <p:stCondLst>
                                            <p:cond delay="0"/>
                                          </p:stCondLst>
                                        </p:cTn>
                                        <p:tgtEl>
                                          <p:spTgt spid="2"/>
                                        </p:tgtEl>
                                        <p:attrNameLst>
                                          <p:attrName>r</p:attrName>
                                        </p:attrNameLst>
                                      </p:cBhvr>
                                    </p:animRot>
                                    <p:animRot by="-240000">
                                      <p:cBhvr>
                                        <p:cTn id="11" dur="200" fill="hold">
                                          <p:stCondLst>
                                            <p:cond delay="200"/>
                                          </p:stCondLst>
                                        </p:cTn>
                                        <p:tgtEl>
                                          <p:spTgt spid="2"/>
                                        </p:tgtEl>
                                        <p:attrNameLst>
                                          <p:attrName>r</p:attrName>
                                        </p:attrNameLst>
                                      </p:cBhvr>
                                    </p:animRot>
                                    <p:animRot by="240000">
                                      <p:cBhvr>
                                        <p:cTn id="12" dur="200" fill="hold">
                                          <p:stCondLst>
                                            <p:cond delay="400"/>
                                          </p:stCondLst>
                                        </p:cTn>
                                        <p:tgtEl>
                                          <p:spTgt spid="2"/>
                                        </p:tgtEl>
                                        <p:attrNameLst>
                                          <p:attrName>r</p:attrName>
                                        </p:attrNameLst>
                                      </p:cBhvr>
                                    </p:animRot>
                                    <p:animRot by="-240000">
                                      <p:cBhvr>
                                        <p:cTn id="13" dur="200" fill="hold">
                                          <p:stCondLst>
                                            <p:cond delay="600"/>
                                          </p:stCondLst>
                                        </p:cTn>
                                        <p:tgtEl>
                                          <p:spTgt spid="2"/>
                                        </p:tgtEl>
                                        <p:attrNameLst>
                                          <p:attrName>r</p:attrName>
                                        </p:attrNameLst>
                                      </p:cBhvr>
                                    </p:animRot>
                                    <p:animRot by="120000">
                                      <p:cBhvr>
                                        <p:cTn id="14" dur="200" fill="hold">
                                          <p:stCondLst>
                                            <p:cond delay="800"/>
                                          </p:stCondLst>
                                        </p:cTn>
                                        <p:tgtEl>
                                          <p:spTgt spid="2"/>
                                        </p:tgtEl>
                                        <p:attrNameLst>
                                          <p:attrName>r</p:attrName>
                                        </p:attrNameLst>
                                      </p:cBhvr>
                                    </p:animRot>
                                  </p:childTnLst>
                                </p:cTn>
                              </p:par>
                            </p:childTnLst>
                          </p:cTn>
                        </p:par>
                        <p:par>
                          <p:cTn id="15" fill="hold">
                            <p:stCondLst>
                              <p:cond delay="2000"/>
                            </p:stCondLst>
                            <p:childTnLst>
                              <p:par>
                                <p:cTn id="16" presetID="2" presetClass="entr" presetSubtype="4"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ppt_x"/>
                                          </p:val>
                                        </p:tav>
                                        <p:tav tm="100000">
                                          <p:val>
                                            <p:strVal val="#ppt_x"/>
                                          </p:val>
                                        </p:tav>
                                      </p:tavLst>
                                    </p:anim>
                                    <p:anim calcmode="lin" valueType="num">
                                      <p:cBhvr additive="base">
                                        <p:cTn id="19" dur="1000" fill="hold"/>
                                        <p:tgtEl>
                                          <p:spTgt spid="4"/>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1000" fill="hold"/>
                                        <p:tgtEl>
                                          <p:spTgt spid="5"/>
                                        </p:tgtEl>
                                        <p:attrNameLst>
                                          <p:attrName>ppt_x</p:attrName>
                                        </p:attrNameLst>
                                      </p:cBhvr>
                                      <p:tavLst>
                                        <p:tav tm="0">
                                          <p:val>
                                            <p:strVal val="#ppt_x"/>
                                          </p:val>
                                        </p:tav>
                                        <p:tav tm="100000">
                                          <p:val>
                                            <p:strVal val="#ppt_x"/>
                                          </p:val>
                                        </p:tav>
                                      </p:tavLst>
                                    </p:anim>
                                    <p:anim calcmode="lin" valueType="num">
                                      <p:cBhvr additive="base">
                                        <p:cTn id="29" dur="10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5000"/>
                            </p:stCondLst>
                            <p:childTnLst>
                              <p:par>
                                <p:cTn id="31" presetID="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000" fill="hold"/>
                                        <p:tgtEl>
                                          <p:spTgt spid="9"/>
                                        </p:tgtEl>
                                        <p:attrNameLst>
                                          <p:attrName>ppt_x</p:attrName>
                                        </p:attrNameLst>
                                      </p:cBhvr>
                                      <p:tavLst>
                                        <p:tav tm="0">
                                          <p:val>
                                            <p:strVal val="#ppt_x"/>
                                          </p:val>
                                        </p:tav>
                                        <p:tav tm="100000">
                                          <p:val>
                                            <p:strVal val="#ppt_x"/>
                                          </p:val>
                                        </p:tav>
                                      </p:tavLst>
                                    </p:anim>
                                    <p:anim calcmode="lin" valueType="num">
                                      <p:cBhvr additive="base">
                                        <p:cTn id="34"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13" name="Rectangle 12"/>
          <p:cNvSpPr/>
          <p:nvPr/>
        </p:nvSpPr>
        <p:spPr>
          <a:xfrm>
            <a:off x="394365" y="368299"/>
            <a:ext cx="11417298" cy="56546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cxnSp>
        <p:nvCxnSpPr>
          <p:cNvPr id="35" name="直接连接符 34"/>
          <p:cNvCxnSpPr/>
          <p:nvPr/>
        </p:nvCxnSpPr>
        <p:spPr>
          <a:xfrm flipV="1">
            <a:off x="3278505" y="3275011"/>
            <a:ext cx="7694295" cy="2"/>
          </a:xfrm>
          <a:prstGeom prst="line">
            <a:avLst/>
          </a:prstGeom>
          <a:ln w="19050" cap="flat" cmpd="sng">
            <a:solidFill>
              <a:srgbClr val="D80110"/>
            </a:solidFill>
            <a:prstDash val="solid"/>
            <a:headEnd type="none" w="med" len="med"/>
            <a:tailEnd type="none" w="med" len="med"/>
          </a:ln>
        </p:spPr>
      </p:cxnSp>
      <p:grpSp>
        <p:nvGrpSpPr>
          <p:cNvPr id="4" name="组合 3"/>
          <p:cNvGrpSpPr/>
          <p:nvPr/>
        </p:nvGrpSpPr>
        <p:grpSpPr>
          <a:xfrm>
            <a:off x="1355090" y="2387600"/>
            <a:ext cx="1774825" cy="1774190"/>
            <a:chOff x="2134" y="3760"/>
            <a:chExt cx="2795" cy="2794"/>
          </a:xfrm>
        </p:grpSpPr>
        <p:sp>
          <p:nvSpPr>
            <p:cNvPr id="38" name="圆角矩形 4"/>
            <p:cNvSpPr>
              <a:spLocks noChangeAspect="1"/>
            </p:cNvSpPr>
            <p:nvPr/>
          </p:nvSpPr>
          <p:spPr>
            <a:xfrm rot="18000000">
              <a:off x="2135" y="3760"/>
              <a:ext cx="2795" cy="2795"/>
            </a:xfrm>
            <a:prstGeom prst="roundRect">
              <a:avLst>
                <a:gd name="adj" fmla="val 30000"/>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grpSp>
          <p:nvGrpSpPr>
            <p:cNvPr id="2" name="组合 1"/>
            <p:cNvGrpSpPr/>
            <p:nvPr/>
          </p:nvGrpSpPr>
          <p:grpSpPr>
            <a:xfrm>
              <a:off x="2134" y="3760"/>
              <a:ext cx="2794" cy="2794"/>
              <a:chOff x="2134" y="3760"/>
              <a:chExt cx="2794" cy="2794"/>
            </a:xfrm>
          </p:grpSpPr>
          <p:sp>
            <p:nvSpPr>
              <p:cNvPr id="39" name="圆角矩形 5"/>
              <p:cNvSpPr>
                <a:spLocks noChangeAspect="1"/>
              </p:cNvSpPr>
              <p:nvPr/>
            </p:nvSpPr>
            <p:spPr>
              <a:xfrm rot="18900000">
                <a:off x="2134" y="3760"/>
                <a:ext cx="2795" cy="279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40" name="文本框 39"/>
              <p:cNvSpPr txBox="1"/>
              <p:nvPr/>
            </p:nvSpPr>
            <p:spPr>
              <a:xfrm>
                <a:off x="2316" y="4247"/>
                <a:ext cx="2317" cy="1890"/>
              </a:xfrm>
              <a:prstGeom prst="rect">
                <a:avLst/>
              </a:prstGeom>
              <a:noFill/>
              <a:effectLst/>
            </p:spPr>
            <p:txBody>
              <a:bodyPr wrap="square" rtlCol="0">
                <a:spAutoFit/>
              </a:bodyPr>
              <a:lstStyle/>
              <a:p>
                <a:pPr algn="dist"/>
                <a:r>
                  <a:rPr lang="en-US" altLang="zh-CN" sz="7200" b="1" dirty="0">
                    <a:solidFill>
                      <a:schemeClr val="bg1"/>
                    </a:solidFill>
                    <a:latin typeface="方正宋刻本秀楷简体" panose="02000000000000000000" pitchFamily="2" charset="-122"/>
                    <a:ea typeface="方正宋刻本秀楷简体" panose="02000000000000000000" pitchFamily="2" charset="-122"/>
                  </a:rPr>
                  <a:t>1</a:t>
                </a:r>
                <a:endParaRPr lang="zh-CN" altLang="en-US" sz="7200" dirty="0">
                  <a:solidFill>
                    <a:schemeClr val="bg1"/>
                  </a:solidFill>
                  <a:latin typeface="方正宋刻本秀楷简体" panose="02000000000000000000" pitchFamily="2" charset="-122"/>
                  <a:ea typeface="方正宋刻本秀楷简体" panose="02000000000000000000" pitchFamily="2" charset="-122"/>
                </a:endParaRPr>
              </a:p>
            </p:txBody>
          </p:sp>
        </p:grpSp>
      </p:grpSp>
      <p:sp>
        <p:nvSpPr>
          <p:cNvPr id="41" name="文本框 40"/>
          <p:cNvSpPr txBox="1"/>
          <p:nvPr/>
        </p:nvSpPr>
        <p:spPr>
          <a:xfrm>
            <a:off x="3680828" y="2248107"/>
            <a:ext cx="6720471" cy="923330"/>
          </a:xfrm>
          <a:prstGeom prst="rect">
            <a:avLst/>
          </a:prstGeom>
          <a:noFill/>
          <a:effectLst/>
        </p:spPr>
        <p:txBody>
          <a:bodyPr wrap="square" rtlCol="0">
            <a:spAutoFit/>
          </a:bodyPr>
          <a:lstStyle/>
          <a:p>
            <a:pPr algn="dist"/>
            <a:r>
              <a:rPr lang="zh-CN" altLang="zh-CN" sz="5400" dirty="0">
                <a:solidFill>
                  <a:schemeClr val="bg1"/>
                </a:solidFill>
                <a:latin typeface="时尚中黑简体" panose="01010104010101010101" pitchFamily="2" charset="-122"/>
                <a:ea typeface="时尚中黑简体" panose="01010104010101010101" pitchFamily="2" charset="-122"/>
                <a:sym typeface="+mn-ea"/>
              </a:rPr>
              <a:t>单击此处添加标题</a:t>
            </a:r>
            <a:endParaRPr lang="zh-CN" altLang="zh-CN" sz="5400" dirty="0">
              <a:solidFill>
                <a:schemeClr val="bg1"/>
              </a:solidFill>
              <a:latin typeface="时尚中黑简体" panose="01010104010101010101" pitchFamily="2" charset="-122"/>
              <a:ea typeface="时尚中黑简体" panose="01010104010101010101" pitchFamily="2" charset="-122"/>
              <a:sym typeface="+mn-ea"/>
            </a:endParaRPr>
          </a:p>
        </p:txBody>
      </p:sp>
      <p:sp>
        <p:nvSpPr>
          <p:cNvPr id="42" name="文本框 41"/>
          <p:cNvSpPr txBox="1"/>
          <p:nvPr/>
        </p:nvSpPr>
        <p:spPr>
          <a:xfrm>
            <a:off x="3680828" y="3434368"/>
            <a:ext cx="5386971" cy="584775"/>
          </a:xfrm>
          <a:prstGeom prst="rect">
            <a:avLst/>
          </a:prstGeom>
          <a:noFill/>
          <a:effectLst/>
        </p:spPr>
        <p:txBody>
          <a:bodyPr wrap="square" rtlCol="0">
            <a:spAutoFit/>
          </a:bodyPr>
          <a:lstStyle/>
          <a:p>
            <a:pPr algn="dist"/>
            <a:r>
              <a:rPr lang="zh-CN" altLang="zh-CN" sz="3200" dirty="0">
                <a:solidFill>
                  <a:schemeClr val="bg1"/>
                </a:solidFill>
                <a:latin typeface="时尚中黑简体" panose="01010104010101010101" pitchFamily="2" charset="-122"/>
                <a:ea typeface="时尚中黑简体" panose="01010104010101010101" pitchFamily="2" charset="-122"/>
                <a:sym typeface="+mn-ea"/>
              </a:rPr>
              <a:t>单击此处</a:t>
            </a:r>
            <a:r>
              <a:rPr lang="zh-CN" altLang="en-US" sz="3200" dirty="0">
                <a:solidFill>
                  <a:schemeClr val="bg1"/>
                </a:solidFill>
                <a:latin typeface="时尚中黑简体" panose="01010104010101010101" pitchFamily="2" charset="-122"/>
                <a:ea typeface="时尚中黑简体" panose="01010104010101010101" pitchFamily="2" charset="-122"/>
                <a:sym typeface="+mn-ea"/>
              </a:rPr>
              <a:t>副</a:t>
            </a:r>
            <a:r>
              <a:rPr lang="zh-CN" altLang="zh-CN" sz="3200" dirty="0">
                <a:solidFill>
                  <a:schemeClr val="bg1"/>
                </a:solidFill>
                <a:latin typeface="时尚中黑简体" panose="01010104010101010101" pitchFamily="2" charset="-122"/>
                <a:ea typeface="时尚中黑简体" panose="01010104010101010101" pitchFamily="2" charset="-122"/>
                <a:sym typeface="+mn-ea"/>
              </a:rPr>
              <a:t>添加标题</a:t>
            </a:r>
            <a:endParaRPr lang="zh-CN" altLang="zh-CN" sz="3200" dirty="0">
              <a:solidFill>
                <a:schemeClr val="bg1"/>
              </a:solidFill>
              <a:latin typeface="时尚中黑简体" panose="01010104010101010101" pitchFamily="2" charset="-122"/>
              <a:ea typeface="时尚中黑简体" panose="01010104010101010101" pitchFamily="2" charset="-122"/>
              <a:sym typeface="+mn-ea"/>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000">
        <p14:doors dir="vert"/>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1000"/>
                                        <p:tgtEl>
                                          <p:spTgt spid="35"/>
                                        </p:tgtEl>
                                      </p:cBhvr>
                                    </p:animEffect>
                                  </p:childTnLst>
                                </p:cTn>
                              </p:par>
                            </p:childTnLst>
                          </p:cTn>
                        </p:par>
                        <p:par>
                          <p:cTn id="13" fill="hold">
                            <p:stCondLst>
                              <p:cond delay="1500"/>
                            </p:stCondLst>
                            <p:childTnLst>
                              <p:par>
                                <p:cTn id="14" presetID="39" presetClass="entr" presetSubtype="0" accel="10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ppt_h</p:attrName>
                                        </p:attrNameLst>
                                      </p:cBhvr>
                                      <p:tavLst>
                                        <p:tav tm="0">
                                          <p:val>
                                            <p:strVal val="#ppt_h/20"/>
                                          </p:val>
                                        </p:tav>
                                        <p:tav tm="50000">
                                          <p:val>
                                            <p:strVal val="#ppt_h/20"/>
                                          </p:val>
                                        </p:tav>
                                        <p:tav tm="100000">
                                          <p:val>
                                            <p:strVal val="#ppt_h"/>
                                          </p:val>
                                        </p:tav>
                                      </p:tavLst>
                                    </p:anim>
                                    <p:anim calcmode="lin" valueType="num">
                                      <p:cBhvr>
                                        <p:cTn id="17" dur="500" fill="hold"/>
                                        <p:tgtEl>
                                          <p:spTgt spid="41"/>
                                        </p:tgtEl>
                                        <p:attrNameLst>
                                          <p:attrName>ppt_w</p:attrName>
                                        </p:attrNameLst>
                                      </p:cBhvr>
                                      <p:tavLst>
                                        <p:tav tm="0">
                                          <p:val>
                                            <p:strVal val="#ppt_w+.3"/>
                                          </p:val>
                                        </p:tav>
                                        <p:tav tm="50000">
                                          <p:val>
                                            <p:strVal val="#ppt_w+.3"/>
                                          </p:val>
                                        </p:tav>
                                        <p:tav tm="100000">
                                          <p:val>
                                            <p:strVal val="#ppt_w"/>
                                          </p:val>
                                        </p:tav>
                                      </p:tavLst>
                                    </p:anim>
                                    <p:anim calcmode="lin" valueType="num">
                                      <p:cBhvr>
                                        <p:cTn id="18" dur="500" fill="hold"/>
                                        <p:tgtEl>
                                          <p:spTgt spid="41"/>
                                        </p:tgtEl>
                                        <p:attrNameLst>
                                          <p:attrName>ppt_x</p:attrName>
                                        </p:attrNameLst>
                                      </p:cBhvr>
                                      <p:tavLst>
                                        <p:tav tm="0">
                                          <p:val>
                                            <p:strVal val="#ppt_x-.3"/>
                                          </p:val>
                                        </p:tav>
                                        <p:tav tm="50000">
                                          <p:val>
                                            <p:strVal val="#ppt_x"/>
                                          </p:val>
                                        </p:tav>
                                        <p:tav tm="100000">
                                          <p:val>
                                            <p:strVal val="#ppt_x"/>
                                          </p:val>
                                        </p:tav>
                                      </p:tavLst>
                                    </p:anim>
                                    <p:anim calcmode="lin" valueType="num">
                                      <p:cBhvr>
                                        <p:cTn id="19" dur="500" fill="hold"/>
                                        <p:tgtEl>
                                          <p:spTgt spid="41"/>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6"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80">
                                          <p:stCondLst>
                                            <p:cond delay="0"/>
                                          </p:stCondLst>
                                        </p:cTn>
                                        <p:tgtEl>
                                          <p:spTgt spid="42"/>
                                        </p:tgtEl>
                                      </p:cBhvr>
                                    </p:animEffect>
                                    <p:anim calcmode="lin" valueType="num">
                                      <p:cBhvr>
                                        <p:cTn id="24"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9" dur="26">
                                          <p:stCondLst>
                                            <p:cond delay="650"/>
                                          </p:stCondLst>
                                        </p:cTn>
                                        <p:tgtEl>
                                          <p:spTgt spid="42"/>
                                        </p:tgtEl>
                                      </p:cBhvr>
                                      <p:to x="100000" y="60000"/>
                                    </p:animScale>
                                    <p:animScale>
                                      <p:cBhvr>
                                        <p:cTn id="30" dur="166" decel="50000">
                                          <p:stCondLst>
                                            <p:cond delay="676"/>
                                          </p:stCondLst>
                                        </p:cTn>
                                        <p:tgtEl>
                                          <p:spTgt spid="42"/>
                                        </p:tgtEl>
                                      </p:cBhvr>
                                      <p:to x="100000" y="100000"/>
                                    </p:animScale>
                                    <p:animScale>
                                      <p:cBhvr>
                                        <p:cTn id="31" dur="26">
                                          <p:stCondLst>
                                            <p:cond delay="1312"/>
                                          </p:stCondLst>
                                        </p:cTn>
                                        <p:tgtEl>
                                          <p:spTgt spid="42"/>
                                        </p:tgtEl>
                                      </p:cBhvr>
                                      <p:to x="100000" y="80000"/>
                                    </p:animScale>
                                    <p:animScale>
                                      <p:cBhvr>
                                        <p:cTn id="32" dur="166" decel="50000">
                                          <p:stCondLst>
                                            <p:cond delay="1338"/>
                                          </p:stCondLst>
                                        </p:cTn>
                                        <p:tgtEl>
                                          <p:spTgt spid="42"/>
                                        </p:tgtEl>
                                      </p:cBhvr>
                                      <p:to x="100000" y="100000"/>
                                    </p:animScale>
                                    <p:animScale>
                                      <p:cBhvr>
                                        <p:cTn id="33" dur="26">
                                          <p:stCondLst>
                                            <p:cond delay="1642"/>
                                          </p:stCondLst>
                                        </p:cTn>
                                        <p:tgtEl>
                                          <p:spTgt spid="42"/>
                                        </p:tgtEl>
                                      </p:cBhvr>
                                      <p:to x="100000" y="90000"/>
                                    </p:animScale>
                                    <p:animScale>
                                      <p:cBhvr>
                                        <p:cTn id="34" dur="166" decel="50000">
                                          <p:stCondLst>
                                            <p:cond delay="1668"/>
                                          </p:stCondLst>
                                        </p:cTn>
                                        <p:tgtEl>
                                          <p:spTgt spid="42"/>
                                        </p:tgtEl>
                                      </p:cBhvr>
                                      <p:to x="100000" y="100000"/>
                                    </p:animScale>
                                    <p:animScale>
                                      <p:cBhvr>
                                        <p:cTn id="35" dur="26">
                                          <p:stCondLst>
                                            <p:cond delay="1808"/>
                                          </p:stCondLst>
                                        </p:cTn>
                                        <p:tgtEl>
                                          <p:spTgt spid="42"/>
                                        </p:tgtEl>
                                      </p:cBhvr>
                                      <p:to x="100000" y="95000"/>
                                    </p:animScale>
                                    <p:animScale>
                                      <p:cBhvr>
                                        <p:cTn id="36" dur="166" decel="50000">
                                          <p:stCondLst>
                                            <p:cond delay="1834"/>
                                          </p:stCondLst>
                                        </p:cTn>
                                        <p:tgtEl>
                                          <p:spTgt spid="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grpSp>
        <p:nvGrpSpPr>
          <p:cNvPr id="27" name="组合 26"/>
          <p:cNvGrpSpPr/>
          <p:nvPr/>
        </p:nvGrpSpPr>
        <p:grpSpPr>
          <a:xfrm>
            <a:off x="900264" y="1529700"/>
            <a:ext cx="5663281" cy="4116573"/>
            <a:chOff x="351074" y="1428508"/>
            <a:chExt cx="6838421" cy="4970767"/>
          </a:xfrm>
        </p:grpSpPr>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074" y="1428508"/>
              <a:ext cx="6838420" cy="4515285"/>
            </a:xfrm>
            <a:prstGeom prst="rect">
              <a:avLst/>
            </a:prstGeom>
          </p:spPr>
        </p:pic>
        <p:sp>
          <p:nvSpPr>
            <p:cNvPr id="29" name="矩形 28"/>
            <p:cNvSpPr/>
            <p:nvPr/>
          </p:nvSpPr>
          <p:spPr>
            <a:xfrm>
              <a:off x="354216" y="1428509"/>
              <a:ext cx="6835278" cy="455481"/>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矩形 30"/>
            <p:cNvSpPr/>
            <p:nvPr/>
          </p:nvSpPr>
          <p:spPr>
            <a:xfrm>
              <a:off x="354217" y="5943793"/>
              <a:ext cx="6835278" cy="455482"/>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6"/>
          <p:cNvGrpSpPr/>
          <p:nvPr/>
        </p:nvGrpSpPr>
        <p:grpSpPr>
          <a:xfrm>
            <a:off x="7449820" y="1266825"/>
            <a:ext cx="4065905" cy="4558665"/>
            <a:chOff x="11732" y="1995"/>
            <a:chExt cx="6403" cy="7179"/>
          </a:xfrm>
        </p:grpSpPr>
        <p:sp>
          <p:nvSpPr>
            <p:cNvPr id="38" name="矩形 37"/>
            <p:cNvSpPr/>
            <p:nvPr/>
          </p:nvSpPr>
          <p:spPr>
            <a:xfrm>
              <a:off x="11732" y="2004"/>
              <a:ext cx="6101" cy="7171"/>
            </a:xfrm>
            <a:prstGeom prst="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3" name="矩形 42"/>
            <p:cNvSpPr/>
            <p:nvPr/>
          </p:nvSpPr>
          <p:spPr>
            <a:xfrm>
              <a:off x="11732" y="1995"/>
              <a:ext cx="6101" cy="1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9"/>
            <p:cNvSpPr/>
            <p:nvPr/>
          </p:nvSpPr>
          <p:spPr>
            <a:xfrm>
              <a:off x="11922" y="2237"/>
              <a:ext cx="311" cy="311"/>
            </a:xfrm>
            <a:prstGeom prst="ellipse">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椭圆 50"/>
            <p:cNvSpPr/>
            <p:nvPr/>
          </p:nvSpPr>
          <p:spPr>
            <a:xfrm>
              <a:off x="17365" y="2237"/>
              <a:ext cx="311" cy="311"/>
            </a:xfrm>
            <a:prstGeom prst="ellipse">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文本框 9"/>
            <p:cNvSpPr txBox="1"/>
            <p:nvPr/>
          </p:nvSpPr>
          <p:spPr>
            <a:xfrm>
              <a:off x="13200" y="2706"/>
              <a:ext cx="3124" cy="92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dirty="0">
                  <a:solidFill>
                    <a:srgbClr val="012438"/>
                  </a:solidFill>
                  <a:latin typeface="微软雅黑" panose="020B0503020204020204" pitchFamily="2" charset="-122"/>
                  <a:ea typeface="微软雅黑" panose="020B0503020204020204" pitchFamily="2" charset="-122"/>
                </a:rPr>
                <a:t>MAY</a:t>
              </a:r>
              <a:endParaRPr lang="zh-CN" altLang="en-US" sz="3200" dirty="0">
                <a:solidFill>
                  <a:srgbClr val="012438"/>
                </a:solidFill>
                <a:latin typeface="微软雅黑" panose="020B0503020204020204" pitchFamily="2" charset="-122"/>
                <a:ea typeface="微软雅黑" panose="020B0503020204020204" pitchFamily="2" charset="-122"/>
              </a:endParaRPr>
            </a:p>
          </p:txBody>
        </p:sp>
        <p:sp>
          <p:nvSpPr>
            <p:cNvPr id="54" name="文本框 10"/>
            <p:cNvSpPr txBox="1"/>
            <p:nvPr/>
          </p:nvSpPr>
          <p:spPr>
            <a:xfrm>
              <a:off x="11829" y="3908"/>
              <a:ext cx="1002" cy="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latin typeface="Berlin Sans FB" panose="020E0602020502020306" pitchFamily="34" charset="0"/>
                  <a:ea typeface="方正综艺简体" panose="03000509000000000000" pitchFamily="65" charset="-122"/>
                </a:rPr>
                <a:t>MON</a:t>
              </a:r>
              <a:endParaRPr lang="zh-CN" altLang="en-US" sz="1400" dirty="0">
                <a:solidFill>
                  <a:schemeClr val="bg1"/>
                </a:solidFill>
                <a:latin typeface="Berlin Sans FB" panose="020E0602020502020306" pitchFamily="34" charset="0"/>
                <a:ea typeface="方正综艺简体" panose="03000509000000000000" pitchFamily="65" charset="-122"/>
              </a:endParaRPr>
            </a:p>
          </p:txBody>
        </p:sp>
        <p:sp>
          <p:nvSpPr>
            <p:cNvPr id="55" name="文本框 11"/>
            <p:cNvSpPr txBox="1"/>
            <p:nvPr/>
          </p:nvSpPr>
          <p:spPr>
            <a:xfrm>
              <a:off x="12791" y="3908"/>
              <a:ext cx="1002" cy="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latin typeface="Berlin Sans FB" panose="020E0602020502020306" pitchFamily="34" charset="0"/>
                  <a:ea typeface="Microsoft YaHei UI" panose="020B0503020204020204" pitchFamily="34" charset="-122"/>
                </a:rPr>
                <a:t>TUE</a:t>
              </a:r>
              <a:endParaRPr lang="zh-CN" altLang="en-US" sz="1400" dirty="0">
                <a:solidFill>
                  <a:schemeClr val="bg1"/>
                </a:solidFill>
                <a:latin typeface="Berlin Sans FB" panose="020E0602020502020306" pitchFamily="34" charset="0"/>
                <a:ea typeface="Microsoft YaHei UI" panose="020B0503020204020204" pitchFamily="34" charset="-122"/>
              </a:endParaRPr>
            </a:p>
          </p:txBody>
        </p:sp>
        <p:sp>
          <p:nvSpPr>
            <p:cNvPr id="56" name="文本框 12"/>
            <p:cNvSpPr txBox="1"/>
            <p:nvPr/>
          </p:nvSpPr>
          <p:spPr>
            <a:xfrm>
              <a:off x="13603" y="3908"/>
              <a:ext cx="1002" cy="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latin typeface="Berlin Sans FB" panose="020E0602020502020306" pitchFamily="34" charset="0"/>
                  <a:ea typeface="方正综艺简体" panose="03000509000000000000" pitchFamily="65" charset="-122"/>
                </a:rPr>
                <a:t>WED</a:t>
              </a:r>
              <a:endParaRPr lang="zh-CN" altLang="en-US" sz="1400" dirty="0">
                <a:solidFill>
                  <a:schemeClr val="bg1"/>
                </a:solidFill>
                <a:latin typeface="Berlin Sans FB" panose="020E0602020502020306" pitchFamily="34" charset="0"/>
                <a:ea typeface="方正综艺简体" panose="03000509000000000000" pitchFamily="65" charset="-122"/>
              </a:endParaRPr>
            </a:p>
          </p:txBody>
        </p:sp>
        <p:sp>
          <p:nvSpPr>
            <p:cNvPr id="57" name="文本框 13"/>
            <p:cNvSpPr txBox="1"/>
            <p:nvPr/>
          </p:nvSpPr>
          <p:spPr>
            <a:xfrm>
              <a:off x="14542" y="3908"/>
              <a:ext cx="1002" cy="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latin typeface="Berlin Sans FB" panose="020E0602020502020306" pitchFamily="34" charset="0"/>
                  <a:ea typeface="方正综艺简体" panose="03000509000000000000" pitchFamily="65" charset="-122"/>
                </a:rPr>
                <a:t>THU</a:t>
              </a:r>
              <a:endParaRPr lang="zh-CN" altLang="en-US" sz="1400" dirty="0">
                <a:solidFill>
                  <a:schemeClr val="bg1"/>
                </a:solidFill>
                <a:latin typeface="Berlin Sans FB" panose="020E0602020502020306" pitchFamily="34" charset="0"/>
                <a:ea typeface="方正综艺简体" panose="03000509000000000000" pitchFamily="65" charset="-122"/>
              </a:endParaRPr>
            </a:p>
          </p:txBody>
        </p:sp>
        <p:sp>
          <p:nvSpPr>
            <p:cNvPr id="58" name="文本框 14"/>
            <p:cNvSpPr txBox="1"/>
            <p:nvPr/>
          </p:nvSpPr>
          <p:spPr>
            <a:xfrm>
              <a:off x="15396" y="3868"/>
              <a:ext cx="1002" cy="53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bg1"/>
                  </a:solidFill>
                  <a:latin typeface="Berlin Sans FB" panose="020E0602020502020306" pitchFamily="34" charset="0"/>
                  <a:ea typeface="方正综艺简体" panose="03000509000000000000" pitchFamily="65" charset="-122"/>
                </a:rPr>
                <a:t>FRI</a:t>
              </a:r>
              <a:endParaRPr lang="zh-CN" altLang="en-US" sz="1400" dirty="0">
                <a:solidFill>
                  <a:schemeClr val="bg1"/>
                </a:solidFill>
                <a:latin typeface="Berlin Sans FB" panose="020E0602020502020306" pitchFamily="34" charset="0"/>
                <a:ea typeface="方正综艺简体" panose="03000509000000000000" pitchFamily="65" charset="-122"/>
              </a:endParaRPr>
            </a:p>
          </p:txBody>
        </p:sp>
        <p:sp>
          <p:nvSpPr>
            <p:cNvPr id="64" name="文本框 15"/>
            <p:cNvSpPr txBox="1"/>
            <p:nvPr/>
          </p:nvSpPr>
          <p:spPr>
            <a:xfrm>
              <a:off x="16226" y="3906"/>
              <a:ext cx="778" cy="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latin typeface="Berlin Sans FB" panose="020E0602020502020306" pitchFamily="34" charset="0"/>
                  <a:ea typeface="方正综艺简体" panose="03000509000000000000" pitchFamily="65" charset="-122"/>
                </a:rPr>
                <a:t>SAT</a:t>
              </a:r>
              <a:endParaRPr lang="zh-CN" altLang="en-US" sz="1400" dirty="0">
                <a:solidFill>
                  <a:schemeClr val="bg1"/>
                </a:solidFill>
                <a:latin typeface="Berlin Sans FB" panose="020E0602020502020306" pitchFamily="34" charset="0"/>
                <a:ea typeface="方正综艺简体" panose="03000509000000000000" pitchFamily="65" charset="-122"/>
              </a:endParaRPr>
            </a:p>
          </p:txBody>
        </p:sp>
        <p:sp>
          <p:nvSpPr>
            <p:cNvPr id="65" name="文本框 16"/>
            <p:cNvSpPr txBox="1"/>
            <p:nvPr/>
          </p:nvSpPr>
          <p:spPr>
            <a:xfrm>
              <a:off x="17003" y="3906"/>
              <a:ext cx="829" cy="4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dirty="0">
                  <a:solidFill>
                    <a:schemeClr val="bg1"/>
                  </a:solidFill>
                  <a:latin typeface="Berlin Sans FB" panose="020E0602020502020306" pitchFamily="34" charset="0"/>
                  <a:ea typeface="方正综艺简体" panose="03000509000000000000" pitchFamily="65" charset="-122"/>
                </a:rPr>
                <a:t>SUN</a:t>
              </a:r>
              <a:endParaRPr lang="zh-CN" altLang="en-US" sz="1400" dirty="0">
                <a:solidFill>
                  <a:schemeClr val="bg1"/>
                </a:solidFill>
                <a:latin typeface="Berlin Sans FB" panose="020E0602020502020306" pitchFamily="34" charset="0"/>
                <a:ea typeface="方正综艺简体" panose="03000509000000000000" pitchFamily="65" charset="-122"/>
              </a:endParaRPr>
            </a:p>
          </p:txBody>
        </p:sp>
        <p:sp>
          <p:nvSpPr>
            <p:cNvPr id="66" name="文本框 17"/>
            <p:cNvSpPr txBox="1"/>
            <p:nvPr/>
          </p:nvSpPr>
          <p:spPr>
            <a:xfrm>
              <a:off x="17204" y="4586"/>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6</a:t>
              </a:r>
              <a:endParaRPr lang="zh-CN" altLang="en-US" sz="2000" dirty="0">
                <a:solidFill>
                  <a:schemeClr val="bg1"/>
                </a:solidFill>
              </a:endParaRPr>
            </a:p>
          </p:txBody>
        </p:sp>
        <p:sp>
          <p:nvSpPr>
            <p:cNvPr id="67" name="文本框 18"/>
            <p:cNvSpPr txBox="1"/>
            <p:nvPr/>
          </p:nvSpPr>
          <p:spPr>
            <a:xfrm>
              <a:off x="12086" y="5354"/>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7</a:t>
              </a:r>
              <a:endParaRPr lang="zh-CN" altLang="en-US" sz="2000" dirty="0">
                <a:solidFill>
                  <a:schemeClr val="bg1"/>
                </a:solidFill>
              </a:endParaRPr>
            </a:p>
          </p:txBody>
        </p:sp>
        <p:sp>
          <p:nvSpPr>
            <p:cNvPr id="68" name="文本框 19"/>
            <p:cNvSpPr txBox="1"/>
            <p:nvPr/>
          </p:nvSpPr>
          <p:spPr>
            <a:xfrm>
              <a:off x="12902" y="5354"/>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8</a:t>
              </a:r>
              <a:endParaRPr lang="zh-CN" altLang="en-US" sz="2000" dirty="0">
                <a:solidFill>
                  <a:schemeClr val="bg1"/>
                </a:solidFill>
              </a:endParaRPr>
            </a:p>
          </p:txBody>
        </p:sp>
        <p:sp>
          <p:nvSpPr>
            <p:cNvPr id="69" name="文本框 20"/>
            <p:cNvSpPr txBox="1"/>
            <p:nvPr/>
          </p:nvSpPr>
          <p:spPr>
            <a:xfrm>
              <a:off x="13781" y="5354"/>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9</a:t>
              </a:r>
              <a:endParaRPr lang="zh-CN" altLang="en-US" sz="2000" dirty="0">
                <a:solidFill>
                  <a:schemeClr val="bg1"/>
                </a:solidFill>
              </a:endParaRPr>
            </a:p>
          </p:txBody>
        </p:sp>
        <p:sp>
          <p:nvSpPr>
            <p:cNvPr id="70" name="文本框 21"/>
            <p:cNvSpPr txBox="1"/>
            <p:nvPr/>
          </p:nvSpPr>
          <p:spPr>
            <a:xfrm>
              <a:off x="14593" y="5354"/>
              <a:ext cx="774"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10</a:t>
              </a:r>
              <a:endParaRPr lang="zh-CN" altLang="en-US" sz="2000" dirty="0">
                <a:solidFill>
                  <a:schemeClr val="bg1"/>
                </a:solidFill>
              </a:endParaRPr>
            </a:p>
          </p:txBody>
        </p:sp>
        <p:sp>
          <p:nvSpPr>
            <p:cNvPr id="71" name="文本框 22"/>
            <p:cNvSpPr txBox="1"/>
            <p:nvPr/>
          </p:nvSpPr>
          <p:spPr>
            <a:xfrm>
              <a:off x="15488" y="5354"/>
              <a:ext cx="783"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11</a:t>
              </a:r>
              <a:endParaRPr lang="zh-CN" altLang="en-US" sz="2000" dirty="0">
                <a:solidFill>
                  <a:schemeClr val="bg1"/>
                </a:solidFill>
              </a:endParaRPr>
            </a:p>
          </p:txBody>
        </p:sp>
        <p:sp>
          <p:nvSpPr>
            <p:cNvPr id="72" name="文本框 23"/>
            <p:cNvSpPr txBox="1"/>
            <p:nvPr/>
          </p:nvSpPr>
          <p:spPr>
            <a:xfrm>
              <a:off x="16361" y="5354"/>
              <a:ext cx="76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12</a:t>
              </a:r>
              <a:endParaRPr lang="zh-CN" altLang="en-US" sz="2000" dirty="0">
                <a:solidFill>
                  <a:schemeClr val="bg1"/>
                </a:solidFill>
              </a:endParaRPr>
            </a:p>
          </p:txBody>
        </p:sp>
        <p:sp>
          <p:nvSpPr>
            <p:cNvPr id="73" name="文本框 24"/>
            <p:cNvSpPr txBox="1"/>
            <p:nvPr/>
          </p:nvSpPr>
          <p:spPr>
            <a:xfrm>
              <a:off x="17203" y="5354"/>
              <a:ext cx="932"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13</a:t>
              </a:r>
              <a:endParaRPr lang="zh-CN" altLang="en-US" sz="2000" dirty="0">
                <a:solidFill>
                  <a:schemeClr val="bg1"/>
                </a:solidFill>
              </a:endParaRPr>
            </a:p>
          </p:txBody>
        </p:sp>
        <p:sp>
          <p:nvSpPr>
            <p:cNvPr id="74" name="文本框 25"/>
            <p:cNvSpPr txBox="1"/>
            <p:nvPr/>
          </p:nvSpPr>
          <p:spPr>
            <a:xfrm>
              <a:off x="11997" y="6199"/>
              <a:ext cx="712" cy="630"/>
            </a:xfrm>
            <a:prstGeom prst="rect">
              <a:avLst/>
            </a:prstGeom>
            <a:noFill/>
            <a:extLst>
              <a:ext uri="{909E8E84-426E-40DD-AFC4-6F175D3DCCD1}">
                <a14:hiddenFill xmlns:a14="http://schemas.microsoft.com/office/drawing/2010/main">
                  <a:solidFill>
                    <a:srgbClr val="B81919"/>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14</a:t>
              </a:r>
              <a:endParaRPr lang="zh-CN" altLang="en-US" sz="2000" dirty="0">
                <a:solidFill>
                  <a:schemeClr val="bg1"/>
                </a:solidFill>
              </a:endParaRPr>
            </a:p>
          </p:txBody>
        </p:sp>
        <p:sp>
          <p:nvSpPr>
            <p:cNvPr id="75" name="文本框 26"/>
            <p:cNvSpPr txBox="1"/>
            <p:nvPr/>
          </p:nvSpPr>
          <p:spPr>
            <a:xfrm>
              <a:off x="12807" y="6199"/>
              <a:ext cx="72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15</a:t>
              </a:r>
              <a:endParaRPr lang="zh-CN" altLang="en-US" sz="2000" dirty="0">
                <a:solidFill>
                  <a:schemeClr val="bg1"/>
                </a:solidFill>
              </a:endParaRPr>
            </a:p>
          </p:txBody>
        </p:sp>
        <p:sp>
          <p:nvSpPr>
            <p:cNvPr id="76" name="文本框 27"/>
            <p:cNvSpPr txBox="1"/>
            <p:nvPr/>
          </p:nvSpPr>
          <p:spPr>
            <a:xfrm>
              <a:off x="13667" y="6199"/>
              <a:ext cx="762"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16</a:t>
              </a:r>
              <a:endParaRPr lang="zh-CN" altLang="en-US" sz="2000" dirty="0">
                <a:solidFill>
                  <a:schemeClr val="bg1"/>
                </a:solidFill>
              </a:endParaRPr>
            </a:p>
          </p:txBody>
        </p:sp>
        <p:sp>
          <p:nvSpPr>
            <p:cNvPr id="77" name="文本框 28"/>
            <p:cNvSpPr txBox="1"/>
            <p:nvPr/>
          </p:nvSpPr>
          <p:spPr>
            <a:xfrm>
              <a:off x="14587" y="6199"/>
              <a:ext cx="786"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17</a:t>
              </a:r>
              <a:endParaRPr lang="zh-CN" altLang="en-US" sz="2000" dirty="0">
                <a:solidFill>
                  <a:schemeClr val="bg1"/>
                </a:solidFill>
              </a:endParaRPr>
            </a:p>
          </p:txBody>
        </p:sp>
        <p:sp>
          <p:nvSpPr>
            <p:cNvPr id="78" name="文本框 29"/>
            <p:cNvSpPr txBox="1"/>
            <p:nvPr/>
          </p:nvSpPr>
          <p:spPr>
            <a:xfrm>
              <a:off x="15438" y="6199"/>
              <a:ext cx="792"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18</a:t>
              </a:r>
              <a:endParaRPr lang="zh-CN" altLang="en-US" sz="2000" dirty="0">
                <a:solidFill>
                  <a:schemeClr val="bg1"/>
                </a:solidFill>
              </a:endParaRPr>
            </a:p>
          </p:txBody>
        </p:sp>
        <p:sp>
          <p:nvSpPr>
            <p:cNvPr id="79" name="文本框 30"/>
            <p:cNvSpPr txBox="1"/>
            <p:nvPr/>
          </p:nvSpPr>
          <p:spPr>
            <a:xfrm>
              <a:off x="17126" y="6199"/>
              <a:ext cx="833"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20</a:t>
              </a:r>
              <a:endParaRPr lang="zh-CN" altLang="en-US" sz="2000" dirty="0">
                <a:solidFill>
                  <a:schemeClr val="bg1"/>
                </a:solidFill>
              </a:endParaRPr>
            </a:p>
          </p:txBody>
        </p:sp>
        <p:sp>
          <p:nvSpPr>
            <p:cNvPr id="80" name="文本框 31"/>
            <p:cNvSpPr txBox="1"/>
            <p:nvPr/>
          </p:nvSpPr>
          <p:spPr>
            <a:xfrm>
              <a:off x="11993" y="7046"/>
              <a:ext cx="720"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21</a:t>
              </a:r>
              <a:endParaRPr lang="zh-CN" altLang="en-US" sz="2000" dirty="0">
                <a:solidFill>
                  <a:schemeClr val="bg1"/>
                </a:solidFill>
              </a:endParaRPr>
            </a:p>
          </p:txBody>
        </p:sp>
        <p:sp>
          <p:nvSpPr>
            <p:cNvPr id="81" name="文本框 32"/>
            <p:cNvSpPr txBox="1"/>
            <p:nvPr/>
          </p:nvSpPr>
          <p:spPr>
            <a:xfrm>
              <a:off x="12813" y="7046"/>
              <a:ext cx="714"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22</a:t>
              </a:r>
              <a:endParaRPr lang="zh-CN" altLang="en-US" sz="2000" dirty="0">
                <a:solidFill>
                  <a:schemeClr val="bg1"/>
                </a:solidFill>
              </a:endParaRPr>
            </a:p>
          </p:txBody>
        </p:sp>
        <p:sp>
          <p:nvSpPr>
            <p:cNvPr id="82" name="文本框 33"/>
            <p:cNvSpPr txBox="1"/>
            <p:nvPr/>
          </p:nvSpPr>
          <p:spPr>
            <a:xfrm>
              <a:off x="13674" y="7046"/>
              <a:ext cx="748"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23</a:t>
              </a:r>
              <a:endParaRPr lang="zh-CN" altLang="en-US" sz="2000" dirty="0">
                <a:solidFill>
                  <a:schemeClr val="bg1"/>
                </a:solidFill>
              </a:endParaRPr>
            </a:p>
          </p:txBody>
        </p:sp>
        <p:sp>
          <p:nvSpPr>
            <p:cNvPr id="83" name="文本框 34"/>
            <p:cNvSpPr txBox="1"/>
            <p:nvPr/>
          </p:nvSpPr>
          <p:spPr>
            <a:xfrm>
              <a:off x="14542" y="7046"/>
              <a:ext cx="876"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24</a:t>
              </a:r>
              <a:endParaRPr lang="zh-CN" altLang="en-US" sz="2000" dirty="0">
                <a:solidFill>
                  <a:schemeClr val="bg1"/>
                </a:solidFill>
              </a:endParaRPr>
            </a:p>
          </p:txBody>
        </p:sp>
        <p:sp>
          <p:nvSpPr>
            <p:cNvPr id="84" name="文本框 35"/>
            <p:cNvSpPr txBox="1"/>
            <p:nvPr/>
          </p:nvSpPr>
          <p:spPr>
            <a:xfrm>
              <a:off x="15455" y="7046"/>
              <a:ext cx="741"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25</a:t>
              </a:r>
              <a:endParaRPr lang="zh-CN" altLang="en-US" sz="2000" dirty="0">
                <a:solidFill>
                  <a:schemeClr val="bg1"/>
                </a:solidFill>
              </a:endParaRPr>
            </a:p>
          </p:txBody>
        </p:sp>
        <p:sp>
          <p:nvSpPr>
            <p:cNvPr id="85" name="文本框 36"/>
            <p:cNvSpPr txBox="1"/>
            <p:nvPr/>
          </p:nvSpPr>
          <p:spPr>
            <a:xfrm>
              <a:off x="16310" y="7046"/>
              <a:ext cx="74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26</a:t>
              </a:r>
              <a:endParaRPr lang="zh-CN" altLang="en-US" sz="2000" dirty="0">
                <a:solidFill>
                  <a:schemeClr val="bg1"/>
                </a:solidFill>
              </a:endParaRPr>
            </a:p>
          </p:txBody>
        </p:sp>
        <p:sp>
          <p:nvSpPr>
            <p:cNvPr id="86" name="文本框 37"/>
            <p:cNvSpPr txBox="1"/>
            <p:nvPr/>
          </p:nvSpPr>
          <p:spPr>
            <a:xfrm>
              <a:off x="17136" y="7046"/>
              <a:ext cx="822"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27</a:t>
              </a:r>
              <a:endParaRPr lang="zh-CN" altLang="en-US" sz="2000" dirty="0">
                <a:solidFill>
                  <a:schemeClr val="bg1"/>
                </a:solidFill>
              </a:endParaRPr>
            </a:p>
          </p:txBody>
        </p:sp>
        <p:sp>
          <p:nvSpPr>
            <p:cNvPr id="87" name="文本框 38"/>
            <p:cNvSpPr txBox="1"/>
            <p:nvPr/>
          </p:nvSpPr>
          <p:spPr>
            <a:xfrm>
              <a:off x="11945" y="7743"/>
              <a:ext cx="816"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28</a:t>
              </a:r>
              <a:endParaRPr lang="zh-CN" altLang="en-US" sz="2000" dirty="0">
                <a:solidFill>
                  <a:schemeClr val="bg1"/>
                </a:solidFill>
              </a:endParaRPr>
            </a:p>
          </p:txBody>
        </p:sp>
        <p:sp>
          <p:nvSpPr>
            <p:cNvPr id="88" name="文本框 39"/>
            <p:cNvSpPr txBox="1"/>
            <p:nvPr/>
          </p:nvSpPr>
          <p:spPr>
            <a:xfrm>
              <a:off x="12813" y="7743"/>
              <a:ext cx="714"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29</a:t>
              </a:r>
              <a:endParaRPr lang="zh-CN" altLang="en-US" sz="2000" dirty="0">
                <a:solidFill>
                  <a:schemeClr val="bg1"/>
                </a:solidFill>
              </a:endParaRPr>
            </a:p>
          </p:txBody>
        </p:sp>
        <p:sp>
          <p:nvSpPr>
            <p:cNvPr id="89" name="文本框 40"/>
            <p:cNvSpPr txBox="1"/>
            <p:nvPr/>
          </p:nvSpPr>
          <p:spPr>
            <a:xfrm>
              <a:off x="13674" y="7711"/>
              <a:ext cx="748"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30</a:t>
              </a:r>
              <a:endParaRPr lang="zh-CN" altLang="en-US" sz="2000" dirty="0">
                <a:solidFill>
                  <a:schemeClr val="bg1"/>
                </a:solidFill>
              </a:endParaRPr>
            </a:p>
          </p:txBody>
        </p:sp>
        <p:sp>
          <p:nvSpPr>
            <p:cNvPr id="90" name="文本框 41"/>
            <p:cNvSpPr txBox="1"/>
            <p:nvPr/>
          </p:nvSpPr>
          <p:spPr>
            <a:xfrm>
              <a:off x="14596" y="7711"/>
              <a:ext cx="768"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rPr>
                <a:t>31</a:t>
              </a:r>
              <a:endParaRPr lang="zh-CN" altLang="en-US" sz="2000" dirty="0">
                <a:solidFill>
                  <a:schemeClr val="bg1"/>
                </a:solidFill>
              </a:endParaRPr>
            </a:p>
          </p:txBody>
        </p:sp>
        <p:sp>
          <p:nvSpPr>
            <p:cNvPr id="94" name="文本框 44"/>
            <p:cNvSpPr txBox="1"/>
            <p:nvPr/>
          </p:nvSpPr>
          <p:spPr>
            <a:xfrm>
              <a:off x="17203" y="7711"/>
              <a:ext cx="756"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1</a:t>
              </a:r>
              <a:endParaRPr lang="zh-CN" altLang="en-US" sz="2000" dirty="0">
                <a:solidFill>
                  <a:srgbClr val="7E7D7D">
                    <a:alpha val="14000"/>
                  </a:srgbClr>
                </a:solidFill>
              </a:endParaRPr>
            </a:p>
          </p:txBody>
        </p:sp>
        <p:sp>
          <p:nvSpPr>
            <p:cNvPr id="95" name="文本框 45"/>
            <p:cNvSpPr txBox="1"/>
            <p:nvPr/>
          </p:nvSpPr>
          <p:spPr>
            <a:xfrm>
              <a:off x="11995"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2</a:t>
              </a:r>
              <a:endParaRPr lang="zh-CN" altLang="en-US" sz="2000" dirty="0">
                <a:solidFill>
                  <a:srgbClr val="7E7D7D">
                    <a:alpha val="14000"/>
                  </a:srgbClr>
                </a:solidFill>
              </a:endParaRPr>
            </a:p>
          </p:txBody>
        </p:sp>
        <p:sp>
          <p:nvSpPr>
            <p:cNvPr id="96" name="文本框 46"/>
            <p:cNvSpPr txBox="1"/>
            <p:nvPr/>
          </p:nvSpPr>
          <p:spPr>
            <a:xfrm>
              <a:off x="12871"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3</a:t>
              </a:r>
              <a:endParaRPr lang="zh-CN" altLang="en-US" sz="2000" dirty="0">
                <a:solidFill>
                  <a:srgbClr val="7E7D7D">
                    <a:alpha val="14000"/>
                  </a:srgbClr>
                </a:solidFill>
              </a:endParaRPr>
            </a:p>
          </p:txBody>
        </p:sp>
        <p:sp>
          <p:nvSpPr>
            <p:cNvPr id="97" name="文本框 47"/>
            <p:cNvSpPr txBox="1"/>
            <p:nvPr/>
          </p:nvSpPr>
          <p:spPr>
            <a:xfrm>
              <a:off x="13740"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4</a:t>
              </a:r>
              <a:endParaRPr lang="zh-CN" altLang="en-US" sz="2000" dirty="0">
                <a:solidFill>
                  <a:srgbClr val="7E7D7D">
                    <a:alpha val="14000"/>
                  </a:srgbClr>
                </a:solidFill>
              </a:endParaRPr>
            </a:p>
          </p:txBody>
        </p:sp>
        <p:sp>
          <p:nvSpPr>
            <p:cNvPr id="98" name="文本框 48"/>
            <p:cNvSpPr txBox="1"/>
            <p:nvPr/>
          </p:nvSpPr>
          <p:spPr>
            <a:xfrm>
              <a:off x="14644"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5</a:t>
              </a:r>
              <a:endParaRPr lang="zh-CN" altLang="en-US" sz="2000" dirty="0">
                <a:solidFill>
                  <a:srgbClr val="7E7D7D">
                    <a:alpha val="14000"/>
                  </a:srgbClr>
                </a:solidFill>
              </a:endParaRPr>
            </a:p>
          </p:txBody>
        </p:sp>
        <p:sp>
          <p:nvSpPr>
            <p:cNvPr id="99" name="文本框 49"/>
            <p:cNvSpPr txBox="1"/>
            <p:nvPr/>
          </p:nvSpPr>
          <p:spPr>
            <a:xfrm>
              <a:off x="15471"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6</a:t>
              </a:r>
              <a:endParaRPr lang="zh-CN" altLang="en-US" sz="2000" dirty="0">
                <a:solidFill>
                  <a:srgbClr val="7E7D7D">
                    <a:alpha val="14000"/>
                  </a:srgbClr>
                </a:solidFill>
              </a:endParaRPr>
            </a:p>
          </p:txBody>
        </p:sp>
        <p:sp>
          <p:nvSpPr>
            <p:cNvPr id="101" name="文本框 51"/>
            <p:cNvSpPr txBox="1"/>
            <p:nvPr/>
          </p:nvSpPr>
          <p:spPr>
            <a:xfrm>
              <a:off x="16343"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7</a:t>
              </a:r>
              <a:endParaRPr lang="zh-CN" altLang="en-US" sz="2000" dirty="0">
                <a:solidFill>
                  <a:srgbClr val="7E7D7D">
                    <a:alpha val="14000"/>
                  </a:srgbClr>
                </a:solidFill>
              </a:endParaRPr>
            </a:p>
          </p:txBody>
        </p:sp>
        <p:sp>
          <p:nvSpPr>
            <p:cNvPr id="102" name="文本框 52"/>
            <p:cNvSpPr txBox="1"/>
            <p:nvPr/>
          </p:nvSpPr>
          <p:spPr>
            <a:xfrm>
              <a:off x="17185" y="8527"/>
              <a:ext cx="535" cy="52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rgbClr val="7E7D7D">
                      <a:alpha val="14000"/>
                    </a:srgbClr>
                  </a:solidFill>
                </a:rPr>
                <a:t>8</a:t>
              </a:r>
              <a:endParaRPr lang="zh-CN" altLang="en-US" sz="2000" dirty="0">
                <a:solidFill>
                  <a:srgbClr val="7E7D7D">
                    <a:alpha val="14000"/>
                  </a:srgbClr>
                </a:solidFill>
              </a:endParaRPr>
            </a:p>
          </p:txBody>
        </p:sp>
        <p:sp>
          <p:nvSpPr>
            <p:cNvPr id="2" name="文本框 1"/>
            <p:cNvSpPr txBox="1"/>
            <p:nvPr/>
          </p:nvSpPr>
          <p:spPr>
            <a:xfrm>
              <a:off x="13663" y="2148"/>
              <a:ext cx="2238" cy="727"/>
            </a:xfrm>
            <a:prstGeom prst="rect">
              <a:avLst/>
            </a:prstGeom>
            <a:noFill/>
          </p:spPr>
          <p:txBody>
            <a:bodyPr wrap="square" rtlCol="0">
              <a:spAutoFit/>
            </a:bodyPr>
            <a:lstStyle/>
            <a:p>
              <a:pPr algn="ctr"/>
              <a:r>
                <a:rPr lang="en-US" altLang="zh-CN" sz="2400" dirty="0">
                  <a:solidFill>
                    <a:srgbClr val="012438"/>
                  </a:solidFill>
                  <a:latin typeface="方正粗宋_GBK" panose="03000509000000000000" pitchFamily="65" charset="-122"/>
                  <a:ea typeface="方正粗宋_GBK" panose="03000509000000000000" pitchFamily="65" charset="-122"/>
                </a:rPr>
                <a:t>2017</a:t>
              </a:r>
              <a:endParaRPr lang="zh-CN" altLang="en-US" sz="2400" dirty="0">
                <a:solidFill>
                  <a:srgbClr val="012438"/>
                </a:solidFill>
                <a:latin typeface="方正粗宋_GBK" panose="03000509000000000000" pitchFamily="65" charset="-122"/>
                <a:ea typeface="方正粗宋_GBK" panose="03000509000000000000" pitchFamily="65" charset="-122"/>
              </a:endParaRPr>
            </a:p>
          </p:txBody>
        </p:sp>
        <p:sp>
          <p:nvSpPr>
            <p:cNvPr id="104" name="文本框 19"/>
            <p:cNvSpPr txBox="1"/>
            <p:nvPr/>
          </p:nvSpPr>
          <p:spPr>
            <a:xfrm>
              <a:off x="12902" y="4586"/>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a:t>
              </a:r>
              <a:endParaRPr lang="zh-CN" altLang="en-US" sz="2000" dirty="0">
                <a:solidFill>
                  <a:schemeClr val="bg1"/>
                </a:solidFill>
              </a:endParaRPr>
            </a:p>
          </p:txBody>
        </p:sp>
        <p:sp>
          <p:nvSpPr>
            <p:cNvPr id="105" name="文本框 20"/>
            <p:cNvSpPr txBox="1"/>
            <p:nvPr/>
          </p:nvSpPr>
          <p:spPr>
            <a:xfrm>
              <a:off x="13781" y="4586"/>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2</a:t>
              </a:r>
              <a:endParaRPr lang="zh-CN" altLang="en-US" sz="2000" dirty="0">
                <a:solidFill>
                  <a:schemeClr val="bg1"/>
                </a:solidFill>
              </a:endParaRPr>
            </a:p>
          </p:txBody>
        </p:sp>
        <p:sp>
          <p:nvSpPr>
            <p:cNvPr id="106" name="文本框 21"/>
            <p:cNvSpPr txBox="1"/>
            <p:nvPr/>
          </p:nvSpPr>
          <p:spPr>
            <a:xfrm>
              <a:off x="14712" y="4586"/>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3</a:t>
              </a:r>
              <a:endParaRPr lang="zh-CN" altLang="en-US" sz="2000" dirty="0">
                <a:solidFill>
                  <a:schemeClr val="bg1"/>
                </a:solidFill>
              </a:endParaRPr>
            </a:p>
          </p:txBody>
        </p:sp>
        <p:sp>
          <p:nvSpPr>
            <p:cNvPr id="107" name="文本框 22"/>
            <p:cNvSpPr txBox="1"/>
            <p:nvPr/>
          </p:nvSpPr>
          <p:spPr>
            <a:xfrm>
              <a:off x="15488" y="4586"/>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4</a:t>
              </a:r>
              <a:endParaRPr lang="zh-CN" altLang="en-US" sz="2000" dirty="0">
                <a:solidFill>
                  <a:schemeClr val="bg1"/>
                </a:solidFill>
              </a:endParaRPr>
            </a:p>
          </p:txBody>
        </p:sp>
        <p:sp>
          <p:nvSpPr>
            <p:cNvPr id="108" name="文本框 23"/>
            <p:cNvSpPr txBox="1"/>
            <p:nvPr/>
          </p:nvSpPr>
          <p:spPr>
            <a:xfrm>
              <a:off x="16361" y="4586"/>
              <a:ext cx="535"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5</a:t>
              </a:r>
              <a:endParaRPr lang="zh-CN" altLang="en-US" sz="2000" dirty="0">
                <a:solidFill>
                  <a:schemeClr val="bg1"/>
                </a:solidFill>
              </a:endParaRPr>
            </a:p>
          </p:txBody>
        </p:sp>
        <p:sp>
          <p:nvSpPr>
            <p:cNvPr id="109" name="文本框 53"/>
            <p:cNvSpPr txBox="1"/>
            <p:nvPr/>
          </p:nvSpPr>
          <p:spPr>
            <a:xfrm>
              <a:off x="16306" y="6199"/>
              <a:ext cx="801" cy="6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19</a:t>
              </a:r>
              <a:endParaRPr lang="zh-CN" altLang="en-US" sz="2000" dirty="0">
                <a:solidFill>
                  <a:schemeClr val="bg1"/>
                </a:solidFill>
              </a:endParaRPr>
            </a:p>
          </p:txBody>
        </p:sp>
      </p:grpSp>
      <p:sp>
        <p:nvSpPr>
          <p:cNvPr id="8" name="文本框 25"/>
          <p:cNvSpPr txBox="1"/>
          <p:nvPr/>
        </p:nvSpPr>
        <p:spPr>
          <a:xfrm>
            <a:off x="7620726" y="3936268"/>
            <a:ext cx="452091" cy="400110"/>
          </a:xfrm>
          <a:prstGeom prst="rect">
            <a:avLst/>
          </a:prstGeom>
          <a:solidFill>
            <a:srgbClr val="B81919"/>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solidFill>
                  <a:schemeClr val="bg1"/>
                </a:solidFill>
              </a:rPr>
              <a:t>14</a:t>
            </a:r>
            <a:endParaRPr lang="zh-CN" altLang="en-US" sz="20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switch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edge">
                                      <p:cBhvr>
                                        <p:cTn id="7" dur="2000"/>
                                        <p:tgtEl>
                                          <p:spTgt spid="27"/>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par>
                          <p:cTn id="12" fill="hold">
                            <p:stCondLst>
                              <p:cond delay="3000"/>
                            </p:stCondLst>
                            <p:childTnLst>
                              <p:par>
                                <p:cTn id="13" presetID="55" presetClass="entr" presetSubtype="0" fill="hold" grpId="11"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strVal val="#ppt_w*0.70"/>
                                          </p:val>
                                        </p:tav>
                                        <p:tav tm="100000">
                                          <p:val>
                                            <p:strVal val="#ppt_w"/>
                                          </p:val>
                                        </p:tav>
                                      </p:tavLst>
                                    </p:anim>
                                    <p:anim calcmode="lin" valueType="num">
                                      <p:cBhvr>
                                        <p:cTn id="16" dur="1000" fill="hold"/>
                                        <p:tgtEl>
                                          <p:spTgt spid="8"/>
                                        </p:tgtEl>
                                        <p:attrNameLst>
                                          <p:attrName>ppt_h</p:attrName>
                                        </p:attrNameLst>
                                      </p:cBhvr>
                                      <p:tavLst>
                                        <p:tav tm="0">
                                          <p:val>
                                            <p:strVal val="#ppt_h"/>
                                          </p:val>
                                        </p:tav>
                                        <p:tav tm="100000">
                                          <p:val>
                                            <p:strVal val="#ppt_h"/>
                                          </p:val>
                                        </p:tav>
                                      </p:tavLst>
                                    </p:anim>
                                    <p:animEffect transition="in" filter="fade">
                                      <p:cBhvr>
                                        <p:cTn id="17" dur="1000"/>
                                        <p:tgtEl>
                                          <p:spTgt spid="8"/>
                                        </p:tgtEl>
                                      </p:cBhvr>
                                    </p:animEffect>
                                  </p:childTnLst>
                                </p:cTn>
                              </p:par>
                            </p:childTnLst>
                          </p:cTn>
                        </p:par>
                        <p:par>
                          <p:cTn id="18" fill="hold">
                            <p:stCondLst>
                              <p:cond delay="4000"/>
                            </p:stCondLst>
                            <p:childTnLst>
                              <p:par>
                                <p:cTn id="19" presetID="8" presetClass="emph" presetSubtype="0" fill="hold" grpId="7" nodeType="afterEffect">
                                  <p:stCondLst>
                                    <p:cond delay="0"/>
                                  </p:stCondLst>
                                  <p:childTnLst>
                                    <p:animRot by="21600000">
                                      <p:cBhvr>
                                        <p:cTn id="20"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8" grpId="3" animBg="1"/>
      <p:bldP spid="8" grpId="4" animBg="1"/>
      <p:bldP spid="8" grpId="5" animBg="1"/>
      <p:bldP spid="8" grpId="6" animBg="1"/>
      <p:bldP spid="8" grpId="7" animBg="1"/>
      <p:bldP spid="8" grpId="8" animBg="1"/>
      <p:bldP spid="8" grpId="9" animBg="1"/>
      <p:bldP spid="8" grpId="10" animBg="1"/>
      <p:bldP spid="8" grpId="1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grpSp>
        <p:nvGrpSpPr>
          <p:cNvPr id="7" name="组合 6"/>
          <p:cNvGrpSpPr/>
          <p:nvPr/>
        </p:nvGrpSpPr>
        <p:grpSpPr>
          <a:xfrm>
            <a:off x="7429500" y="1533525"/>
            <a:ext cx="4381500" cy="2527300"/>
            <a:chOff x="11700" y="2415"/>
            <a:chExt cx="6900" cy="3980"/>
          </a:xfrm>
        </p:grpSpPr>
        <p:sp>
          <p:nvSpPr>
            <p:cNvPr id="35" name="AutoShape 4"/>
            <p:cNvSpPr/>
            <p:nvPr/>
          </p:nvSpPr>
          <p:spPr>
            <a:xfrm>
              <a:off x="11700" y="2415"/>
              <a:ext cx="6901" cy="3980"/>
            </a:xfrm>
            <a:custGeom>
              <a:avLst/>
              <a:gdLst/>
              <a:ahLst/>
              <a:cxnLst>
                <a:cxn ang="0">
                  <a:pos x="0" y="0"/>
                </a:cxn>
                <a:cxn ang="0">
                  <a:pos x="2147483647" y="0"/>
                </a:cxn>
                <a:cxn ang="0">
                  <a:pos x="2147483647" y="2147483647"/>
                </a:cxn>
                <a:cxn ang="0">
                  <a:pos x="0" y="2147483647"/>
                </a:cxn>
                <a:cxn ang="0">
                  <a:pos x="0" y="0"/>
                </a:cxn>
              </a:cxnLst>
              <a:rect l="0" t="0" r="0" b="0"/>
              <a:pathLst>
                <a:path w="21600" h="21600">
                  <a:moveTo>
                    <a:pt x="0" y="0"/>
                  </a:moveTo>
                  <a:lnTo>
                    <a:pt x="21599" y="0"/>
                  </a:lnTo>
                  <a:lnTo>
                    <a:pt x="21599" y="21600"/>
                  </a:lnTo>
                  <a:lnTo>
                    <a:pt x="0" y="21600"/>
                  </a:lnTo>
                  <a:lnTo>
                    <a:pt x="0" y="0"/>
                  </a:lnTo>
                  <a:close/>
                </a:path>
              </a:pathLst>
            </a:custGeom>
            <a:solidFill>
              <a:srgbClr val="BF2121">
                <a:alpha val="10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矩形 35"/>
            <p:cNvSpPr/>
            <p:nvPr/>
          </p:nvSpPr>
          <p:spPr>
            <a:xfrm>
              <a:off x="12416" y="3974"/>
              <a:ext cx="5824" cy="1527"/>
            </a:xfrm>
            <a:prstGeom prst="rect">
              <a:avLst/>
            </a:prstGeom>
            <a:noFill/>
            <a:ln w="9525">
              <a:noFill/>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这里输入简单的文字概述，这里输入简单的文字概述，这里输入简单的文字概述，这里输入简单的文字概述。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37" name="TextBox 13"/>
            <p:cNvSpPr txBox="1"/>
            <p:nvPr/>
          </p:nvSpPr>
          <p:spPr>
            <a:xfrm>
              <a:off x="12416" y="3405"/>
              <a:ext cx="2012" cy="388"/>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6025"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2" charset="-122"/>
                  <a:sym typeface="Arial" panose="020B0604020202020204" pitchFamily="34" charset="0"/>
                </a:rPr>
                <a:t>小标题</a:t>
              </a:r>
              <a:endParaRPr lang="en-US" altLang="zh-CN" sz="1600" b="1"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grpSp>
      <p:grpSp>
        <p:nvGrpSpPr>
          <p:cNvPr id="2" name="组合 1"/>
          <p:cNvGrpSpPr/>
          <p:nvPr/>
        </p:nvGrpSpPr>
        <p:grpSpPr>
          <a:xfrm>
            <a:off x="391795" y="1533525"/>
            <a:ext cx="6918960" cy="2527300"/>
            <a:chOff x="617" y="2415"/>
            <a:chExt cx="10896" cy="3980"/>
          </a:xfrm>
        </p:grpSpPr>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t="24879" b="19416"/>
            <a:stretch>
              <a:fillRect/>
            </a:stretch>
          </p:blipFill>
          <p:spPr>
            <a:xfrm>
              <a:off x="617" y="2415"/>
              <a:ext cx="10837" cy="3980"/>
            </a:xfrm>
            <a:prstGeom prst="rect">
              <a:avLst/>
            </a:prstGeom>
          </p:spPr>
        </p:pic>
        <p:sp>
          <p:nvSpPr>
            <p:cNvPr id="39" name="矩形 38"/>
            <p:cNvSpPr/>
            <p:nvPr/>
          </p:nvSpPr>
          <p:spPr>
            <a:xfrm>
              <a:off x="627" y="2415"/>
              <a:ext cx="10887" cy="3980"/>
            </a:xfrm>
            <a:prstGeom prst="rect">
              <a:avLst/>
            </a:prstGeom>
            <a:solidFill>
              <a:srgbClr val="0124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5" name="组合 4"/>
          <p:cNvGrpSpPr/>
          <p:nvPr/>
        </p:nvGrpSpPr>
        <p:grpSpPr>
          <a:xfrm>
            <a:off x="1360891" y="4492252"/>
            <a:ext cx="4420784" cy="937502"/>
            <a:chOff x="1456141" y="4482727"/>
            <a:chExt cx="4420784" cy="937502"/>
          </a:xfrm>
        </p:grpSpPr>
        <p:sp>
          <p:nvSpPr>
            <p:cNvPr id="30" name="圆角矩形 19"/>
            <p:cNvSpPr>
              <a:spLocks noChangeAspect="1"/>
            </p:cNvSpPr>
            <p:nvPr/>
          </p:nvSpPr>
          <p:spPr>
            <a:xfrm>
              <a:off x="1456141" y="4482727"/>
              <a:ext cx="762464" cy="76078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40" name="矩形 39"/>
            <p:cNvSpPr/>
            <p:nvPr/>
          </p:nvSpPr>
          <p:spPr>
            <a:xfrm>
              <a:off x="2445380" y="4866231"/>
              <a:ext cx="3431545" cy="553998"/>
            </a:xfrm>
            <a:prstGeom prst="rect">
              <a:avLst/>
            </a:prstGeom>
            <a:noFill/>
            <a:ln w="9525">
              <a:noFill/>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sp>
          <p:nvSpPr>
            <p:cNvPr id="41" name="TextBox 13"/>
            <p:cNvSpPr txBox="1"/>
            <p:nvPr/>
          </p:nvSpPr>
          <p:spPr>
            <a:xfrm>
              <a:off x="2445380" y="4505053"/>
              <a:ext cx="1277513" cy="246221"/>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6025"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2" charset="-122"/>
                  <a:sym typeface="Arial" panose="020B0604020202020204" pitchFamily="34" charset="0"/>
                </a:rPr>
                <a:t>小标题</a:t>
              </a:r>
              <a:endParaRPr lang="en-US" altLang="zh-CN" sz="1600" b="1"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sp>
          <p:nvSpPr>
            <p:cNvPr id="42" name="文本框 41"/>
            <p:cNvSpPr txBox="1"/>
            <p:nvPr/>
          </p:nvSpPr>
          <p:spPr>
            <a:xfrm>
              <a:off x="1507293" y="4516576"/>
              <a:ext cx="631741" cy="707886"/>
            </a:xfrm>
            <a:prstGeom prst="rect">
              <a:avLst/>
            </a:prstGeom>
            <a:noFill/>
            <a:effectLst/>
          </p:spPr>
          <p:txBody>
            <a:bodyPr wrap="square" rtlCol="0">
              <a:spAutoFit/>
            </a:bodyPr>
            <a:lstStyle/>
            <a:p>
              <a:pPr algn="dist"/>
              <a:r>
                <a:rPr lang="en-US" altLang="zh-CN" sz="4000" b="1" dirty="0">
                  <a:solidFill>
                    <a:schemeClr val="bg1"/>
                  </a:solidFill>
                  <a:latin typeface="方正宋刻本秀楷简体" panose="02000000000000000000" pitchFamily="2" charset="-122"/>
                  <a:ea typeface="方正宋刻本秀楷简体" panose="02000000000000000000" pitchFamily="2" charset="-122"/>
                </a:rPr>
                <a:t>1</a:t>
              </a:r>
              <a:endParaRPr lang="zh-CN" altLang="en-US" sz="4000" dirty="0">
                <a:solidFill>
                  <a:schemeClr val="bg1"/>
                </a:solidFill>
                <a:latin typeface="方正宋刻本秀楷简体" panose="02000000000000000000" pitchFamily="2" charset="-122"/>
                <a:ea typeface="方正宋刻本秀楷简体" panose="02000000000000000000" pitchFamily="2" charset="-122"/>
              </a:endParaRPr>
            </a:p>
          </p:txBody>
        </p:sp>
      </p:grpSp>
      <p:grpSp>
        <p:nvGrpSpPr>
          <p:cNvPr id="44" name="组合 43"/>
          <p:cNvGrpSpPr/>
          <p:nvPr/>
        </p:nvGrpSpPr>
        <p:grpSpPr>
          <a:xfrm>
            <a:off x="6532966" y="4492252"/>
            <a:ext cx="4420784" cy="937502"/>
            <a:chOff x="1456141" y="4482727"/>
            <a:chExt cx="4420784" cy="937502"/>
          </a:xfrm>
        </p:grpSpPr>
        <p:sp>
          <p:nvSpPr>
            <p:cNvPr id="45" name="圆角矩形 19"/>
            <p:cNvSpPr>
              <a:spLocks noChangeAspect="1"/>
            </p:cNvSpPr>
            <p:nvPr/>
          </p:nvSpPr>
          <p:spPr>
            <a:xfrm>
              <a:off x="1456141" y="4482727"/>
              <a:ext cx="762464" cy="76078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47" name="矩形 46"/>
            <p:cNvSpPr/>
            <p:nvPr/>
          </p:nvSpPr>
          <p:spPr>
            <a:xfrm>
              <a:off x="2445380" y="4866231"/>
              <a:ext cx="3431545" cy="553998"/>
            </a:xfrm>
            <a:prstGeom prst="rect">
              <a:avLst/>
            </a:prstGeom>
            <a:noFill/>
            <a:ln w="9525">
              <a:noFill/>
            </a:ln>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sp>
          <p:nvSpPr>
            <p:cNvPr id="48" name="TextBox 13"/>
            <p:cNvSpPr txBox="1"/>
            <p:nvPr/>
          </p:nvSpPr>
          <p:spPr>
            <a:xfrm>
              <a:off x="2445380" y="4505053"/>
              <a:ext cx="1277513" cy="246221"/>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6025"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2" charset="-122"/>
                  <a:sym typeface="Arial" panose="020B0604020202020204" pitchFamily="34" charset="0"/>
                </a:rPr>
                <a:t>小标题</a:t>
              </a:r>
              <a:endParaRPr lang="en-US" altLang="zh-CN" sz="1600" b="1"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sp>
          <p:nvSpPr>
            <p:cNvPr id="49" name="文本框 48"/>
            <p:cNvSpPr txBox="1"/>
            <p:nvPr/>
          </p:nvSpPr>
          <p:spPr>
            <a:xfrm>
              <a:off x="1507293" y="4516576"/>
              <a:ext cx="631741" cy="707886"/>
            </a:xfrm>
            <a:prstGeom prst="rect">
              <a:avLst/>
            </a:prstGeom>
            <a:noFill/>
            <a:effectLst/>
          </p:spPr>
          <p:txBody>
            <a:bodyPr wrap="square" rtlCol="0">
              <a:spAutoFit/>
            </a:bodyPr>
            <a:lstStyle/>
            <a:p>
              <a:pPr algn="dist"/>
              <a:r>
                <a:rPr lang="en-US" altLang="zh-CN" sz="4000" b="1" dirty="0">
                  <a:solidFill>
                    <a:schemeClr val="bg1"/>
                  </a:solidFill>
                  <a:latin typeface="方正宋刻本秀楷简体" panose="02000000000000000000" pitchFamily="2" charset="-122"/>
                  <a:ea typeface="方正宋刻本秀楷简体" panose="02000000000000000000" pitchFamily="2" charset="-122"/>
                </a:rPr>
                <a:t>2</a:t>
              </a:r>
              <a:endParaRPr lang="zh-CN" altLang="en-US" sz="4000" dirty="0">
                <a:solidFill>
                  <a:schemeClr val="bg1"/>
                </a:solidFill>
                <a:latin typeface="方正宋刻本秀楷简体" panose="02000000000000000000" pitchFamily="2" charset="-122"/>
                <a:ea typeface="方正宋刻本秀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3000" advTm="4000">
        <p14:shred/>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000"/>
                                        <p:tgtEl>
                                          <p:spTgt spid="7"/>
                                        </p:tgtEl>
                                      </p:cBhvr>
                                    </p:animEffect>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2" presetClass="entr" presetSubtype="4"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000" fill="hold"/>
                                        <p:tgtEl>
                                          <p:spTgt spid="44"/>
                                        </p:tgtEl>
                                        <p:attrNameLst>
                                          <p:attrName>ppt_x</p:attrName>
                                        </p:attrNameLst>
                                      </p:cBhvr>
                                      <p:tavLst>
                                        <p:tav tm="0">
                                          <p:val>
                                            <p:strVal val="#ppt_x"/>
                                          </p:val>
                                        </p:tav>
                                        <p:tav tm="100000">
                                          <p:val>
                                            <p:strVal val="#ppt_x"/>
                                          </p:val>
                                        </p:tav>
                                      </p:tavLst>
                                    </p:anim>
                                    <p:anim calcmode="lin" valueType="num">
                                      <p:cBhvr additive="base">
                                        <p:cTn id="21"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42" name="流程图: 可选过程 41"/>
          <p:cNvSpPr/>
          <p:nvPr/>
        </p:nvSpPr>
        <p:spPr>
          <a:xfrm>
            <a:off x="2112169" y="1508125"/>
            <a:ext cx="2889250" cy="495300"/>
          </a:xfrm>
          <a:prstGeom prst="flowChartAlternateProcess">
            <a:avLst/>
          </a:prstGeom>
          <a:solidFill>
            <a:srgbClr val="B81919"/>
          </a:solidFill>
          <a:ln w="9525">
            <a:noFill/>
          </a:ln>
        </p:spPr>
        <p:txBody>
          <a:bodyPr vert="horz" wrap="square" anchor="ct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stStyle>
          <a:p>
            <a:pPr marL="0" lvl="0" indent="0" algn="ctr" defTabSz="914400">
              <a:lnSpc>
                <a:spcPct val="100000"/>
              </a:lnSpc>
              <a:spcBef>
                <a:spcPct val="0"/>
              </a:spcBef>
              <a:buNone/>
            </a:pPr>
            <a:r>
              <a:rPr lang="zh-CN" altLang="en-US" sz="1800" b="1" dirty="0">
                <a:solidFill>
                  <a:schemeClr val="bg1"/>
                </a:solidFill>
                <a:latin typeface="微软雅黑" panose="020B0503020204020204" pitchFamily="2" charset="-122"/>
                <a:ea typeface="微软雅黑" panose="020B0503020204020204" pitchFamily="2" charset="-122"/>
              </a:rPr>
              <a:t>输 入 小 标 题</a:t>
            </a:r>
            <a:endParaRPr lang="en-US" altLang="zh-CN" sz="1800" b="1" dirty="0">
              <a:solidFill>
                <a:schemeClr val="bg1"/>
              </a:solidFill>
              <a:latin typeface="微软雅黑" panose="020B0503020204020204" pitchFamily="2" charset="-122"/>
              <a:ea typeface="微软雅黑" panose="020B0503020204020204" pitchFamily="2" charset="-122"/>
            </a:endParaRPr>
          </a:p>
        </p:txBody>
      </p:sp>
      <p:grpSp>
        <p:nvGrpSpPr>
          <p:cNvPr id="2" name="组合 1"/>
          <p:cNvGrpSpPr/>
          <p:nvPr/>
        </p:nvGrpSpPr>
        <p:grpSpPr>
          <a:xfrm>
            <a:off x="2112010" y="2277745"/>
            <a:ext cx="8086725" cy="1440180"/>
            <a:chOff x="3326" y="3587"/>
            <a:chExt cx="12735" cy="2268"/>
          </a:xfrm>
        </p:grpSpPr>
        <p:sp>
          <p:nvSpPr>
            <p:cNvPr id="38" name="矩形 37"/>
            <p:cNvSpPr/>
            <p:nvPr/>
          </p:nvSpPr>
          <p:spPr>
            <a:xfrm>
              <a:off x="3326" y="3590"/>
              <a:ext cx="10245" cy="2205"/>
            </a:xfrm>
            <a:prstGeom prst="rect">
              <a:avLst/>
            </a:prstGeom>
            <a:solidFill>
              <a:srgbClr val="012438"/>
            </a:solidFill>
            <a:ln w="9525">
              <a:solidFill>
                <a:schemeClr val="bg1"/>
              </a:solidFill>
            </a:ln>
          </p:spPr>
          <p:txBody>
            <a:bodyPr wrap="none"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a:lnSpc>
                  <a:spcPct val="150000"/>
                </a:lnSpc>
              </a:pPr>
              <a:endParaRPr lang="zh-CN" altLang="en-US" dirty="0"/>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61" y="3587"/>
              <a:ext cx="3400" cy="2268"/>
            </a:xfrm>
            <a:prstGeom prst="rect">
              <a:avLst/>
            </a:prstGeom>
            <a:effectLst>
              <a:outerShdw blurRad="50800" dist="38100" dir="5400000" algn="t" rotWithShape="0">
                <a:prstClr val="black">
                  <a:alpha val="40000"/>
                </a:prstClr>
              </a:outerShdw>
            </a:effectLst>
          </p:spPr>
        </p:pic>
        <p:sp>
          <p:nvSpPr>
            <p:cNvPr id="48" name="矩形 47"/>
            <p:cNvSpPr/>
            <p:nvPr/>
          </p:nvSpPr>
          <p:spPr>
            <a:xfrm>
              <a:off x="3919" y="4140"/>
              <a:ext cx="8021" cy="1620"/>
            </a:xfrm>
            <a:prstGeom prst="rect">
              <a:avLst/>
            </a:prstGeom>
          </p:spPr>
          <p:txBody>
            <a:bodyPr wrap="square">
              <a:spAutoFit/>
            </a:bodyPr>
            <a:lstStyle/>
            <a:p>
              <a:pPr>
                <a:lnSpc>
                  <a:spcPct val="150000"/>
                </a:lnSpc>
              </a:pPr>
              <a:r>
                <a:rPr lang="zh-CN" altLang="zh-CN" sz="14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请输入您要替换的文字内容，请输入您要替换的文字内容，请输入您要替换的文字内容</a:t>
              </a:r>
              <a:r>
                <a:rPr lang="zh-CN" altLang="en-US" sz="1400" b="1" dirty="0">
                  <a:solidFill>
                    <a:schemeClr val="bg1"/>
                  </a:solidFill>
                  <a:latin typeface="方正宋刻本秀楷简体" panose="02000000000000000000" pitchFamily="2" charset="-122"/>
                  <a:ea typeface="方正宋刻本秀楷简体" panose="02000000000000000000" pitchFamily="2" charset="-122"/>
                  <a:sym typeface="+mn-ea"/>
                </a:rPr>
                <a:t>。</a:t>
              </a:r>
              <a:endParaRPr lang="zh-CN" altLang="en-US" sz="1400" dirty="0"/>
            </a:p>
            <a:p>
              <a:pPr>
                <a:lnSpc>
                  <a:spcPct val="150000"/>
                </a:lnSpc>
              </a:pPr>
              <a:endParaRPr lang="zh-CN" altLang="en-US" sz="1400" dirty="0"/>
            </a:p>
          </p:txBody>
        </p:sp>
      </p:grpSp>
      <p:grpSp>
        <p:nvGrpSpPr>
          <p:cNvPr id="5" name="组合 4"/>
          <p:cNvGrpSpPr/>
          <p:nvPr/>
        </p:nvGrpSpPr>
        <p:grpSpPr>
          <a:xfrm>
            <a:off x="2112010" y="3941445"/>
            <a:ext cx="8086090" cy="1440180"/>
            <a:chOff x="3326" y="6207"/>
            <a:chExt cx="12734" cy="2268"/>
          </a:xfrm>
        </p:grpSpPr>
        <p:sp>
          <p:nvSpPr>
            <p:cNvPr id="45" name="矩形 44"/>
            <p:cNvSpPr/>
            <p:nvPr/>
          </p:nvSpPr>
          <p:spPr>
            <a:xfrm>
              <a:off x="5816" y="6230"/>
              <a:ext cx="10245" cy="2205"/>
            </a:xfrm>
            <a:prstGeom prst="rect">
              <a:avLst/>
            </a:prstGeom>
            <a:solidFill>
              <a:srgbClr val="012438"/>
            </a:solidFill>
            <a:ln w="9525">
              <a:solidFill>
                <a:schemeClr val="bg1"/>
              </a:solidFill>
            </a:ln>
          </p:spPr>
          <p:txBody>
            <a:bodyPr wrap="none"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latinLnBrk="0" hangingPunct="1"/>
              <a:endParaRPr lang="zh-CN" altLang="en-US" sz="1000" dirty="0">
                <a:solidFill>
                  <a:schemeClr val="bg1"/>
                </a:solidFill>
                <a:latin typeface="微软雅黑" panose="020B0503020204020204" pitchFamily="2" charset="-122"/>
                <a:ea typeface="微软雅黑" panose="020B0503020204020204" pitchFamily="2" charset="-122"/>
              </a:endParaRPr>
            </a:p>
          </p:txBody>
        </p:sp>
        <p:pic>
          <p:nvPicPr>
            <p:cNvPr id="47" name="图片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6" y="6207"/>
              <a:ext cx="3400" cy="2268"/>
            </a:xfrm>
            <a:prstGeom prst="rect">
              <a:avLst/>
            </a:prstGeom>
            <a:effectLst>
              <a:outerShdw blurRad="50800" dist="38100" dir="5400000" algn="t" rotWithShape="0">
                <a:prstClr val="black">
                  <a:alpha val="40000"/>
                </a:prstClr>
              </a:outerShdw>
            </a:effectLst>
          </p:spPr>
        </p:pic>
        <p:sp>
          <p:nvSpPr>
            <p:cNvPr id="49" name="矩形 48"/>
            <p:cNvSpPr/>
            <p:nvPr/>
          </p:nvSpPr>
          <p:spPr>
            <a:xfrm>
              <a:off x="7352" y="6725"/>
              <a:ext cx="8021" cy="1620"/>
            </a:xfrm>
            <a:prstGeom prst="rect">
              <a:avLst/>
            </a:prstGeom>
          </p:spPr>
          <p:txBody>
            <a:bodyPr wrap="square">
              <a:spAutoFit/>
            </a:bodyPr>
            <a:lstStyle/>
            <a:p>
              <a:pPr>
                <a:lnSpc>
                  <a:spcPct val="150000"/>
                </a:lnSpc>
              </a:pPr>
              <a:r>
                <a:rPr lang="zh-CN" altLang="zh-CN" sz="14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请输入您要替换的文字内容，请输入您要替换的文字内容，请输入您要替换的文字内容</a:t>
              </a:r>
              <a:r>
                <a:rPr lang="zh-CN" altLang="en-US" sz="1400" b="1" dirty="0">
                  <a:solidFill>
                    <a:schemeClr val="bg1"/>
                  </a:solidFill>
                  <a:latin typeface="方正宋刻本秀楷简体" panose="02000000000000000000" pitchFamily="2" charset="-122"/>
                  <a:ea typeface="方正宋刻本秀楷简体" panose="02000000000000000000" pitchFamily="2" charset="-122"/>
                  <a:sym typeface="+mn-ea"/>
                </a:rPr>
                <a:t>。</a:t>
              </a:r>
              <a:endParaRPr lang="zh-CN" altLang="en-US" sz="1400" dirty="0"/>
            </a:p>
            <a:p>
              <a:pPr>
                <a:lnSpc>
                  <a:spcPct val="150000"/>
                </a:lnSpc>
              </a:pPr>
              <a:endParaRPr lang="zh-CN" altLang="en-US" sz="1400" dirty="0"/>
            </a:p>
          </p:txBody>
        </p:sp>
      </p:gr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000" fill="hold"/>
                                        <p:tgtEl>
                                          <p:spTgt spid="42"/>
                                        </p:tgtEl>
                                        <p:attrNameLst>
                                          <p:attrName>ppt_x</p:attrName>
                                        </p:attrNameLst>
                                      </p:cBhvr>
                                      <p:tavLst>
                                        <p:tav tm="0">
                                          <p:val>
                                            <p:strVal val="0-#ppt_w/2"/>
                                          </p:val>
                                        </p:tav>
                                        <p:tav tm="100000">
                                          <p:val>
                                            <p:strVal val="#ppt_x"/>
                                          </p:val>
                                        </p:tav>
                                      </p:tavLst>
                                    </p:anim>
                                    <p:anim calcmode="lin" valueType="num">
                                      <p:cBhvr additive="base">
                                        <p:cTn id="8" dur="10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1+#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0-#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40" name="对话气泡: 矩形 39"/>
          <p:cNvSpPr/>
          <p:nvPr/>
        </p:nvSpPr>
        <p:spPr>
          <a:xfrm>
            <a:off x="4886325" y="1838325"/>
            <a:ext cx="2419350" cy="1704975"/>
          </a:xfrm>
          <a:prstGeom prst="wedgeRectCallou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对话气泡: 矩形 40"/>
          <p:cNvSpPr/>
          <p:nvPr/>
        </p:nvSpPr>
        <p:spPr>
          <a:xfrm>
            <a:off x="7753350" y="1838325"/>
            <a:ext cx="2419350" cy="1704975"/>
          </a:xfrm>
          <a:prstGeom prst="wedgeRectCallou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对话气泡: 矩形 3"/>
          <p:cNvSpPr/>
          <p:nvPr/>
        </p:nvSpPr>
        <p:spPr>
          <a:xfrm>
            <a:off x="2009775" y="1838325"/>
            <a:ext cx="2419350" cy="1704975"/>
          </a:xfrm>
          <a:prstGeom prst="wedgeRectCallou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2009775" y="3953510"/>
            <a:ext cx="2444750" cy="1193800"/>
            <a:chOff x="3165" y="6226"/>
            <a:chExt cx="3850" cy="1880"/>
          </a:xfrm>
        </p:grpSpPr>
        <p:sp>
          <p:nvSpPr>
            <p:cNvPr id="47" name="AutoShape 4"/>
            <p:cNvSpPr/>
            <p:nvPr/>
          </p:nvSpPr>
          <p:spPr>
            <a:xfrm>
              <a:off x="3165" y="6226"/>
              <a:ext cx="3851" cy="1880"/>
            </a:xfrm>
            <a:custGeom>
              <a:avLst/>
              <a:gdLst/>
              <a:ahLst/>
              <a:cxnLst>
                <a:cxn ang="0">
                  <a:pos x="0" y="0"/>
                </a:cxn>
                <a:cxn ang="0">
                  <a:pos x="2147483647" y="0"/>
                </a:cxn>
                <a:cxn ang="0">
                  <a:pos x="2147483647" y="2147483647"/>
                </a:cxn>
                <a:cxn ang="0">
                  <a:pos x="0" y="2147483647"/>
                </a:cxn>
                <a:cxn ang="0">
                  <a:pos x="0" y="0"/>
                </a:cxn>
              </a:cxnLst>
              <a:rect l="0" t="0" r="0" b="0"/>
              <a:pathLst>
                <a:path w="21600" h="21600">
                  <a:moveTo>
                    <a:pt x="0" y="0"/>
                  </a:moveTo>
                  <a:lnTo>
                    <a:pt x="21599" y="0"/>
                  </a:lnTo>
                  <a:lnTo>
                    <a:pt x="21599" y="21600"/>
                  </a:lnTo>
                  <a:lnTo>
                    <a:pt x="0" y="21600"/>
                  </a:lnTo>
                  <a:lnTo>
                    <a:pt x="0" y="0"/>
                  </a:lnTo>
                  <a:close/>
                </a:path>
              </a:pathLst>
            </a:custGeom>
            <a:solidFill>
              <a:srgbClr val="BF2121">
                <a:alpha val="8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2" name="文本框 15"/>
            <p:cNvSpPr txBox="1"/>
            <p:nvPr/>
          </p:nvSpPr>
          <p:spPr>
            <a:xfrm>
              <a:off x="3645" y="6629"/>
              <a:ext cx="3030" cy="10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grpSp>
        <p:nvGrpSpPr>
          <p:cNvPr id="5" name="组合 4"/>
          <p:cNvGrpSpPr/>
          <p:nvPr/>
        </p:nvGrpSpPr>
        <p:grpSpPr>
          <a:xfrm>
            <a:off x="4886325" y="3953510"/>
            <a:ext cx="2444750" cy="1193800"/>
            <a:chOff x="7695" y="6226"/>
            <a:chExt cx="3850" cy="1880"/>
          </a:xfrm>
        </p:grpSpPr>
        <p:sp>
          <p:nvSpPr>
            <p:cNvPr id="48" name="AutoShape 4"/>
            <p:cNvSpPr/>
            <p:nvPr/>
          </p:nvSpPr>
          <p:spPr>
            <a:xfrm>
              <a:off x="7695" y="6226"/>
              <a:ext cx="3851" cy="1880"/>
            </a:xfrm>
            <a:custGeom>
              <a:avLst/>
              <a:gdLst/>
              <a:ahLst/>
              <a:cxnLst>
                <a:cxn ang="0">
                  <a:pos x="0" y="0"/>
                </a:cxn>
                <a:cxn ang="0">
                  <a:pos x="2147483647" y="0"/>
                </a:cxn>
                <a:cxn ang="0">
                  <a:pos x="2147483647" y="2147483647"/>
                </a:cxn>
                <a:cxn ang="0">
                  <a:pos x="0" y="2147483647"/>
                </a:cxn>
                <a:cxn ang="0">
                  <a:pos x="0" y="0"/>
                </a:cxn>
              </a:cxnLst>
              <a:rect l="0" t="0" r="0" b="0"/>
              <a:pathLst>
                <a:path w="21600" h="21600">
                  <a:moveTo>
                    <a:pt x="0" y="0"/>
                  </a:moveTo>
                  <a:lnTo>
                    <a:pt x="21599" y="0"/>
                  </a:lnTo>
                  <a:lnTo>
                    <a:pt x="21599" y="21600"/>
                  </a:lnTo>
                  <a:lnTo>
                    <a:pt x="0" y="21600"/>
                  </a:lnTo>
                  <a:lnTo>
                    <a:pt x="0" y="0"/>
                  </a:lnTo>
                  <a:close/>
                </a:path>
              </a:pathLst>
            </a:custGeom>
            <a:solidFill>
              <a:srgbClr val="BF2121">
                <a:alpha val="8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文本框 15"/>
            <p:cNvSpPr txBox="1"/>
            <p:nvPr/>
          </p:nvSpPr>
          <p:spPr>
            <a:xfrm>
              <a:off x="8175" y="6629"/>
              <a:ext cx="3030" cy="10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grpSp>
        <p:nvGrpSpPr>
          <p:cNvPr id="7" name="组合 6"/>
          <p:cNvGrpSpPr/>
          <p:nvPr/>
        </p:nvGrpSpPr>
        <p:grpSpPr>
          <a:xfrm>
            <a:off x="7762875" y="3953510"/>
            <a:ext cx="2444750" cy="1193800"/>
            <a:chOff x="12225" y="6226"/>
            <a:chExt cx="3850" cy="1880"/>
          </a:xfrm>
        </p:grpSpPr>
        <p:sp>
          <p:nvSpPr>
            <p:cNvPr id="50" name="AutoShape 4"/>
            <p:cNvSpPr/>
            <p:nvPr/>
          </p:nvSpPr>
          <p:spPr>
            <a:xfrm>
              <a:off x="12225" y="6226"/>
              <a:ext cx="3851" cy="1880"/>
            </a:xfrm>
            <a:custGeom>
              <a:avLst/>
              <a:gdLst/>
              <a:ahLst/>
              <a:cxnLst>
                <a:cxn ang="0">
                  <a:pos x="0" y="0"/>
                </a:cxn>
                <a:cxn ang="0">
                  <a:pos x="2147483647" y="0"/>
                </a:cxn>
                <a:cxn ang="0">
                  <a:pos x="2147483647" y="2147483647"/>
                </a:cxn>
                <a:cxn ang="0">
                  <a:pos x="0" y="2147483647"/>
                </a:cxn>
                <a:cxn ang="0">
                  <a:pos x="0" y="0"/>
                </a:cxn>
              </a:cxnLst>
              <a:rect l="0" t="0" r="0" b="0"/>
              <a:pathLst>
                <a:path w="21600" h="21600">
                  <a:moveTo>
                    <a:pt x="0" y="0"/>
                  </a:moveTo>
                  <a:lnTo>
                    <a:pt x="21599" y="0"/>
                  </a:lnTo>
                  <a:lnTo>
                    <a:pt x="21599" y="21600"/>
                  </a:lnTo>
                  <a:lnTo>
                    <a:pt x="0" y="21600"/>
                  </a:lnTo>
                  <a:lnTo>
                    <a:pt x="0" y="0"/>
                  </a:lnTo>
                  <a:close/>
                </a:path>
              </a:pathLst>
            </a:custGeom>
            <a:solidFill>
              <a:srgbClr val="BF2121">
                <a:alpha val="8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9" name="文本框 15"/>
            <p:cNvSpPr txBox="1"/>
            <p:nvPr/>
          </p:nvSpPr>
          <p:spPr>
            <a:xfrm>
              <a:off x="12705" y="6629"/>
              <a:ext cx="3030" cy="101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ppt_y</p:attrName>
                                        </p:attrNameLst>
                                      </p:cBhvr>
                                      <p:tavLst>
                                        <p:tav tm="0">
                                          <p:val>
                                            <p:strVal val="#ppt_y-#ppt_h*1.125000"/>
                                          </p:val>
                                        </p:tav>
                                        <p:tav tm="100000">
                                          <p:val>
                                            <p:strVal val="#ppt_y"/>
                                          </p:val>
                                        </p:tav>
                                      </p:tavLst>
                                    </p:anim>
                                    <p:animEffect transition="in" filter="wipe(down)">
                                      <p:cBhvr>
                                        <p:cTn id="8" dur="1000"/>
                                        <p:tgtEl>
                                          <p:spTgt spid="4"/>
                                        </p:tgtEl>
                                      </p:cBhvr>
                                    </p:animEffect>
                                  </p:childTnLst>
                                </p:cTn>
                              </p:par>
                            </p:childTnLst>
                          </p:cTn>
                        </p:par>
                        <p:par>
                          <p:cTn id="9" fill="hold">
                            <p:stCondLst>
                              <p:cond delay="1000"/>
                            </p:stCondLst>
                            <p:childTnLst>
                              <p:par>
                                <p:cTn id="10" presetID="2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2"/>
                                        </p:tgtEl>
                                      </p:cBhvr>
                                    </p:animEffect>
                                  </p:childTnLst>
                                </p:cTn>
                              </p:par>
                            </p:childTnLst>
                          </p:cTn>
                        </p:par>
                        <p:par>
                          <p:cTn id="20" fill="hold">
                            <p:stCondLst>
                              <p:cond delay="2000"/>
                            </p:stCondLst>
                            <p:childTnLst>
                              <p:par>
                                <p:cTn id="21" presetID="12" presetClass="entr" presetSubtype="1" fill="hold" grpId="1"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1000"/>
                                        <p:tgtEl>
                                          <p:spTgt spid="40"/>
                                        </p:tgtEl>
                                        <p:attrNameLst>
                                          <p:attrName>ppt_y</p:attrName>
                                        </p:attrNameLst>
                                      </p:cBhvr>
                                      <p:tavLst>
                                        <p:tav tm="0">
                                          <p:val>
                                            <p:strVal val="#ppt_y-#ppt_h*1.125000"/>
                                          </p:val>
                                        </p:tav>
                                        <p:tav tm="100000">
                                          <p:val>
                                            <p:strVal val="#ppt_y"/>
                                          </p:val>
                                        </p:tav>
                                      </p:tavLst>
                                    </p:anim>
                                    <p:animEffect transition="in" filter="wipe(down)">
                                      <p:cBhvr>
                                        <p:cTn id="24" dur="1000"/>
                                        <p:tgtEl>
                                          <p:spTgt spid="40"/>
                                        </p:tgtEl>
                                      </p:cBhvr>
                                    </p:animEffect>
                                  </p:childTnLst>
                                </p:cTn>
                              </p:par>
                            </p:childTnLst>
                          </p:cTn>
                        </p:par>
                        <p:par>
                          <p:cTn id="25" fill="hold">
                            <p:stCondLst>
                              <p:cond delay="3000"/>
                            </p:stCondLst>
                            <p:childTnLst>
                              <p:par>
                                <p:cTn id="26" presetID="25"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1" dur="1000" fill="hold"/>
                                        <p:tgtEl>
                                          <p:spTgt spid="5"/>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5"/>
                                        </p:tgtEl>
                                      </p:cBhvr>
                                    </p:animEffect>
                                  </p:childTnLst>
                                </p:cTn>
                              </p:par>
                            </p:childTnLst>
                          </p:cTn>
                        </p:par>
                        <p:par>
                          <p:cTn id="36" fill="hold">
                            <p:stCondLst>
                              <p:cond delay="4000"/>
                            </p:stCondLst>
                            <p:childTnLst>
                              <p:par>
                                <p:cTn id="37" presetID="12" presetClass="entr" presetSubtype="1" fill="hold" grpId="1"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000"/>
                                        <p:tgtEl>
                                          <p:spTgt spid="41"/>
                                        </p:tgtEl>
                                        <p:attrNameLst>
                                          <p:attrName>ppt_y</p:attrName>
                                        </p:attrNameLst>
                                      </p:cBhvr>
                                      <p:tavLst>
                                        <p:tav tm="0">
                                          <p:val>
                                            <p:strVal val="#ppt_y-#ppt_h*1.125000"/>
                                          </p:val>
                                        </p:tav>
                                        <p:tav tm="100000">
                                          <p:val>
                                            <p:strVal val="#ppt_y"/>
                                          </p:val>
                                        </p:tav>
                                      </p:tavLst>
                                    </p:anim>
                                    <p:animEffect transition="in" filter="wipe(down)">
                                      <p:cBhvr>
                                        <p:cTn id="40" dur="1000"/>
                                        <p:tgtEl>
                                          <p:spTgt spid="41"/>
                                        </p:tgtEl>
                                      </p:cBhvr>
                                    </p:animEffect>
                                  </p:childTnLst>
                                </p:cTn>
                              </p:par>
                            </p:childTnLst>
                          </p:cTn>
                        </p:par>
                        <p:par>
                          <p:cTn id="41" fill="hold">
                            <p:stCondLst>
                              <p:cond delay="5000"/>
                            </p:stCondLst>
                            <p:childTnLst>
                              <p:par>
                                <p:cTn id="42" presetID="25" presetClass="entr" presetSubtype="0"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7" dur="1000" fill="hold"/>
                                        <p:tgtEl>
                                          <p:spTgt spid="7"/>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 grpId="0" animBg="1"/>
      <p:bldP spid="4"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224" name="Rectangle 12"/>
          <p:cNvSpPr/>
          <p:nvPr/>
        </p:nvSpPr>
        <p:spPr>
          <a:xfrm>
            <a:off x="394365" y="368299"/>
            <a:ext cx="11417298" cy="56546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grpSp>
        <p:nvGrpSpPr>
          <p:cNvPr id="2" name="组合 1"/>
          <p:cNvGrpSpPr/>
          <p:nvPr/>
        </p:nvGrpSpPr>
        <p:grpSpPr>
          <a:xfrm>
            <a:off x="368300" y="1199447"/>
            <a:ext cx="11443363" cy="3452945"/>
            <a:chOff x="-4370" y="1544031"/>
            <a:chExt cx="12200741" cy="3804396"/>
          </a:xfrm>
        </p:grpSpPr>
        <p:grpSp>
          <p:nvGrpSpPr>
            <p:cNvPr id="39" name="组合 38"/>
            <p:cNvGrpSpPr/>
            <p:nvPr/>
          </p:nvGrpSpPr>
          <p:grpSpPr>
            <a:xfrm>
              <a:off x="-4370" y="1544031"/>
              <a:ext cx="12200741" cy="3804396"/>
              <a:chOff x="0" y="1139482"/>
              <a:chExt cx="12200741" cy="3804396"/>
            </a:xfrm>
          </p:grpSpPr>
          <p:sp>
            <p:nvSpPr>
              <p:cNvPr id="45" name="矩形 44"/>
              <p:cNvSpPr/>
              <p:nvPr/>
            </p:nvSpPr>
            <p:spPr>
              <a:xfrm>
                <a:off x="0" y="2307102"/>
                <a:ext cx="12192000" cy="1716258"/>
              </a:xfrm>
              <a:prstGeom prst="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圆角矩形 9"/>
              <p:cNvSpPr/>
              <p:nvPr/>
            </p:nvSpPr>
            <p:spPr>
              <a:xfrm>
                <a:off x="168809" y="232288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圆角矩形 10"/>
              <p:cNvSpPr/>
              <p:nvPr/>
            </p:nvSpPr>
            <p:spPr>
              <a:xfrm>
                <a:off x="321209" y="232053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圆角矩形 11"/>
              <p:cNvSpPr/>
              <p:nvPr/>
            </p:nvSpPr>
            <p:spPr>
              <a:xfrm>
                <a:off x="475957" y="23205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圆角矩形 12"/>
              <p:cNvSpPr/>
              <p:nvPr/>
            </p:nvSpPr>
            <p:spPr>
              <a:xfrm>
                <a:off x="630696" y="23205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圆角矩形 13"/>
              <p:cNvSpPr/>
              <p:nvPr/>
            </p:nvSpPr>
            <p:spPr>
              <a:xfrm>
                <a:off x="785440" y="23205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圆角矩形 14"/>
              <p:cNvSpPr/>
              <p:nvPr/>
            </p:nvSpPr>
            <p:spPr>
              <a:xfrm>
                <a:off x="926120" y="232054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圆角矩形 15"/>
              <p:cNvSpPr/>
              <p:nvPr/>
            </p:nvSpPr>
            <p:spPr>
              <a:xfrm>
                <a:off x="1078520" y="231819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圆角矩形 16"/>
              <p:cNvSpPr/>
              <p:nvPr/>
            </p:nvSpPr>
            <p:spPr>
              <a:xfrm>
                <a:off x="1233268"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圆角矩形 17"/>
              <p:cNvSpPr/>
              <p:nvPr/>
            </p:nvSpPr>
            <p:spPr>
              <a:xfrm>
                <a:off x="1388007"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圆角矩形 18"/>
              <p:cNvSpPr/>
              <p:nvPr/>
            </p:nvSpPr>
            <p:spPr>
              <a:xfrm>
                <a:off x="1542751"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圆角矩形 19"/>
              <p:cNvSpPr/>
              <p:nvPr/>
            </p:nvSpPr>
            <p:spPr>
              <a:xfrm>
                <a:off x="1690455" y="232288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圆角矩形 20"/>
              <p:cNvSpPr/>
              <p:nvPr/>
            </p:nvSpPr>
            <p:spPr>
              <a:xfrm>
                <a:off x="1842855" y="232053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圆角矩形 21"/>
              <p:cNvSpPr/>
              <p:nvPr/>
            </p:nvSpPr>
            <p:spPr>
              <a:xfrm>
                <a:off x="1997603" y="23205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圆角矩形 22"/>
              <p:cNvSpPr/>
              <p:nvPr/>
            </p:nvSpPr>
            <p:spPr>
              <a:xfrm>
                <a:off x="2152342" y="23205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圆角矩形 23"/>
              <p:cNvSpPr/>
              <p:nvPr/>
            </p:nvSpPr>
            <p:spPr>
              <a:xfrm>
                <a:off x="2307086" y="23205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2" name="圆角矩形 24"/>
              <p:cNvSpPr/>
              <p:nvPr/>
            </p:nvSpPr>
            <p:spPr>
              <a:xfrm>
                <a:off x="2447766" y="232054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圆角矩形 25"/>
              <p:cNvSpPr/>
              <p:nvPr/>
            </p:nvSpPr>
            <p:spPr>
              <a:xfrm>
                <a:off x="2600166" y="231819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圆角矩形 26"/>
              <p:cNvSpPr/>
              <p:nvPr/>
            </p:nvSpPr>
            <p:spPr>
              <a:xfrm>
                <a:off x="2754914"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圆角矩形 27"/>
              <p:cNvSpPr/>
              <p:nvPr/>
            </p:nvSpPr>
            <p:spPr>
              <a:xfrm>
                <a:off x="2909653"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圆角矩形 28"/>
              <p:cNvSpPr/>
              <p:nvPr/>
            </p:nvSpPr>
            <p:spPr>
              <a:xfrm>
                <a:off x="3064397"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圆角矩形 29"/>
              <p:cNvSpPr/>
              <p:nvPr/>
            </p:nvSpPr>
            <p:spPr>
              <a:xfrm>
                <a:off x="3203923" y="232225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圆角矩形 30"/>
              <p:cNvSpPr/>
              <p:nvPr/>
            </p:nvSpPr>
            <p:spPr>
              <a:xfrm>
                <a:off x="3356323" y="231991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9" name="圆角矩形 31"/>
              <p:cNvSpPr/>
              <p:nvPr/>
            </p:nvSpPr>
            <p:spPr>
              <a:xfrm>
                <a:off x="3511071" y="231990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圆角矩形 32"/>
              <p:cNvSpPr/>
              <p:nvPr/>
            </p:nvSpPr>
            <p:spPr>
              <a:xfrm>
                <a:off x="3665810" y="231990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圆角矩形 33"/>
              <p:cNvSpPr/>
              <p:nvPr/>
            </p:nvSpPr>
            <p:spPr>
              <a:xfrm>
                <a:off x="3820554" y="231990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2" name="圆角矩形 34"/>
              <p:cNvSpPr/>
              <p:nvPr/>
            </p:nvSpPr>
            <p:spPr>
              <a:xfrm>
                <a:off x="3961234" y="231991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3" name="圆角矩形 35"/>
              <p:cNvSpPr/>
              <p:nvPr/>
            </p:nvSpPr>
            <p:spPr>
              <a:xfrm>
                <a:off x="4113634" y="231756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4" name="圆角矩形 36"/>
              <p:cNvSpPr/>
              <p:nvPr/>
            </p:nvSpPr>
            <p:spPr>
              <a:xfrm>
                <a:off x="4268382"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5" name="圆角矩形 37"/>
              <p:cNvSpPr/>
              <p:nvPr/>
            </p:nvSpPr>
            <p:spPr>
              <a:xfrm>
                <a:off x="4423121"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6" name="圆角矩形 38"/>
              <p:cNvSpPr/>
              <p:nvPr/>
            </p:nvSpPr>
            <p:spPr>
              <a:xfrm>
                <a:off x="4577865"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7" name="圆角矩形 39"/>
              <p:cNvSpPr/>
              <p:nvPr/>
            </p:nvSpPr>
            <p:spPr>
              <a:xfrm>
                <a:off x="4724396" y="232054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8" name="圆角矩形 40"/>
              <p:cNvSpPr/>
              <p:nvPr/>
            </p:nvSpPr>
            <p:spPr>
              <a:xfrm>
                <a:off x="4876796" y="231819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9" name="圆角矩形 41"/>
              <p:cNvSpPr/>
              <p:nvPr/>
            </p:nvSpPr>
            <p:spPr>
              <a:xfrm>
                <a:off x="5031544"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0" name="圆角矩形 42"/>
              <p:cNvSpPr/>
              <p:nvPr/>
            </p:nvSpPr>
            <p:spPr>
              <a:xfrm>
                <a:off x="5186283"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1" name="圆角矩形 43"/>
              <p:cNvSpPr/>
              <p:nvPr/>
            </p:nvSpPr>
            <p:spPr>
              <a:xfrm>
                <a:off x="5341027"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2" name="圆角矩形 44"/>
              <p:cNvSpPr/>
              <p:nvPr/>
            </p:nvSpPr>
            <p:spPr>
              <a:xfrm>
                <a:off x="5481707" y="231819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3" name="圆角矩形 45"/>
              <p:cNvSpPr/>
              <p:nvPr/>
            </p:nvSpPr>
            <p:spPr>
              <a:xfrm>
                <a:off x="5634107" y="232991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4" name="圆角矩形 46"/>
              <p:cNvSpPr/>
              <p:nvPr/>
            </p:nvSpPr>
            <p:spPr>
              <a:xfrm>
                <a:off x="5788855" y="23299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5" name="圆角矩形 47"/>
              <p:cNvSpPr/>
              <p:nvPr/>
            </p:nvSpPr>
            <p:spPr>
              <a:xfrm>
                <a:off x="5943594" y="23299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6" name="圆角矩形 48"/>
              <p:cNvSpPr/>
              <p:nvPr/>
            </p:nvSpPr>
            <p:spPr>
              <a:xfrm>
                <a:off x="6098338" y="23299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7" name="圆角矩形 49"/>
              <p:cNvSpPr/>
              <p:nvPr/>
            </p:nvSpPr>
            <p:spPr>
              <a:xfrm>
                <a:off x="6246042" y="232054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8" name="圆角矩形 50"/>
              <p:cNvSpPr/>
              <p:nvPr/>
            </p:nvSpPr>
            <p:spPr>
              <a:xfrm>
                <a:off x="6398442" y="231819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9" name="圆角矩形 51"/>
              <p:cNvSpPr/>
              <p:nvPr/>
            </p:nvSpPr>
            <p:spPr>
              <a:xfrm>
                <a:off x="6553190"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0" name="圆角矩形 52"/>
              <p:cNvSpPr/>
              <p:nvPr/>
            </p:nvSpPr>
            <p:spPr>
              <a:xfrm>
                <a:off x="6707929"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1" name="圆角矩形 53"/>
              <p:cNvSpPr/>
              <p:nvPr/>
            </p:nvSpPr>
            <p:spPr>
              <a:xfrm>
                <a:off x="6862673" y="23181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2" name="圆角矩形 54"/>
              <p:cNvSpPr/>
              <p:nvPr/>
            </p:nvSpPr>
            <p:spPr>
              <a:xfrm>
                <a:off x="7003353" y="231819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3" name="圆角矩形 55"/>
              <p:cNvSpPr/>
              <p:nvPr/>
            </p:nvSpPr>
            <p:spPr>
              <a:xfrm>
                <a:off x="7155753" y="231584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4" name="圆角矩形 56"/>
              <p:cNvSpPr/>
              <p:nvPr/>
            </p:nvSpPr>
            <p:spPr>
              <a:xfrm>
                <a:off x="7310501" y="231584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5" name="圆角矩形 57"/>
              <p:cNvSpPr/>
              <p:nvPr/>
            </p:nvSpPr>
            <p:spPr>
              <a:xfrm>
                <a:off x="7465240" y="231584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6" name="圆角矩形 58"/>
              <p:cNvSpPr/>
              <p:nvPr/>
            </p:nvSpPr>
            <p:spPr>
              <a:xfrm>
                <a:off x="7619984" y="231584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7" name="圆角矩形 59"/>
              <p:cNvSpPr/>
              <p:nvPr/>
            </p:nvSpPr>
            <p:spPr>
              <a:xfrm>
                <a:off x="7759510" y="231991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8" name="圆角矩形 60"/>
              <p:cNvSpPr/>
              <p:nvPr/>
            </p:nvSpPr>
            <p:spPr>
              <a:xfrm>
                <a:off x="7911910" y="231756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9" name="圆角矩形 61"/>
              <p:cNvSpPr/>
              <p:nvPr/>
            </p:nvSpPr>
            <p:spPr>
              <a:xfrm>
                <a:off x="8066658"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0" name="圆角矩形 62"/>
              <p:cNvSpPr/>
              <p:nvPr/>
            </p:nvSpPr>
            <p:spPr>
              <a:xfrm>
                <a:off x="8221397"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1" name="圆角矩形 63"/>
              <p:cNvSpPr/>
              <p:nvPr/>
            </p:nvSpPr>
            <p:spPr>
              <a:xfrm>
                <a:off x="8376141"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2" name="圆角矩形 64"/>
              <p:cNvSpPr/>
              <p:nvPr/>
            </p:nvSpPr>
            <p:spPr>
              <a:xfrm>
                <a:off x="8516821" y="231756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3" name="圆角矩形 65"/>
              <p:cNvSpPr/>
              <p:nvPr/>
            </p:nvSpPr>
            <p:spPr>
              <a:xfrm>
                <a:off x="8669221" y="231522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4" name="圆角矩形 66"/>
              <p:cNvSpPr/>
              <p:nvPr/>
            </p:nvSpPr>
            <p:spPr>
              <a:xfrm>
                <a:off x="8823969" y="23152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5" name="圆角矩形 67"/>
              <p:cNvSpPr/>
              <p:nvPr/>
            </p:nvSpPr>
            <p:spPr>
              <a:xfrm>
                <a:off x="8978708" y="23152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6" name="圆角矩形 68"/>
              <p:cNvSpPr/>
              <p:nvPr/>
            </p:nvSpPr>
            <p:spPr>
              <a:xfrm>
                <a:off x="9133452" y="23152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7" name="圆角矩形 69"/>
              <p:cNvSpPr/>
              <p:nvPr/>
            </p:nvSpPr>
            <p:spPr>
              <a:xfrm>
                <a:off x="9278164"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8" name="圆角矩形 70"/>
              <p:cNvSpPr/>
              <p:nvPr/>
            </p:nvSpPr>
            <p:spPr>
              <a:xfrm>
                <a:off x="9430564" y="231521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9" name="圆角矩形 71"/>
              <p:cNvSpPr/>
              <p:nvPr/>
            </p:nvSpPr>
            <p:spPr>
              <a:xfrm>
                <a:off x="9585312" y="23152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0" name="圆角矩形 72"/>
              <p:cNvSpPr/>
              <p:nvPr/>
            </p:nvSpPr>
            <p:spPr>
              <a:xfrm>
                <a:off x="9740051" y="23152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1" name="圆角矩形 73"/>
              <p:cNvSpPr/>
              <p:nvPr/>
            </p:nvSpPr>
            <p:spPr>
              <a:xfrm>
                <a:off x="9894795" y="23152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2" name="圆角矩形 74"/>
              <p:cNvSpPr/>
              <p:nvPr/>
            </p:nvSpPr>
            <p:spPr>
              <a:xfrm>
                <a:off x="10035475" y="23152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3" name="圆角矩形 75"/>
              <p:cNvSpPr/>
              <p:nvPr/>
            </p:nvSpPr>
            <p:spPr>
              <a:xfrm>
                <a:off x="10187875" y="231287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4" name="圆角矩形 76"/>
              <p:cNvSpPr/>
              <p:nvPr/>
            </p:nvSpPr>
            <p:spPr>
              <a:xfrm>
                <a:off x="10342623" y="231287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5" name="圆角矩形 77"/>
              <p:cNvSpPr/>
              <p:nvPr/>
            </p:nvSpPr>
            <p:spPr>
              <a:xfrm>
                <a:off x="10497362" y="231287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6" name="圆角矩形 78"/>
              <p:cNvSpPr/>
              <p:nvPr/>
            </p:nvSpPr>
            <p:spPr>
              <a:xfrm>
                <a:off x="10652106" y="231287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7" name="圆角矩形 79"/>
              <p:cNvSpPr/>
              <p:nvPr/>
            </p:nvSpPr>
            <p:spPr>
              <a:xfrm>
                <a:off x="10799810" y="231756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8" name="圆角矩形 80"/>
              <p:cNvSpPr/>
              <p:nvPr/>
            </p:nvSpPr>
            <p:spPr>
              <a:xfrm>
                <a:off x="10952210" y="231521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9" name="圆角矩形 81"/>
              <p:cNvSpPr/>
              <p:nvPr/>
            </p:nvSpPr>
            <p:spPr>
              <a:xfrm>
                <a:off x="11106958" y="23152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0" name="圆角矩形 82"/>
              <p:cNvSpPr/>
              <p:nvPr/>
            </p:nvSpPr>
            <p:spPr>
              <a:xfrm>
                <a:off x="11261697" y="23152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1" name="圆角矩形 83"/>
              <p:cNvSpPr/>
              <p:nvPr/>
            </p:nvSpPr>
            <p:spPr>
              <a:xfrm>
                <a:off x="11416441" y="231521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2" name="圆角矩形 84"/>
              <p:cNvSpPr/>
              <p:nvPr/>
            </p:nvSpPr>
            <p:spPr>
              <a:xfrm>
                <a:off x="11557121" y="23152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3" name="圆角矩形 85"/>
              <p:cNvSpPr/>
              <p:nvPr/>
            </p:nvSpPr>
            <p:spPr>
              <a:xfrm>
                <a:off x="11709521" y="231287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4" name="圆角矩形 86"/>
              <p:cNvSpPr/>
              <p:nvPr/>
            </p:nvSpPr>
            <p:spPr>
              <a:xfrm>
                <a:off x="11864269" y="231287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5" name="圆角矩形 87"/>
              <p:cNvSpPr/>
              <p:nvPr/>
            </p:nvSpPr>
            <p:spPr>
              <a:xfrm>
                <a:off x="12019008" y="231287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6" name="圆角矩形 88"/>
              <p:cNvSpPr/>
              <p:nvPr/>
            </p:nvSpPr>
            <p:spPr>
              <a:xfrm>
                <a:off x="149514" y="382858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7" name="圆角矩形 89"/>
              <p:cNvSpPr/>
              <p:nvPr/>
            </p:nvSpPr>
            <p:spPr>
              <a:xfrm>
                <a:off x="301914" y="382623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8" name="圆角矩形 90"/>
              <p:cNvSpPr/>
              <p:nvPr/>
            </p:nvSpPr>
            <p:spPr>
              <a:xfrm>
                <a:off x="456662" y="382623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9" name="圆角矩形 91"/>
              <p:cNvSpPr/>
              <p:nvPr/>
            </p:nvSpPr>
            <p:spPr>
              <a:xfrm>
                <a:off x="611401" y="382623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0" name="圆角矩形 92"/>
              <p:cNvSpPr/>
              <p:nvPr/>
            </p:nvSpPr>
            <p:spPr>
              <a:xfrm>
                <a:off x="766145" y="382623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1" name="圆角矩形 93"/>
              <p:cNvSpPr/>
              <p:nvPr/>
            </p:nvSpPr>
            <p:spPr>
              <a:xfrm>
                <a:off x="906825" y="382623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2" name="圆角矩形 94"/>
              <p:cNvSpPr/>
              <p:nvPr/>
            </p:nvSpPr>
            <p:spPr>
              <a:xfrm>
                <a:off x="1059225" y="382389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3" name="圆角矩形 95"/>
              <p:cNvSpPr/>
              <p:nvPr/>
            </p:nvSpPr>
            <p:spPr>
              <a:xfrm>
                <a:off x="1213973" y="38238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4" name="圆角矩形 96"/>
              <p:cNvSpPr/>
              <p:nvPr/>
            </p:nvSpPr>
            <p:spPr>
              <a:xfrm>
                <a:off x="1368712" y="38238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5" name="圆角矩形 97"/>
              <p:cNvSpPr/>
              <p:nvPr/>
            </p:nvSpPr>
            <p:spPr>
              <a:xfrm>
                <a:off x="1523456" y="38238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6" name="圆角矩形 98"/>
              <p:cNvSpPr/>
              <p:nvPr/>
            </p:nvSpPr>
            <p:spPr>
              <a:xfrm>
                <a:off x="1671160" y="382858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7" name="圆角矩形 99"/>
              <p:cNvSpPr/>
              <p:nvPr/>
            </p:nvSpPr>
            <p:spPr>
              <a:xfrm>
                <a:off x="1823560" y="382623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圆角矩形 100"/>
              <p:cNvSpPr/>
              <p:nvPr/>
            </p:nvSpPr>
            <p:spPr>
              <a:xfrm>
                <a:off x="1978308" y="382623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9" name="圆角矩形 101"/>
              <p:cNvSpPr/>
              <p:nvPr/>
            </p:nvSpPr>
            <p:spPr>
              <a:xfrm>
                <a:off x="2133047" y="382623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0" name="圆角矩形 102"/>
              <p:cNvSpPr/>
              <p:nvPr/>
            </p:nvSpPr>
            <p:spPr>
              <a:xfrm>
                <a:off x="2287791" y="382623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1" name="圆角矩形 103"/>
              <p:cNvSpPr/>
              <p:nvPr/>
            </p:nvSpPr>
            <p:spPr>
              <a:xfrm>
                <a:off x="2428471" y="382623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2" name="圆角矩形 104"/>
              <p:cNvSpPr/>
              <p:nvPr/>
            </p:nvSpPr>
            <p:spPr>
              <a:xfrm>
                <a:off x="2580871" y="382389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3" name="圆角矩形 105"/>
              <p:cNvSpPr/>
              <p:nvPr/>
            </p:nvSpPr>
            <p:spPr>
              <a:xfrm>
                <a:off x="2735619" y="38238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4" name="圆角矩形 106"/>
              <p:cNvSpPr/>
              <p:nvPr/>
            </p:nvSpPr>
            <p:spPr>
              <a:xfrm>
                <a:off x="2890358" y="38238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5" name="圆角矩形 107"/>
              <p:cNvSpPr/>
              <p:nvPr/>
            </p:nvSpPr>
            <p:spPr>
              <a:xfrm>
                <a:off x="3045102" y="38238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6" name="圆角矩形 108"/>
              <p:cNvSpPr/>
              <p:nvPr/>
            </p:nvSpPr>
            <p:spPr>
              <a:xfrm>
                <a:off x="3184628" y="382795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7" name="圆角矩形 109"/>
              <p:cNvSpPr/>
              <p:nvPr/>
            </p:nvSpPr>
            <p:spPr>
              <a:xfrm>
                <a:off x="3337028" y="382560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8" name="圆角矩形 110"/>
              <p:cNvSpPr/>
              <p:nvPr/>
            </p:nvSpPr>
            <p:spPr>
              <a:xfrm>
                <a:off x="3491776"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9" name="圆角矩形 111"/>
              <p:cNvSpPr/>
              <p:nvPr/>
            </p:nvSpPr>
            <p:spPr>
              <a:xfrm>
                <a:off x="3646515"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0" name="圆角矩形 112"/>
              <p:cNvSpPr/>
              <p:nvPr/>
            </p:nvSpPr>
            <p:spPr>
              <a:xfrm>
                <a:off x="3801259"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1" name="圆角矩形 113"/>
              <p:cNvSpPr/>
              <p:nvPr/>
            </p:nvSpPr>
            <p:spPr>
              <a:xfrm>
                <a:off x="3941939" y="382561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2" name="圆角矩形 114"/>
              <p:cNvSpPr/>
              <p:nvPr/>
            </p:nvSpPr>
            <p:spPr>
              <a:xfrm>
                <a:off x="4094339" y="382326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3" name="圆角矩形 115"/>
              <p:cNvSpPr/>
              <p:nvPr/>
            </p:nvSpPr>
            <p:spPr>
              <a:xfrm>
                <a:off x="4249087"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4" name="圆角矩形 116"/>
              <p:cNvSpPr/>
              <p:nvPr/>
            </p:nvSpPr>
            <p:spPr>
              <a:xfrm>
                <a:off x="4399114" y="382795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5" name="圆角矩形 117"/>
              <p:cNvSpPr/>
              <p:nvPr/>
            </p:nvSpPr>
            <p:spPr>
              <a:xfrm>
                <a:off x="4551514" y="382560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6" name="圆角矩形 118"/>
              <p:cNvSpPr/>
              <p:nvPr/>
            </p:nvSpPr>
            <p:spPr>
              <a:xfrm>
                <a:off x="4706262"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7" name="圆角矩形 119"/>
              <p:cNvSpPr/>
              <p:nvPr/>
            </p:nvSpPr>
            <p:spPr>
              <a:xfrm>
                <a:off x="4861001"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8" name="圆角矩形 120"/>
              <p:cNvSpPr/>
              <p:nvPr/>
            </p:nvSpPr>
            <p:spPr>
              <a:xfrm>
                <a:off x="5015745"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9" name="圆角矩形 121"/>
              <p:cNvSpPr/>
              <p:nvPr/>
            </p:nvSpPr>
            <p:spPr>
              <a:xfrm>
                <a:off x="5156425" y="382561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0" name="圆角矩形 122"/>
              <p:cNvSpPr/>
              <p:nvPr/>
            </p:nvSpPr>
            <p:spPr>
              <a:xfrm>
                <a:off x="5308825" y="382326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1" name="圆角矩形 123"/>
              <p:cNvSpPr/>
              <p:nvPr/>
            </p:nvSpPr>
            <p:spPr>
              <a:xfrm>
                <a:off x="5463573"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2" name="圆角矩形 124"/>
              <p:cNvSpPr/>
              <p:nvPr/>
            </p:nvSpPr>
            <p:spPr>
              <a:xfrm>
                <a:off x="5618312"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3" name="圆角矩形 125"/>
              <p:cNvSpPr/>
              <p:nvPr/>
            </p:nvSpPr>
            <p:spPr>
              <a:xfrm>
                <a:off x="5773056"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4" name="圆角矩形 126"/>
              <p:cNvSpPr/>
              <p:nvPr/>
            </p:nvSpPr>
            <p:spPr>
              <a:xfrm>
                <a:off x="5920760" y="382795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5" name="圆角矩形 127"/>
              <p:cNvSpPr/>
              <p:nvPr/>
            </p:nvSpPr>
            <p:spPr>
              <a:xfrm>
                <a:off x="6073160" y="382560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6" name="圆角矩形 128"/>
              <p:cNvSpPr/>
              <p:nvPr/>
            </p:nvSpPr>
            <p:spPr>
              <a:xfrm>
                <a:off x="6227908"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7" name="圆角矩形 129"/>
              <p:cNvSpPr/>
              <p:nvPr/>
            </p:nvSpPr>
            <p:spPr>
              <a:xfrm>
                <a:off x="6382647"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8" name="圆角矩形 130"/>
              <p:cNvSpPr/>
              <p:nvPr/>
            </p:nvSpPr>
            <p:spPr>
              <a:xfrm>
                <a:off x="6537391" y="382560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9" name="圆角矩形 131"/>
              <p:cNvSpPr/>
              <p:nvPr/>
            </p:nvSpPr>
            <p:spPr>
              <a:xfrm>
                <a:off x="6678071" y="382561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0" name="圆角矩形 132"/>
              <p:cNvSpPr/>
              <p:nvPr/>
            </p:nvSpPr>
            <p:spPr>
              <a:xfrm>
                <a:off x="6830471" y="382326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1" name="圆角矩形 133"/>
              <p:cNvSpPr/>
              <p:nvPr/>
            </p:nvSpPr>
            <p:spPr>
              <a:xfrm>
                <a:off x="6985219"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2" name="圆角矩形 134"/>
              <p:cNvSpPr/>
              <p:nvPr/>
            </p:nvSpPr>
            <p:spPr>
              <a:xfrm>
                <a:off x="7139958"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3" name="圆角矩形 135"/>
              <p:cNvSpPr/>
              <p:nvPr/>
            </p:nvSpPr>
            <p:spPr>
              <a:xfrm>
                <a:off x="7294702" y="382326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4" name="圆角矩形 136"/>
              <p:cNvSpPr/>
              <p:nvPr/>
            </p:nvSpPr>
            <p:spPr>
              <a:xfrm>
                <a:off x="7434228" y="382732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5" name="圆角矩形 137"/>
              <p:cNvSpPr/>
              <p:nvPr/>
            </p:nvSpPr>
            <p:spPr>
              <a:xfrm>
                <a:off x="7586628" y="382497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6" name="圆角矩形 138"/>
              <p:cNvSpPr/>
              <p:nvPr/>
            </p:nvSpPr>
            <p:spPr>
              <a:xfrm>
                <a:off x="7741376" y="382497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7" name="圆角矩形 139"/>
              <p:cNvSpPr/>
              <p:nvPr/>
            </p:nvSpPr>
            <p:spPr>
              <a:xfrm>
                <a:off x="7896115" y="382497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8" name="圆角矩形 140"/>
              <p:cNvSpPr/>
              <p:nvPr/>
            </p:nvSpPr>
            <p:spPr>
              <a:xfrm>
                <a:off x="8050859" y="382497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9" name="圆角矩形 141"/>
              <p:cNvSpPr/>
              <p:nvPr/>
            </p:nvSpPr>
            <p:spPr>
              <a:xfrm>
                <a:off x="8191539" y="382498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0" name="圆角矩形 142"/>
              <p:cNvSpPr/>
              <p:nvPr/>
            </p:nvSpPr>
            <p:spPr>
              <a:xfrm>
                <a:off x="8343939" y="382263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1" name="圆角矩形 143"/>
              <p:cNvSpPr/>
              <p:nvPr/>
            </p:nvSpPr>
            <p:spPr>
              <a:xfrm>
                <a:off x="8498687" y="382263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2" name="圆角矩形 144"/>
              <p:cNvSpPr/>
              <p:nvPr/>
            </p:nvSpPr>
            <p:spPr>
              <a:xfrm>
                <a:off x="8633394" y="38199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3" name="圆角矩形 145"/>
              <p:cNvSpPr/>
              <p:nvPr/>
            </p:nvSpPr>
            <p:spPr>
              <a:xfrm>
                <a:off x="8774074" y="381992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4" name="圆角矩形 146"/>
              <p:cNvSpPr/>
              <p:nvPr/>
            </p:nvSpPr>
            <p:spPr>
              <a:xfrm>
                <a:off x="8926474" y="381757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5" name="圆角矩形 147"/>
              <p:cNvSpPr/>
              <p:nvPr/>
            </p:nvSpPr>
            <p:spPr>
              <a:xfrm>
                <a:off x="9081222" y="381757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6" name="圆角矩形 148"/>
              <p:cNvSpPr/>
              <p:nvPr/>
            </p:nvSpPr>
            <p:spPr>
              <a:xfrm>
                <a:off x="9235961" y="381757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7" name="圆角矩形 149"/>
              <p:cNvSpPr/>
              <p:nvPr/>
            </p:nvSpPr>
            <p:spPr>
              <a:xfrm>
                <a:off x="9390705" y="381757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8" name="圆角矩形 150"/>
              <p:cNvSpPr/>
              <p:nvPr/>
            </p:nvSpPr>
            <p:spPr>
              <a:xfrm>
                <a:off x="9538409" y="3822267"/>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9" name="圆角矩形 151"/>
              <p:cNvSpPr/>
              <p:nvPr/>
            </p:nvSpPr>
            <p:spPr>
              <a:xfrm>
                <a:off x="9690809" y="381992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0" name="圆角矩形 152"/>
              <p:cNvSpPr/>
              <p:nvPr/>
            </p:nvSpPr>
            <p:spPr>
              <a:xfrm>
                <a:off x="9845557" y="38199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1" name="圆角矩形 153"/>
              <p:cNvSpPr/>
              <p:nvPr/>
            </p:nvSpPr>
            <p:spPr>
              <a:xfrm>
                <a:off x="10000296" y="38199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2" name="圆角矩形 154"/>
              <p:cNvSpPr/>
              <p:nvPr/>
            </p:nvSpPr>
            <p:spPr>
              <a:xfrm>
                <a:off x="10155040" y="3819919"/>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3" name="圆角矩形 155"/>
              <p:cNvSpPr/>
              <p:nvPr/>
            </p:nvSpPr>
            <p:spPr>
              <a:xfrm>
                <a:off x="10295720" y="3819922"/>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4" name="圆角矩形 156"/>
              <p:cNvSpPr/>
              <p:nvPr/>
            </p:nvSpPr>
            <p:spPr>
              <a:xfrm>
                <a:off x="10448120" y="381757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5" name="圆角矩形 157"/>
              <p:cNvSpPr/>
              <p:nvPr/>
            </p:nvSpPr>
            <p:spPr>
              <a:xfrm>
                <a:off x="10602868" y="381757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6" name="圆角矩形 158"/>
              <p:cNvSpPr/>
              <p:nvPr/>
            </p:nvSpPr>
            <p:spPr>
              <a:xfrm>
                <a:off x="10757607" y="381757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7" name="圆角矩形 159"/>
              <p:cNvSpPr/>
              <p:nvPr/>
            </p:nvSpPr>
            <p:spPr>
              <a:xfrm>
                <a:off x="10912351" y="3817574"/>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8" name="圆角矩形 160"/>
              <p:cNvSpPr/>
              <p:nvPr/>
            </p:nvSpPr>
            <p:spPr>
              <a:xfrm>
                <a:off x="11051877" y="3821638"/>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9" name="圆角矩形 161"/>
              <p:cNvSpPr/>
              <p:nvPr/>
            </p:nvSpPr>
            <p:spPr>
              <a:xfrm>
                <a:off x="11204277" y="3819291"/>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0" name="圆角矩形 162"/>
              <p:cNvSpPr/>
              <p:nvPr/>
            </p:nvSpPr>
            <p:spPr>
              <a:xfrm>
                <a:off x="11359025" y="381929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1" name="圆角矩形 163"/>
              <p:cNvSpPr/>
              <p:nvPr/>
            </p:nvSpPr>
            <p:spPr>
              <a:xfrm>
                <a:off x="11513764" y="381929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2" name="圆角矩形 164"/>
              <p:cNvSpPr/>
              <p:nvPr/>
            </p:nvSpPr>
            <p:spPr>
              <a:xfrm>
                <a:off x="11668508" y="3819290"/>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3" name="圆角矩形 165"/>
              <p:cNvSpPr/>
              <p:nvPr/>
            </p:nvSpPr>
            <p:spPr>
              <a:xfrm>
                <a:off x="11809188" y="3819293"/>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4" name="圆角矩形 166"/>
              <p:cNvSpPr/>
              <p:nvPr/>
            </p:nvSpPr>
            <p:spPr>
              <a:xfrm>
                <a:off x="11961588" y="3816946"/>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5" name="圆角矩形 167"/>
              <p:cNvSpPr/>
              <p:nvPr/>
            </p:nvSpPr>
            <p:spPr>
              <a:xfrm>
                <a:off x="12116336" y="3816945"/>
                <a:ext cx="84405" cy="1811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6" name="矩形 205"/>
              <p:cNvSpPr/>
              <p:nvPr/>
            </p:nvSpPr>
            <p:spPr>
              <a:xfrm>
                <a:off x="6762476" y="1139482"/>
                <a:ext cx="3533244" cy="3804396"/>
              </a:xfrm>
              <a:prstGeom prst="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7" name="圆角矩形 169"/>
              <p:cNvSpPr/>
              <p:nvPr/>
            </p:nvSpPr>
            <p:spPr>
              <a:xfrm>
                <a:off x="7043593" y="1385198"/>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8" name="圆角矩形 170"/>
              <p:cNvSpPr/>
              <p:nvPr/>
            </p:nvSpPr>
            <p:spPr>
              <a:xfrm>
                <a:off x="7594622" y="1399182"/>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9" name="圆角矩形 171"/>
              <p:cNvSpPr/>
              <p:nvPr/>
            </p:nvSpPr>
            <p:spPr>
              <a:xfrm>
                <a:off x="8145651" y="1385196"/>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0" name="圆角矩形 172"/>
              <p:cNvSpPr/>
              <p:nvPr/>
            </p:nvSpPr>
            <p:spPr>
              <a:xfrm>
                <a:off x="8696679" y="1397803"/>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1" name="圆角矩形 173"/>
              <p:cNvSpPr/>
              <p:nvPr/>
            </p:nvSpPr>
            <p:spPr>
              <a:xfrm>
                <a:off x="9247708" y="1385195"/>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2" name="圆角矩形 174"/>
              <p:cNvSpPr/>
              <p:nvPr/>
            </p:nvSpPr>
            <p:spPr>
              <a:xfrm>
                <a:off x="9798738" y="1385194"/>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3" name="圆角矩形 175"/>
              <p:cNvSpPr/>
              <p:nvPr/>
            </p:nvSpPr>
            <p:spPr>
              <a:xfrm>
                <a:off x="6989264" y="4197531"/>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4" name="圆角矩形 176"/>
              <p:cNvSpPr/>
              <p:nvPr/>
            </p:nvSpPr>
            <p:spPr>
              <a:xfrm>
                <a:off x="7540293" y="4211514"/>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5" name="圆角矩形 177"/>
              <p:cNvSpPr/>
              <p:nvPr/>
            </p:nvSpPr>
            <p:spPr>
              <a:xfrm>
                <a:off x="8091322" y="4197528"/>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6" name="圆角矩形 178"/>
              <p:cNvSpPr/>
              <p:nvPr/>
            </p:nvSpPr>
            <p:spPr>
              <a:xfrm>
                <a:off x="8642351" y="4210134"/>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7" name="圆角矩形 179"/>
              <p:cNvSpPr/>
              <p:nvPr/>
            </p:nvSpPr>
            <p:spPr>
              <a:xfrm>
                <a:off x="9193380" y="4197527"/>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8" name="圆角矩形 180"/>
              <p:cNvSpPr/>
              <p:nvPr/>
            </p:nvSpPr>
            <p:spPr>
              <a:xfrm>
                <a:off x="9744409" y="4197526"/>
                <a:ext cx="291349" cy="4056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0" name="文本框 182"/>
              <p:cNvSpPr txBox="1"/>
              <p:nvPr/>
            </p:nvSpPr>
            <p:spPr>
              <a:xfrm>
                <a:off x="8208305" y="1149979"/>
                <a:ext cx="1495650" cy="40692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schemeClr val="bg1"/>
                  </a:solidFill>
                </a:endParaRPr>
              </a:p>
            </p:txBody>
          </p:sp>
          <p:sp>
            <p:nvSpPr>
              <p:cNvPr id="222" name="矩形 221"/>
              <p:cNvSpPr/>
              <p:nvPr/>
            </p:nvSpPr>
            <p:spPr>
              <a:xfrm>
                <a:off x="6985219" y="1969477"/>
                <a:ext cx="3050256" cy="202863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40" name="图片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91349" y="2969353"/>
              <a:ext cx="1740059" cy="1199356"/>
            </a:xfrm>
            <a:prstGeom prst="rect">
              <a:avLst/>
            </a:prstGeom>
          </p:spPr>
        </p:pic>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439" y="2950348"/>
              <a:ext cx="1964238" cy="1238864"/>
            </a:xfrm>
            <a:prstGeom prst="rect">
              <a:avLst/>
            </a:prstGeom>
          </p:spPr>
        </p:pic>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32293" y="2927254"/>
              <a:ext cx="1861024" cy="1283109"/>
            </a:xfrm>
            <a:prstGeom prst="rect">
              <a:avLst/>
            </a:prstGeom>
          </p:spPr>
        </p:pic>
        <p:pic>
          <p:nvPicPr>
            <p:cNvPr id="43" name="图片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3062" y="2266174"/>
              <a:ext cx="3099565" cy="2132033"/>
            </a:xfrm>
            <a:prstGeom prst="rect">
              <a:avLst/>
            </a:prstGeom>
          </p:spPr>
        </p:pic>
        <p:pic>
          <p:nvPicPr>
            <p:cNvPr id="44" name="图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41667" y="2922452"/>
              <a:ext cx="2051465" cy="1283110"/>
            </a:xfrm>
            <a:prstGeom prst="rect">
              <a:avLst/>
            </a:prstGeom>
          </p:spPr>
        </p:pic>
      </p:grpSp>
      <p:sp>
        <p:nvSpPr>
          <p:cNvPr id="223" name="矩形 222"/>
          <p:cNvSpPr/>
          <p:nvPr/>
        </p:nvSpPr>
        <p:spPr>
          <a:xfrm>
            <a:off x="1453886" y="4123347"/>
            <a:ext cx="3640788" cy="1569660"/>
          </a:xfrm>
          <a:prstGeom prst="rect">
            <a:avLst/>
          </a:prstGeom>
        </p:spPr>
        <p:txBody>
          <a:bodyPr wrap="square">
            <a:spAutoFit/>
          </a:bodyPr>
          <a:lstStyle/>
          <a:p>
            <a:pPr>
              <a:lnSpc>
                <a:spcPct val="150000"/>
              </a:lnSpc>
            </a:pPr>
            <a:r>
              <a:rPr lang="zh-CN" altLang="zh-CN" sz="16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请输入您要替换的文字内容，请输入您要替换的文字内容，请输入您要替换的文字内容</a:t>
            </a:r>
            <a:r>
              <a:rPr lang="zh-CN" altLang="en-US" sz="1600" b="1" dirty="0">
                <a:solidFill>
                  <a:schemeClr val="bg1"/>
                </a:solidFill>
                <a:latin typeface="方正宋刻本秀楷简体" panose="02000000000000000000" pitchFamily="2" charset="-122"/>
                <a:ea typeface="方正宋刻本秀楷简体" panose="02000000000000000000" pitchFamily="2" charset="-122"/>
                <a:sym typeface="+mn-ea"/>
              </a:rPr>
              <a:t>。</a:t>
            </a:r>
            <a:endParaRPr lang="zh-CN" altLang="en-US" sz="1600" dirty="0"/>
          </a:p>
          <a:p>
            <a:pPr>
              <a:lnSpc>
                <a:spcPct val="150000"/>
              </a:lnSpc>
            </a:pPr>
            <a:endParaRPr lang="zh-CN" altLang="en-US" sz="1600" dirty="0"/>
          </a:p>
        </p:txBody>
      </p:sp>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4000">
        <p14:conveyor dir="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iterate type="lt">
                                    <p:tmPct val="5000"/>
                                  </p:iterate>
                                  <p:childTnLst>
                                    <p:set>
                                      <p:cBhvr>
                                        <p:cTn id="10" dur="1" fill="hold">
                                          <p:stCondLst>
                                            <p:cond delay="0"/>
                                          </p:stCondLst>
                                        </p:cTn>
                                        <p:tgtEl>
                                          <p:spTgt spid="223">
                                            <p:txEl>
                                              <p:pRg st="0" end="0"/>
                                            </p:txEl>
                                          </p:spTgt>
                                        </p:tgtEl>
                                        <p:attrNameLst>
                                          <p:attrName>style.visibility</p:attrName>
                                        </p:attrNameLst>
                                      </p:cBhvr>
                                      <p:to>
                                        <p:strVal val="visible"/>
                                      </p:to>
                                    </p:set>
                                    <p:animEffect transition="in" filter="wipe(left)">
                                      <p:cBhvr>
                                        <p:cTn id="11" dur="500"/>
                                        <p:tgtEl>
                                          <p:spTgt spid="2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13" name="Rectangle 12"/>
          <p:cNvSpPr/>
          <p:nvPr/>
        </p:nvSpPr>
        <p:spPr>
          <a:xfrm>
            <a:off x="394365" y="368299"/>
            <a:ext cx="11417298" cy="56546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cxnSp>
        <p:nvCxnSpPr>
          <p:cNvPr id="35" name="直接连接符 34"/>
          <p:cNvCxnSpPr/>
          <p:nvPr/>
        </p:nvCxnSpPr>
        <p:spPr>
          <a:xfrm flipV="1">
            <a:off x="3278505" y="3275011"/>
            <a:ext cx="7694295" cy="2"/>
          </a:xfrm>
          <a:prstGeom prst="line">
            <a:avLst/>
          </a:prstGeom>
          <a:ln w="19050" cap="flat" cmpd="sng">
            <a:solidFill>
              <a:srgbClr val="D80110"/>
            </a:solidFill>
            <a:prstDash val="solid"/>
            <a:headEnd type="none" w="med" len="med"/>
            <a:tailEnd type="none" w="med" len="med"/>
          </a:ln>
        </p:spPr>
      </p:cxnSp>
      <p:grpSp>
        <p:nvGrpSpPr>
          <p:cNvPr id="4" name="组合 3"/>
          <p:cNvGrpSpPr/>
          <p:nvPr/>
        </p:nvGrpSpPr>
        <p:grpSpPr>
          <a:xfrm>
            <a:off x="1355090" y="2387600"/>
            <a:ext cx="1775460" cy="1774825"/>
            <a:chOff x="2134" y="3760"/>
            <a:chExt cx="2796" cy="2795"/>
          </a:xfrm>
        </p:grpSpPr>
        <p:sp>
          <p:nvSpPr>
            <p:cNvPr id="38" name="圆角矩形 4"/>
            <p:cNvSpPr>
              <a:spLocks noChangeAspect="1"/>
            </p:cNvSpPr>
            <p:nvPr/>
          </p:nvSpPr>
          <p:spPr>
            <a:xfrm rot="18000000">
              <a:off x="2135" y="3760"/>
              <a:ext cx="2795" cy="2795"/>
            </a:xfrm>
            <a:prstGeom prst="roundRect">
              <a:avLst>
                <a:gd name="adj" fmla="val 30000"/>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grpSp>
          <p:nvGrpSpPr>
            <p:cNvPr id="2" name="组合 1"/>
            <p:cNvGrpSpPr/>
            <p:nvPr/>
          </p:nvGrpSpPr>
          <p:grpSpPr>
            <a:xfrm>
              <a:off x="2134" y="3760"/>
              <a:ext cx="2795" cy="2795"/>
              <a:chOff x="2134" y="3760"/>
              <a:chExt cx="2795" cy="2795"/>
            </a:xfrm>
          </p:grpSpPr>
          <p:sp>
            <p:nvSpPr>
              <p:cNvPr id="39" name="圆角矩形 5"/>
              <p:cNvSpPr>
                <a:spLocks noChangeAspect="1"/>
              </p:cNvSpPr>
              <p:nvPr/>
            </p:nvSpPr>
            <p:spPr>
              <a:xfrm rot="18900000">
                <a:off x="2134" y="3760"/>
                <a:ext cx="2795" cy="279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40" name="文本框 39"/>
              <p:cNvSpPr txBox="1"/>
              <p:nvPr/>
            </p:nvSpPr>
            <p:spPr>
              <a:xfrm>
                <a:off x="2316" y="4247"/>
                <a:ext cx="2317" cy="1872"/>
              </a:xfrm>
              <a:prstGeom prst="rect">
                <a:avLst/>
              </a:prstGeom>
              <a:noFill/>
              <a:effectLst/>
            </p:spPr>
            <p:txBody>
              <a:bodyPr wrap="square" rtlCol="0">
                <a:spAutoFit/>
              </a:bodyPr>
              <a:lstStyle/>
              <a:p>
                <a:pPr algn="dist"/>
                <a:r>
                  <a:rPr lang="en-US" sz="7200" b="1" dirty="0">
                    <a:solidFill>
                      <a:schemeClr val="bg1"/>
                    </a:solidFill>
                    <a:latin typeface="方正宋刻本秀楷简体" panose="02000000000000000000" pitchFamily="2" charset="-122"/>
                    <a:ea typeface="方正宋刻本秀楷简体" panose="02000000000000000000" pitchFamily="2" charset="-122"/>
                  </a:rPr>
                  <a:t>2</a:t>
                </a:r>
                <a:endParaRPr lang="en-US" sz="7200" dirty="0">
                  <a:solidFill>
                    <a:schemeClr val="bg1"/>
                  </a:solidFill>
                  <a:latin typeface="方正宋刻本秀楷简体" panose="02000000000000000000" pitchFamily="2" charset="-122"/>
                  <a:ea typeface="方正宋刻本秀楷简体" panose="02000000000000000000" pitchFamily="2" charset="-122"/>
                </a:endParaRPr>
              </a:p>
            </p:txBody>
          </p:sp>
        </p:grpSp>
      </p:grpSp>
      <p:sp>
        <p:nvSpPr>
          <p:cNvPr id="41" name="文本框 40"/>
          <p:cNvSpPr txBox="1"/>
          <p:nvPr/>
        </p:nvSpPr>
        <p:spPr>
          <a:xfrm>
            <a:off x="3680828" y="2248107"/>
            <a:ext cx="6720471" cy="923330"/>
          </a:xfrm>
          <a:prstGeom prst="rect">
            <a:avLst/>
          </a:prstGeom>
          <a:noFill/>
          <a:effectLst/>
        </p:spPr>
        <p:txBody>
          <a:bodyPr wrap="square" rtlCol="0">
            <a:spAutoFit/>
          </a:bodyPr>
          <a:lstStyle/>
          <a:p>
            <a:pPr algn="dist"/>
            <a:r>
              <a:rPr lang="zh-CN" altLang="zh-CN" sz="5400" dirty="0">
                <a:solidFill>
                  <a:schemeClr val="bg1"/>
                </a:solidFill>
                <a:latin typeface="时尚中黑简体" panose="01010104010101010101" pitchFamily="2" charset="-122"/>
                <a:ea typeface="时尚中黑简体" panose="01010104010101010101" pitchFamily="2" charset="-122"/>
                <a:sym typeface="+mn-ea"/>
              </a:rPr>
              <a:t>单击此处添加标题</a:t>
            </a:r>
            <a:endParaRPr lang="zh-CN" altLang="zh-CN" sz="5400" dirty="0">
              <a:solidFill>
                <a:schemeClr val="bg1"/>
              </a:solidFill>
              <a:latin typeface="时尚中黑简体" panose="01010104010101010101" pitchFamily="2" charset="-122"/>
              <a:ea typeface="时尚中黑简体" panose="01010104010101010101" pitchFamily="2" charset="-122"/>
              <a:sym typeface="+mn-ea"/>
            </a:endParaRPr>
          </a:p>
        </p:txBody>
      </p:sp>
      <p:sp>
        <p:nvSpPr>
          <p:cNvPr id="42" name="文本框 41"/>
          <p:cNvSpPr txBox="1"/>
          <p:nvPr/>
        </p:nvSpPr>
        <p:spPr>
          <a:xfrm>
            <a:off x="3680828" y="3434368"/>
            <a:ext cx="5386971" cy="584775"/>
          </a:xfrm>
          <a:prstGeom prst="rect">
            <a:avLst/>
          </a:prstGeom>
          <a:noFill/>
          <a:effectLst/>
        </p:spPr>
        <p:txBody>
          <a:bodyPr wrap="square" rtlCol="0">
            <a:spAutoFit/>
          </a:bodyPr>
          <a:lstStyle/>
          <a:p>
            <a:pPr algn="dist"/>
            <a:r>
              <a:rPr lang="zh-CN" altLang="zh-CN" sz="3200" dirty="0">
                <a:solidFill>
                  <a:schemeClr val="bg1"/>
                </a:solidFill>
                <a:latin typeface="时尚中黑简体" panose="01010104010101010101" pitchFamily="2" charset="-122"/>
                <a:ea typeface="时尚中黑简体" panose="01010104010101010101" pitchFamily="2" charset="-122"/>
                <a:sym typeface="+mn-ea"/>
              </a:rPr>
              <a:t>单击此处</a:t>
            </a:r>
            <a:r>
              <a:rPr lang="zh-CN" altLang="en-US" sz="3200" dirty="0">
                <a:solidFill>
                  <a:schemeClr val="bg1"/>
                </a:solidFill>
                <a:latin typeface="时尚中黑简体" panose="01010104010101010101" pitchFamily="2" charset="-122"/>
                <a:ea typeface="时尚中黑简体" panose="01010104010101010101" pitchFamily="2" charset="-122"/>
                <a:sym typeface="+mn-ea"/>
              </a:rPr>
              <a:t>副</a:t>
            </a:r>
            <a:r>
              <a:rPr lang="zh-CN" altLang="zh-CN" sz="3200" dirty="0">
                <a:solidFill>
                  <a:schemeClr val="bg1"/>
                </a:solidFill>
                <a:latin typeface="时尚中黑简体" panose="01010104010101010101" pitchFamily="2" charset="-122"/>
                <a:ea typeface="时尚中黑简体" panose="01010104010101010101" pitchFamily="2" charset="-122"/>
                <a:sym typeface="+mn-ea"/>
              </a:rPr>
              <a:t>添加标题</a:t>
            </a:r>
            <a:endParaRPr lang="zh-CN" altLang="zh-CN" sz="3200" dirty="0">
              <a:solidFill>
                <a:schemeClr val="bg1"/>
              </a:solidFill>
              <a:latin typeface="时尚中黑简体" panose="01010104010101010101" pitchFamily="2" charset="-122"/>
              <a:ea typeface="时尚中黑简体" panose="01010104010101010101" pitchFamily="2" charset="-122"/>
              <a:sym typeface="+mn-ea"/>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1000"/>
                                        <p:tgtEl>
                                          <p:spTgt spid="35"/>
                                        </p:tgtEl>
                                      </p:cBhvr>
                                    </p:animEffect>
                                  </p:childTnLst>
                                </p:cTn>
                              </p:par>
                            </p:childTnLst>
                          </p:cTn>
                        </p:par>
                        <p:par>
                          <p:cTn id="13" fill="hold">
                            <p:stCondLst>
                              <p:cond delay="1500"/>
                            </p:stCondLst>
                            <p:childTnLst>
                              <p:par>
                                <p:cTn id="14" presetID="39" presetClass="entr" presetSubtype="0" accel="10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ppt_h</p:attrName>
                                        </p:attrNameLst>
                                      </p:cBhvr>
                                      <p:tavLst>
                                        <p:tav tm="0">
                                          <p:val>
                                            <p:strVal val="#ppt_h/20"/>
                                          </p:val>
                                        </p:tav>
                                        <p:tav tm="50000">
                                          <p:val>
                                            <p:strVal val="#ppt_h/20"/>
                                          </p:val>
                                        </p:tav>
                                        <p:tav tm="100000">
                                          <p:val>
                                            <p:strVal val="#ppt_h"/>
                                          </p:val>
                                        </p:tav>
                                      </p:tavLst>
                                    </p:anim>
                                    <p:anim calcmode="lin" valueType="num">
                                      <p:cBhvr>
                                        <p:cTn id="17" dur="500" fill="hold"/>
                                        <p:tgtEl>
                                          <p:spTgt spid="41"/>
                                        </p:tgtEl>
                                        <p:attrNameLst>
                                          <p:attrName>ppt_w</p:attrName>
                                        </p:attrNameLst>
                                      </p:cBhvr>
                                      <p:tavLst>
                                        <p:tav tm="0">
                                          <p:val>
                                            <p:strVal val="#ppt_w+.3"/>
                                          </p:val>
                                        </p:tav>
                                        <p:tav tm="50000">
                                          <p:val>
                                            <p:strVal val="#ppt_w+.3"/>
                                          </p:val>
                                        </p:tav>
                                        <p:tav tm="100000">
                                          <p:val>
                                            <p:strVal val="#ppt_w"/>
                                          </p:val>
                                        </p:tav>
                                      </p:tavLst>
                                    </p:anim>
                                    <p:anim calcmode="lin" valueType="num">
                                      <p:cBhvr>
                                        <p:cTn id="18" dur="500" fill="hold"/>
                                        <p:tgtEl>
                                          <p:spTgt spid="41"/>
                                        </p:tgtEl>
                                        <p:attrNameLst>
                                          <p:attrName>ppt_x</p:attrName>
                                        </p:attrNameLst>
                                      </p:cBhvr>
                                      <p:tavLst>
                                        <p:tav tm="0">
                                          <p:val>
                                            <p:strVal val="#ppt_x-.3"/>
                                          </p:val>
                                        </p:tav>
                                        <p:tav tm="50000">
                                          <p:val>
                                            <p:strVal val="#ppt_x"/>
                                          </p:val>
                                        </p:tav>
                                        <p:tav tm="100000">
                                          <p:val>
                                            <p:strVal val="#ppt_x"/>
                                          </p:val>
                                        </p:tav>
                                      </p:tavLst>
                                    </p:anim>
                                    <p:anim calcmode="lin" valueType="num">
                                      <p:cBhvr>
                                        <p:cTn id="19" dur="500" fill="hold"/>
                                        <p:tgtEl>
                                          <p:spTgt spid="41"/>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6"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80">
                                          <p:stCondLst>
                                            <p:cond delay="0"/>
                                          </p:stCondLst>
                                        </p:cTn>
                                        <p:tgtEl>
                                          <p:spTgt spid="42"/>
                                        </p:tgtEl>
                                      </p:cBhvr>
                                    </p:animEffect>
                                    <p:anim calcmode="lin" valueType="num">
                                      <p:cBhvr>
                                        <p:cTn id="24"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9" dur="26">
                                          <p:stCondLst>
                                            <p:cond delay="650"/>
                                          </p:stCondLst>
                                        </p:cTn>
                                        <p:tgtEl>
                                          <p:spTgt spid="42"/>
                                        </p:tgtEl>
                                      </p:cBhvr>
                                      <p:to x="100000" y="60000"/>
                                    </p:animScale>
                                    <p:animScale>
                                      <p:cBhvr>
                                        <p:cTn id="30" dur="166" decel="50000">
                                          <p:stCondLst>
                                            <p:cond delay="676"/>
                                          </p:stCondLst>
                                        </p:cTn>
                                        <p:tgtEl>
                                          <p:spTgt spid="42"/>
                                        </p:tgtEl>
                                      </p:cBhvr>
                                      <p:to x="100000" y="100000"/>
                                    </p:animScale>
                                    <p:animScale>
                                      <p:cBhvr>
                                        <p:cTn id="31" dur="26">
                                          <p:stCondLst>
                                            <p:cond delay="1312"/>
                                          </p:stCondLst>
                                        </p:cTn>
                                        <p:tgtEl>
                                          <p:spTgt spid="42"/>
                                        </p:tgtEl>
                                      </p:cBhvr>
                                      <p:to x="100000" y="80000"/>
                                    </p:animScale>
                                    <p:animScale>
                                      <p:cBhvr>
                                        <p:cTn id="32" dur="166" decel="50000">
                                          <p:stCondLst>
                                            <p:cond delay="1338"/>
                                          </p:stCondLst>
                                        </p:cTn>
                                        <p:tgtEl>
                                          <p:spTgt spid="42"/>
                                        </p:tgtEl>
                                      </p:cBhvr>
                                      <p:to x="100000" y="100000"/>
                                    </p:animScale>
                                    <p:animScale>
                                      <p:cBhvr>
                                        <p:cTn id="33" dur="26">
                                          <p:stCondLst>
                                            <p:cond delay="1642"/>
                                          </p:stCondLst>
                                        </p:cTn>
                                        <p:tgtEl>
                                          <p:spTgt spid="42"/>
                                        </p:tgtEl>
                                      </p:cBhvr>
                                      <p:to x="100000" y="90000"/>
                                    </p:animScale>
                                    <p:animScale>
                                      <p:cBhvr>
                                        <p:cTn id="34" dur="166" decel="50000">
                                          <p:stCondLst>
                                            <p:cond delay="1668"/>
                                          </p:stCondLst>
                                        </p:cTn>
                                        <p:tgtEl>
                                          <p:spTgt spid="42"/>
                                        </p:tgtEl>
                                      </p:cBhvr>
                                      <p:to x="100000" y="100000"/>
                                    </p:animScale>
                                    <p:animScale>
                                      <p:cBhvr>
                                        <p:cTn id="35" dur="26">
                                          <p:stCondLst>
                                            <p:cond delay="1808"/>
                                          </p:stCondLst>
                                        </p:cTn>
                                        <p:tgtEl>
                                          <p:spTgt spid="42"/>
                                        </p:tgtEl>
                                      </p:cBhvr>
                                      <p:to x="100000" y="95000"/>
                                    </p:animScale>
                                    <p:animScale>
                                      <p:cBhvr>
                                        <p:cTn id="36" dur="166" decel="50000">
                                          <p:stCondLst>
                                            <p:cond delay="1834"/>
                                          </p:stCondLst>
                                        </p:cTn>
                                        <p:tgtEl>
                                          <p:spTgt spid="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12" name="Rectangle 12"/>
          <p:cNvSpPr/>
          <p:nvPr/>
        </p:nvSpPr>
        <p:spPr>
          <a:xfrm>
            <a:off x="4206874" y="1406525"/>
            <a:ext cx="7616825" cy="3836987"/>
          </a:xfrm>
          <a:prstGeom prst="rect">
            <a:avLst/>
          </a:prstGeom>
          <a:solidFill>
            <a:srgbClr val="BF2121"/>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16" name="TextBox 47"/>
          <p:cNvSpPr txBox="1"/>
          <p:nvPr/>
        </p:nvSpPr>
        <p:spPr>
          <a:xfrm>
            <a:off x="11066914" y="3653711"/>
            <a:ext cx="381000" cy="911225"/>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7930" eaLnBrk="1" hangingPunct="1"/>
            <a:r>
              <a:rPr lang="en-US" altLang="zh-CN" sz="5300" dirty="0">
                <a:solidFill>
                  <a:srgbClr val="FFFFFF"/>
                </a:solidFill>
                <a:latin typeface="Roboto"/>
                <a:ea typeface="Roboto"/>
              </a:rPr>
              <a:t>”</a:t>
            </a:r>
            <a:endParaRPr lang="en-US" altLang="zh-CN" sz="3100" dirty="0">
              <a:solidFill>
                <a:srgbClr val="000000"/>
              </a:solidFill>
              <a:latin typeface="Roboto"/>
              <a:ea typeface="宋体" panose="02010600030101010101" pitchFamily="2" charset="-122"/>
            </a:endParaRPr>
          </a:p>
        </p:txBody>
      </p:sp>
      <p:grpSp>
        <p:nvGrpSpPr>
          <p:cNvPr id="5" name="组合 4"/>
          <p:cNvGrpSpPr/>
          <p:nvPr/>
        </p:nvGrpSpPr>
        <p:grpSpPr>
          <a:xfrm>
            <a:off x="4589780" y="2040890"/>
            <a:ext cx="6477000" cy="2105025"/>
            <a:chOff x="7228" y="3214"/>
            <a:chExt cx="10200" cy="3315"/>
          </a:xfrm>
        </p:grpSpPr>
        <p:sp>
          <p:nvSpPr>
            <p:cNvPr id="15" name="TextBox 2047"/>
            <p:cNvSpPr txBox="1"/>
            <p:nvPr/>
          </p:nvSpPr>
          <p:spPr>
            <a:xfrm>
              <a:off x="7228" y="3214"/>
              <a:ext cx="598" cy="1435"/>
            </a:xfrm>
            <a:prstGeom prst="rect">
              <a:avLst/>
            </a:prstGeom>
            <a:noFill/>
            <a:ln w="9525">
              <a:noFill/>
            </a:ln>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7930" eaLnBrk="1" hangingPunct="1"/>
              <a:r>
                <a:rPr lang="en-US" altLang="zh-CN" sz="5300" dirty="0">
                  <a:solidFill>
                    <a:srgbClr val="FFFFFF"/>
                  </a:solidFill>
                  <a:latin typeface="Roboto"/>
                  <a:ea typeface="Roboto"/>
                </a:rPr>
                <a:t>”</a:t>
              </a:r>
              <a:endParaRPr lang="en-US" altLang="zh-CN" sz="3100" dirty="0">
                <a:solidFill>
                  <a:srgbClr val="000000"/>
                </a:solidFill>
                <a:latin typeface="Roboto"/>
                <a:ea typeface="宋体" panose="02010600030101010101" pitchFamily="2" charset="-122"/>
              </a:endParaRPr>
            </a:p>
          </p:txBody>
        </p:sp>
        <p:sp>
          <p:nvSpPr>
            <p:cNvPr id="18" name="矩形 17"/>
            <p:cNvSpPr/>
            <p:nvPr/>
          </p:nvSpPr>
          <p:spPr>
            <a:xfrm>
              <a:off x="7826" y="3559"/>
              <a:ext cx="9602" cy="2970"/>
            </a:xfrm>
            <a:prstGeom prst="rect">
              <a:avLst/>
            </a:prstGeom>
            <a:solidFill>
              <a:srgbClr val="012438"/>
            </a:solidFill>
            <a:ln w="3175" cap="flat" cmpd="sng">
              <a:solidFill>
                <a:srgbClr val="FFFFFF"/>
              </a:solidFill>
              <a:prstDash val="solid"/>
              <a:miter/>
              <a:headEnd type="none" w="med" len="med"/>
              <a:tailEnd type="none" w="med" len="me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eaLnBrk="1" hangingPunct="1"/>
              <a:endParaRPr lang="zh-CN" altLang="en-US" dirty="0">
                <a:solidFill>
                  <a:srgbClr val="FFFFFF"/>
                </a:solidFill>
                <a:latin typeface="Calibri" panose="020F0502020204030204" pitchFamily="34" charset="0"/>
                <a:ea typeface="宋体" panose="02010600030101010101" pitchFamily="2" charset="-122"/>
              </a:endParaRPr>
            </a:p>
          </p:txBody>
        </p:sp>
        <p:sp>
          <p:nvSpPr>
            <p:cNvPr id="19" name="矩形 18"/>
            <p:cNvSpPr/>
            <p:nvPr/>
          </p:nvSpPr>
          <p:spPr>
            <a:xfrm>
              <a:off x="8916" y="4280"/>
              <a:ext cx="7422" cy="1527"/>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6025">
                <a:lnSpc>
                  <a:spcPct val="150000"/>
                </a:lnSpc>
                <a:spcBef>
                  <a:spcPct val="20000"/>
                </a:spcBef>
              </a:pPr>
              <a:r>
                <a:rPr lang="zh-CN" altLang="zh-CN" sz="14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请输入您要替换的文字内容，请输入您要替换的文字内容，请输入您要替换的文字内容，请输入您要替换的文字内容，请输入您要替换的文字内容。</a:t>
              </a:r>
              <a:endParaRPr lang="en-US" altLang="zh-CN" sz="1400" dirty="0">
                <a:solidFill>
                  <a:schemeClr val="bg1"/>
                </a:solidFill>
                <a:latin typeface="方正宋刻本秀楷简体" panose="02000000000000000000" pitchFamily="2" charset="-122"/>
                <a:ea typeface="方正宋刻本秀楷简体" panose="02000000000000000000" pitchFamily="2" charset="-122"/>
                <a:sym typeface="Arial" panose="020B0604020202020204" pitchFamily="34" charset="0"/>
              </a:endParaRPr>
            </a:p>
          </p:txBody>
        </p:sp>
      </p:grpSp>
      <p:sp>
        <p:nvSpPr>
          <p:cNvPr id="20" name="矩形 19"/>
          <p:cNvSpPr/>
          <p:nvPr/>
        </p:nvSpPr>
        <p:spPr>
          <a:xfrm>
            <a:off x="4969327" y="4270295"/>
            <a:ext cx="6097587" cy="243593"/>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6025">
              <a:lnSpc>
                <a:spcPct val="150000"/>
              </a:lnSpc>
              <a:spcBef>
                <a:spcPct val="20000"/>
              </a:spcBef>
            </a:pPr>
            <a:r>
              <a:rPr lang="zh-CN" altLang="zh-CN" sz="12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a:t>
            </a:r>
            <a:r>
              <a:rPr lang="zh-CN" altLang="en-US" sz="1200" b="1" dirty="0">
                <a:solidFill>
                  <a:schemeClr val="bg1"/>
                </a:solidFill>
                <a:latin typeface="方正宋刻本秀楷简体" panose="02000000000000000000" pitchFamily="2" charset="-122"/>
                <a:ea typeface="方正宋刻本秀楷简体" panose="02000000000000000000" pitchFamily="2" charset="-122"/>
                <a:sym typeface="+mn-ea"/>
              </a:rPr>
              <a:t>。</a:t>
            </a:r>
            <a:endParaRPr lang="en-US" altLang="zh-CN" sz="1200" dirty="0">
              <a:solidFill>
                <a:schemeClr val="bg1"/>
              </a:solidFill>
              <a:latin typeface="方正宋刻本秀楷简体" panose="02000000000000000000" pitchFamily="2" charset="-122"/>
              <a:ea typeface="方正宋刻本秀楷简体" panose="02000000000000000000" pitchFamily="2" charset="-122"/>
              <a:sym typeface="Arial" panose="020B0604020202020204" pitchFamily="34" charset="0"/>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pic>
        <p:nvPicPr>
          <p:cNvPr id="2" name="图片 1"/>
          <p:cNvPicPr>
            <a:picLocks noChangeAspect="1"/>
          </p:cNvPicPr>
          <p:nvPr/>
        </p:nvPicPr>
        <p:blipFill rotWithShape="1">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l="9685" r="11213"/>
          <a:stretch>
            <a:fillRect/>
          </a:stretch>
        </p:blipFill>
        <p:spPr>
          <a:xfrm>
            <a:off x="406401" y="1408112"/>
            <a:ext cx="3824287" cy="3835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000">
        <p14:ripp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par>
                          <p:cTn id="13" fill="hold">
                            <p:stCondLst>
                              <p:cond delay="2000"/>
                            </p:stCondLst>
                            <p:childTnLst>
                              <p:par>
                                <p:cTn id="14" presetID="25"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7"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8"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 calcmode="lin" valueType="num">
                                      <p:cBhvr>
                                        <p:cTn id="20"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1"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2"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3" dur="1000" decel="50000">
                                          <p:stCondLst>
                                            <p:cond delay="0"/>
                                          </p:stCondLst>
                                        </p:cTn>
                                        <p:tgtEl>
                                          <p:spTgt spid="5"/>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Effect transition="in" filter="wipe(left)">
                                      <p:cBhvr>
                                        <p:cTn id="27" dur="1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grpSp>
        <p:nvGrpSpPr>
          <p:cNvPr id="4" name="组合 3"/>
          <p:cNvGrpSpPr/>
          <p:nvPr/>
        </p:nvGrpSpPr>
        <p:grpSpPr>
          <a:xfrm>
            <a:off x="381000" y="1224915"/>
            <a:ext cx="11430635" cy="4363085"/>
            <a:chOff x="600" y="1929"/>
            <a:chExt cx="18001" cy="6871"/>
          </a:xfrm>
        </p:grpSpPr>
        <p:sp>
          <p:nvSpPr>
            <p:cNvPr id="48" name="Rectangle 12"/>
            <p:cNvSpPr/>
            <p:nvPr/>
          </p:nvSpPr>
          <p:spPr>
            <a:xfrm>
              <a:off x="621" y="2116"/>
              <a:ext cx="17980" cy="6684"/>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50" name="矩形 49"/>
            <p:cNvSpPr/>
            <p:nvPr/>
          </p:nvSpPr>
          <p:spPr>
            <a:xfrm>
              <a:off x="600" y="1929"/>
              <a:ext cx="18000" cy="232"/>
            </a:xfrm>
            <a:prstGeom prst="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grpSp>
      <p:grpSp>
        <p:nvGrpSpPr>
          <p:cNvPr id="8" name="组合 7"/>
          <p:cNvGrpSpPr/>
          <p:nvPr/>
        </p:nvGrpSpPr>
        <p:grpSpPr>
          <a:xfrm>
            <a:off x="1641475" y="1852930"/>
            <a:ext cx="3703320" cy="707390"/>
            <a:chOff x="2585" y="2918"/>
            <a:chExt cx="5832" cy="1114"/>
          </a:xfrm>
        </p:grpSpPr>
        <p:grpSp>
          <p:nvGrpSpPr>
            <p:cNvPr id="2" name="组合 1"/>
            <p:cNvGrpSpPr/>
            <p:nvPr/>
          </p:nvGrpSpPr>
          <p:grpSpPr>
            <a:xfrm>
              <a:off x="2585" y="2918"/>
              <a:ext cx="940" cy="1115"/>
              <a:chOff x="1355415" y="2251813"/>
              <a:chExt cx="1774839" cy="2103759"/>
            </a:xfrm>
          </p:grpSpPr>
          <p:sp>
            <p:nvSpPr>
              <p:cNvPr id="22" name="圆角矩形 4"/>
              <p:cNvSpPr>
                <a:spLocks noChangeAspect="1"/>
              </p:cNvSpPr>
              <p:nvPr/>
            </p:nvSpPr>
            <p:spPr>
              <a:xfrm rot="18000000">
                <a:off x="1355415" y="2387593"/>
                <a:ext cx="1774839" cy="1774839"/>
              </a:xfrm>
              <a:prstGeom prst="roundRect">
                <a:avLst>
                  <a:gd name="adj" fmla="val 30000"/>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23" name="圆角矩形 5"/>
              <p:cNvSpPr>
                <a:spLocks noChangeAspect="1"/>
              </p:cNvSpPr>
              <p:nvPr/>
            </p:nvSpPr>
            <p:spPr>
              <a:xfrm rot="18900000">
                <a:off x="1355415" y="2387593"/>
                <a:ext cx="1774839" cy="1774839"/>
              </a:xfrm>
              <a:prstGeom prst="roundRect">
                <a:avLst>
                  <a:gd name="adj" fmla="val 30000"/>
                </a:avLst>
              </a:prstGeom>
              <a:solidFill>
                <a:srgbClr val="D80110"/>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24" name="文本框 23"/>
              <p:cNvSpPr txBox="1"/>
              <p:nvPr/>
            </p:nvSpPr>
            <p:spPr>
              <a:xfrm>
                <a:off x="1471030" y="2251813"/>
                <a:ext cx="1471127" cy="2103759"/>
              </a:xfrm>
              <a:prstGeom prst="rect">
                <a:avLst/>
              </a:prstGeom>
              <a:noFill/>
              <a:effectLst/>
            </p:spPr>
            <p:txBody>
              <a:bodyPr wrap="square" rtlCol="0">
                <a:spAutoFit/>
              </a:bodyPr>
              <a:lstStyle/>
              <a:p>
                <a:pPr algn="dist"/>
                <a:r>
                  <a:rPr lang="en-US" altLang="zh-CN" sz="4000" b="1" dirty="0">
                    <a:solidFill>
                      <a:schemeClr val="bg1"/>
                    </a:solidFill>
                    <a:latin typeface="方正宋刻本秀楷简体" panose="02000000000000000000" pitchFamily="2" charset="-122"/>
                    <a:ea typeface="方正宋刻本秀楷简体" panose="02000000000000000000" pitchFamily="2" charset="-122"/>
                  </a:rPr>
                  <a:t>1</a:t>
                </a:r>
                <a:endParaRPr lang="zh-CN" altLang="en-US" sz="4000" dirty="0">
                  <a:solidFill>
                    <a:schemeClr val="bg1"/>
                  </a:solidFill>
                  <a:latin typeface="方正宋刻本秀楷简体" panose="02000000000000000000" pitchFamily="2" charset="-122"/>
                  <a:ea typeface="方正宋刻本秀楷简体" panose="02000000000000000000" pitchFamily="2" charset="-122"/>
                </a:endParaRPr>
              </a:p>
            </p:txBody>
          </p:sp>
        </p:grpSp>
        <p:sp>
          <p:nvSpPr>
            <p:cNvPr id="30" name="Rectangle 12"/>
            <p:cNvSpPr/>
            <p:nvPr/>
          </p:nvSpPr>
          <p:spPr>
            <a:xfrm>
              <a:off x="3797" y="3026"/>
              <a:ext cx="4620" cy="898"/>
            </a:xfrm>
            <a:prstGeom prst="rect">
              <a:avLst/>
            </a:prstGeom>
            <a:solidFill>
              <a:srgbClr val="D80110">
                <a:alpha val="5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31" name="Rectangle 12"/>
            <p:cNvSpPr/>
            <p:nvPr/>
          </p:nvSpPr>
          <p:spPr>
            <a:xfrm>
              <a:off x="3951" y="3172"/>
              <a:ext cx="4312" cy="607"/>
            </a:xfrm>
            <a:prstGeom prst="rect">
              <a:avLst/>
            </a:prstGeom>
            <a:solidFill>
              <a:srgbClr val="D80110">
                <a:alpha val="50000"/>
              </a:srgbClr>
            </a:solidFill>
            <a:ln w="9525">
              <a:solidFill>
                <a:schemeClr val="bg1"/>
              </a:solid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5" name="矩形 4"/>
            <p:cNvSpPr/>
            <p:nvPr/>
          </p:nvSpPr>
          <p:spPr>
            <a:xfrm>
              <a:off x="4338" y="3205"/>
              <a:ext cx="3508" cy="582"/>
            </a:xfrm>
            <a:prstGeom prst="rect">
              <a:avLst/>
            </a:prstGeom>
          </p:spPr>
          <p:txBody>
            <a:bodyPr wrap="square">
              <a:spAutoFit/>
            </a:bodyPr>
            <a:lstStyle/>
            <a:p>
              <a:pPr algn="dist"/>
              <a:r>
                <a:rPr lang="zh-CN" altLang="zh-CN" b="1" dirty="0">
                  <a:solidFill>
                    <a:schemeClr val="bg1"/>
                  </a:solidFill>
                  <a:latin typeface="方正细黑一简体" panose="03000509000000000000" pitchFamily="65" charset="-122"/>
                  <a:ea typeface="方正细黑一简体" panose="03000509000000000000" pitchFamily="65" charset="-122"/>
                  <a:sym typeface="+mn-ea"/>
                </a:rPr>
                <a:t>请输入您</a:t>
              </a:r>
              <a:r>
                <a:rPr lang="zh-CN" altLang="en-US" b="1" dirty="0">
                  <a:solidFill>
                    <a:schemeClr val="bg1"/>
                  </a:solidFill>
                  <a:latin typeface="方正细黑一简体" panose="03000509000000000000" pitchFamily="65" charset="-122"/>
                  <a:ea typeface="方正细黑一简体" panose="03000509000000000000" pitchFamily="65" charset="-122"/>
                  <a:sym typeface="+mn-ea"/>
                </a:rPr>
                <a:t>的标题</a:t>
              </a:r>
              <a:endParaRPr lang="zh-CN" altLang="en-US" dirty="0">
                <a:latin typeface="方正细黑一简体" panose="03000509000000000000" pitchFamily="65" charset="-122"/>
                <a:ea typeface="方正细黑一简体" panose="03000509000000000000" pitchFamily="65" charset="-122"/>
              </a:endParaRPr>
            </a:p>
          </p:txBody>
        </p:sp>
      </p:grpSp>
      <p:grpSp>
        <p:nvGrpSpPr>
          <p:cNvPr id="10" name="组合 9"/>
          <p:cNvGrpSpPr/>
          <p:nvPr/>
        </p:nvGrpSpPr>
        <p:grpSpPr>
          <a:xfrm>
            <a:off x="2411095" y="2607945"/>
            <a:ext cx="2933700" cy="2435860"/>
            <a:chOff x="3797" y="4107"/>
            <a:chExt cx="4620" cy="3836"/>
          </a:xfrm>
        </p:grpSpPr>
        <p:sp>
          <p:nvSpPr>
            <p:cNvPr id="32" name="Rectangle 12"/>
            <p:cNvSpPr/>
            <p:nvPr/>
          </p:nvSpPr>
          <p:spPr>
            <a:xfrm>
              <a:off x="3797" y="4107"/>
              <a:ext cx="4620" cy="3836"/>
            </a:xfrm>
            <a:prstGeom prst="rect">
              <a:avLst/>
            </a:prstGeom>
            <a:solidFill>
              <a:srgbClr val="012438"/>
            </a:solidFill>
            <a:ln w="9525">
              <a:solidFill>
                <a:schemeClr val="bg1"/>
              </a:solid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7" name="矩形 6"/>
            <p:cNvSpPr/>
            <p:nvPr/>
          </p:nvSpPr>
          <p:spPr>
            <a:xfrm>
              <a:off x="4353" y="4684"/>
              <a:ext cx="3672" cy="3054"/>
            </a:xfrm>
            <a:prstGeom prst="rect">
              <a:avLst/>
            </a:prstGeom>
          </p:spPr>
          <p:txBody>
            <a:bodyPr wrap="square">
              <a:spAutoFit/>
            </a:bodyPr>
            <a:lstStyle/>
            <a:p>
              <a:pPr>
                <a:lnSpc>
                  <a:spcPct val="150000"/>
                </a:lnSpc>
              </a:pPr>
              <a:r>
                <a:rPr lang="zh-CN" altLang="zh-CN" sz="16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请输入您要替换的文字内容，请输入您要替换的文字内容，请输入您要替换的文字内容</a:t>
              </a:r>
              <a:r>
                <a:rPr lang="zh-CN" altLang="en-US" sz="1600" b="1" dirty="0">
                  <a:solidFill>
                    <a:schemeClr val="bg1"/>
                  </a:solidFill>
                  <a:latin typeface="方正宋刻本秀楷简体" panose="02000000000000000000" pitchFamily="2" charset="-122"/>
                  <a:ea typeface="方正宋刻本秀楷简体" panose="02000000000000000000" pitchFamily="2" charset="-122"/>
                  <a:sym typeface="+mn-ea"/>
                </a:rPr>
                <a:t>。</a:t>
              </a:r>
              <a:endParaRPr lang="zh-CN" altLang="en-US" sz="1600" dirty="0"/>
            </a:p>
            <a:p>
              <a:pPr>
                <a:lnSpc>
                  <a:spcPct val="150000"/>
                </a:lnSpc>
              </a:pPr>
              <a:endParaRPr lang="zh-CN" altLang="en-US" sz="1600" dirty="0"/>
            </a:p>
          </p:txBody>
        </p:sp>
      </p:grpSp>
      <p:grpSp>
        <p:nvGrpSpPr>
          <p:cNvPr id="9" name="组合 8"/>
          <p:cNvGrpSpPr/>
          <p:nvPr/>
        </p:nvGrpSpPr>
        <p:grpSpPr>
          <a:xfrm>
            <a:off x="6579235" y="1852930"/>
            <a:ext cx="3703320" cy="707390"/>
            <a:chOff x="10361" y="2918"/>
            <a:chExt cx="5832" cy="1114"/>
          </a:xfrm>
        </p:grpSpPr>
        <p:grpSp>
          <p:nvGrpSpPr>
            <p:cNvPr id="34" name="组合 33"/>
            <p:cNvGrpSpPr/>
            <p:nvPr/>
          </p:nvGrpSpPr>
          <p:grpSpPr>
            <a:xfrm>
              <a:off x="10361" y="2918"/>
              <a:ext cx="940" cy="1115"/>
              <a:chOff x="1355415" y="2251813"/>
              <a:chExt cx="1774839" cy="2103759"/>
            </a:xfrm>
          </p:grpSpPr>
          <p:sp>
            <p:nvSpPr>
              <p:cNvPr id="35" name="圆角矩形 4"/>
              <p:cNvSpPr>
                <a:spLocks noChangeAspect="1"/>
              </p:cNvSpPr>
              <p:nvPr/>
            </p:nvSpPr>
            <p:spPr>
              <a:xfrm rot="18000000">
                <a:off x="1355415" y="2387593"/>
                <a:ext cx="1774839" cy="1774839"/>
              </a:xfrm>
              <a:prstGeom prst="roundRect">
                <a:avLst>
                  <a:gd name="adj" fmla="val 30000"/>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36" name="圆角矩形 5"/>
              <p:cNvSpPr>
                <a:spLocks noChangeAspect="1"/>
              </p:cNvSpPr>
              <p:nvPr/>
            </p:nvSpPr>
            <p:spPr>
              <a:xfrm rot="18900000">
                <a:off x="1355415" y="2387593"/>
                <a:ext cx="1774839" cy="1774839"/>
              </a:xfrm>
              <a:prstGeom prst="roundRect">
                <a:avLst>
                  <a:gd name="adj" fmla="val 30000"/>
                </a:avLst>
              </a:prstGeom>
              <a:solidFill>
                <a:srgbClr val="D80110"/>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37" name="文本框 36"/>
              <p:cNvSpPr txBox="1"/>
              <p:nvPr/>
            </p:nvSpPr>
            <p:spPr>
              <a:xfrm>
                <a:off x="1471030" y="2251813"/>
                <a:ext cx="1471127" cy="2103759"/>
              </a:xfrm>
              <a:prstGeom prst="rect">
                <a:avLst/>
              </a:prstGeom>
              <a:noFill/>
              <a:effectLst/>
            </p:spPr>
            <p:txBody>
              <a:bodyPr wrap="square" rtlCol="0">
                <a:spAutoFit/>
              </a:bodyPr>
              <a:lstStyle/>
              <a:p>
                <a:pPr algn="dist"/>
                <a:r>
                  <a:rPr lang="en-US" altLang="zh-CN" sz="4000" b="1" dirty="0">
                    <a:solidFill>
                      <a:schemeClr val="bg1"/>
                    </a:solidFill>
                    <a:latin typeface="方正宋刻本秀楷简体" panose="02000000000000000000" pitchFamily="2" charset="-122"/>
                    <a:ea typeface="方正宋刻本秀楷简体" panose="02000000000000000000" pitchFamily="2" charset="-122"/>
                  </a:rPr>
                  <a:t>2</a:t>
                </a:r>
                <a:endParaRPr lang="zh-CN" altLang="en-US" sz="4000" dirty="0">
                  <a:solidFill>
                    <a:schemeClr val="bg1"/>
                  </a:solidFill>
                  <a:latin typeface="方正宋刻本秀楷简体" panose="02000000000000000000" pitchFamily="2" charset="-122"/>
                  <a:ea typeface="方正宋刻本秀楷简体" panose="02000000000000000000" pitchFamily="2" charset="-122"/>
                </a:endParaRPr>
              </a:p>
            </p:txBody>
          </p:sp>
        </p:grpSp>
        <p:sp>
          <p:nvSpPr>
            <p:cNvPr id="38" name="Rectangle 12"/>
            <p:cNvSpPr/>
            <p:nvPr/>
          </p:nvSpPr>
          <p:spPr>
            <a:xfrm>
              <a:off x="11573" y="3026"/>
              <a:ext cx="4620" cy="898"/>
            </a:xfrm>
            <a:prstGeom prst="rect">
              <a:avLst/>
            </a:prstGeom>
            <a:solidFill>
              <a:srgbClr val="D80110">
                <a:alpha val="5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39" name="Rectangle 12"/>
            <p:cNvSpPr/>
            <p:nvPr/>
          </p:nvSpPr>
          <p:spPr>
            <a:xfrm>
              <a:off x="11728" y="3172"/>
              <a:ext cx="4312" cy="607"/>
            </a:xfrm>
            <a:prstGeom prst="rect">
              <a:avLst/>
            </a:prstGeom>
            <a:solidFill>
              <a:srgbClr val="D80110">
                <a:alpha val="50000"/>
              </a:srgbClr>
            </a:solidFill>
            <a:ln w="9525">
              <a:solidFill>
                <a:schemeClr val="bg1"/>
              </a:solid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40" name="矩形 39"/>
            <p:cNvSpPr/>
            <p:nvPr/>
          </p:nvSpPr>
          <p:spPr>
            <a:xfrm>
              <a:off x="12114" y="3205"/>
              <a:ext cx="3508" cy="582"/>
            </a:xfrm>
            <a:prstGeom prst="rect">
              <a:avLst/>
            </a:prstGeom>
          </p:spPr>
          <p:txBody>
            <a:bodyPr wrap="square">
              <a:spAutoFit/>
            </a:bodyPr>
            <a:lstStyle/>
            <a:p>
              <a:pPr algn="dist"/>
              <a:r>
                <a:rPr lang="zh-CN" altLang="zh-CN" b="1" dirty="0">
                  <a:solidFill>
                    <a:schemeClr val="bg1"/>
                  </a:solidFill>
                  <a:latin typeface="方正细黑一简体" panose="03000509000000000000" pitchFamily="65" charset="-122"/>
                  <a:ea typeface="方正细黑一简体" panose="03000509000000000000" pitchFamily="65" charset="-122"/>
                  <a:sym typeface="+mn-ea"/>
                </a:rPr>
                <a:t>请输入您</a:t>
              </a:r>
              <a:r>
                <a:rPr lang="zh-CN" altLang="en-US" b="1" dirty="0">
                  <a:solidFill>
                    <a:schemeClr val="bg1"/>
                  </a:solidFill>
                  <a:latin typeface="方正细黑一简体" panose="03000509000000000000" pitchFamily="65" charset="-122"/>
                  <a:ea typeface="方正细黑一简体" panose="03000509000000000000" pitchFamily="65" charset="-122"/>
                  <a:sym typeface="+mn-ea"/>
                </a:rPr>
                <a:t>的标题</a:t>
              </a:r>
              <a:endParaRPr lang="zh-CN" altLang="en-US" dirty="0">
                <a:latin typeface="方正细黑一简体" panose="03000509000000000000" pitchFamily="65" charset="-122"/>
                <a:ea typeface="方正细黑一简体" panose="03000509000000000000" pitchFamily="65" charset="-122"/>
              </a:endParaRPr>
            </a:p>
          </p:txBody>
        </p:sp>
      </p:grpSp>
      <p:grpSp>
        <p:nvGrpSpPr>
          <p:cNvPr id="11" name="组合 10"/>
          <p:cNvGrpSpPr/>
          <p:nvPr/>
        </p:nvGrpSpPr>
        <p:grpSpPr>
          <a:xfrm>
            <a:off x="7348855" y="2607945"/>
            <a:ext cx="2933700" cy="2435860"/>
            <a:chOff x="11573" y="4107"/>
            <a:chExt cx="4620" cy="3836"/>
          </a:xfrm>
        </p:grpSpPr>
        <p:sp>
          <p:nvSpPr>
            <p:cNvPr id="41" name="Rectangle 12"/>
            <p:cNvSpPr/>
            <p:nvPr/>
          </p:nvSpPr>
          <p:spPr>
            <a:xfrm>
              <a:off x="11573" y="4107"/>
              <a:ext cx="4620" cy="3836"/>
            </a:xfrm>
            <a:prstGeom prst="rect">
              <a:avLst/>
            </a:prstGeom>
            <a:solidFill>
              <a:srgbClr val="012438"/>
            </a:solidFill>
            <a:ln w="9525">
              <a:solidFill>
                <a:schemeClr val="bg1"/>
              </a:solid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42" name="矩形 41"/>
            <p:cNvSpPr/>
            <p:nvPr/>
          </p:nvSpPr>
          <p:spPr>
            <a:xfrm>
              <a:off x="12129" y="4684"/>
              <a:ext cx="3672" cy="3054"/>
            </a:xfrm>
            <a:prstGeom prst="rect">
              <a:avLst/>
            </a:prstGeom>
          </p:spPr>
          <p:txBody>
            <a:bodyPr wrap="square">
              <a:spAutoFit/>
            </a:bodyPr>
            <a:lstStyle/>
            <a:p>
              <a:pPr>
                <a:lnSpc>
                  <a:spcPct val="150000"/>
                </a:lnSpc>
              </a:pPr>
              <a:r>
                <a:rPr lang="zh-CN" altLang="zh-CN" sz="1600" b="1" dirty="0">
                  <a:solidFill>
                    <a:schemeClr val="bg1"/>
                  </a:solidFill>
                  <a:latin typeface="方正宋刻本秀楷简体" panose="02000000000000000000" pitchFamily="2" charset="-122"/>
                  <a:ea typeface="方正宋刻本秀楷简体" panose="02000000000000000000" pitchFamily="2" charset="-122"/>
                  <a:sym typeface="+mn-ea"/>
                </a:rPr>
                <a:t>请输入您要替换的文字内容，请输入您要替换的文字内容，请输入您要替换的文字内容</a:t>
              </a:r>
              <a:r>
                <a:rPr lang="zh-CN" altLang="en-US" sz="1600" b="1" dirty="0">
                  <a:solidFill>
                    <a:schemeClr val="bg1"/>
                  </a:solidFill>
                  <a:latin typeface="方正宋刻本秀楷简体" panose="02000000000000000000" pitchFamily="2" charset="-122"/>
                  <a:ea typeface="方正宋刻本秀楷简体" panose="02000000000000000000" pitchFamily="2" charset="-122"/>
                  <a:sym typeface="+mn-ea"/>
                </a:rPr>
                <a:t>。</a:t>
              </a:r>
              <a:endParaRPr lang="zh-CN" altLang="en-US" sz="1600" dirty="0"/>
            </a:p>
            <a:p>
              <a:pPr>
                <a:lnSpc>
                  <a:spcPct val="150000"/>
                </a:lnSpc>
              </a:pPr>
              <a:endParaRPr lang="zh-CN" altLang="en-US" sz="1600" dirty="0"/>
            </a:p>
          </p:txBody>
        </p:sp>
      </p:grpSp>
      <p:sp>
        <p:nvSpPr>
          <p:cNvPr id="49" name="矩形 48"/>
          <p:cNvSpPr/>
          <p:nvPr/>
        </p:nvSpPr>
        <p:spPr>
          <a:xfrm>
            <a:off x="368300" y="5484938"/>
            <a:ext cx="11443363" cy="147512"/>
          </a:xfrm>
          <a:prstGeom prst="rect">
            <a:avLst/>
          </a:prstGeom>
          <a:solidFill>
            <a:srgbClr val="D8011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000">
        <p14:doors dir="vert"/>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8" presetClass="entr" presetSubtype="1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Left)">
                                      <p:cBhvr>
                                        <p:cTn id="11" dur="1000"/>
                                        <p:tgtEl>
                                          <p:spTgt spid="8"/>
                                        </p:tgtEl>
                                      </p:cBhvr>
                                    </p:animEffect>
                                  </p:childTnLst>
                                </p:cTn>
                              </p:par>
                            </p:childTnLst>
                          </p:cTn>
                        </p:par>
                        <p:par>
                          <p:cTn id="12" fill="hold">
                            <p:stCondLst>
                              <p:cond delay="2000"/>
                            </p:stCondLst>
                            <p:childTnLst>
                              <p:par>
                                <p:cTn id="13" presetID="25"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8" dur="1000" fill="hold"/>
                                        <p:tgtEl>
                                          <p:spTgt spid="10"/>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0"/>
                                        </p:tgtEl>
                                      </p:cBhvr>
                                    </p:animEffect>
                                  </p:childTnLst>
                                </p:cTn>
                              </p:par>
                            </p:childTnLst>
                          </p:cTn>
                        </p:par>
                        <p:par>
                          <p:cTn id="23" fill="hold">
                            <p:stCondLst>
                              <p:cond delay="3000"/>
                            </p:stCondLst>
                            <p:childTnLst>
                              <p:par>
                                <p:cTn id="24" presetID="18" presetClass="entr" presetSubtype="12"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strips(downLeft)">
                                      <p:cBhvr>
                                        <p:cTn id="26" dur="1000"/>
                                        <p:tgtEl>
                                          <p:spTgt spid="9"/>
                                        </p:tgtEl>
                                      </p:cBhvr>
                                    </p:animEffect>
                                  </p:childTnLst>
                                </p:cTn>
                              </p:par>
                            </p:childTnLst>
                          </p:cTn>
                        </p:par>
                        <p:par>
                          <p:cTn id="27" fill="hold">
                            <p:stCondLst>
                              <p:cond delay="4000"/>
                            </p:stCondLst>
                            <p:childTnLst>
                              <p:par>
                                <p:cTn id="28" presetID="25"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3" dur="1000" fill="hold"/>
                                        <p:tgtEl>
                                          <p:spTgt spid="11"/>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grpSp>
        <p:nvGrpSpPr>
          <p:cNvPr id="23" name="组合 22"/>
          <p:cNvGrpSpPr/>
          <p:nvPr/>
        </p:nvGrpSpPr>
        <p:grpSpPr>
          <a:xfrm>
            <a:off x="2260600" y="1457325"/>
            <a:ext cx="2004695" cy="2004695"/>
            <a:chOff x="1136647" y="1556141"/>
            <a:chExt cx="2620469" cy="2620469"/>
          </a:xfrm>
        </p:grpSpPr>
        <p:sp>
          <p:nvSpPr>
            <p:cNvPr id="57" name="椭圆 56"/>
            <p:cNvSpPr/>
            <p:nvPr/>
          </p:nvSpPr>
          <p:spPr>
            <a:xfrm>
              <a:off x="1136647" y="1556141"/>
              <a:ext cx="2620469" cy="2620469"/>
            </a:xfrm>
            <a:prstGeom prst="ellipse">
              <a:avLst/>
            </a:prstGeom>
            <a:noFill/>
            <a:ln>
              <a:solidFill>
                <a:srgbClr val="4857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sp>
          <p:nvSpPr>
            <p:cNvPr id="58" name="椭圆 57"/>
            <p:cNvSpPr/>
            <p:nvPr/>
          </p:nvSpPr>
          <p:spPr>
            <a:xfrm>
              <a:off x="1282229" y="1701723"/>
              <a:ext cx="2329306" cy="2329306"/>
            </a:xfrm>
            <a:prstGeom prst="ellipse">
              <a:avLst/>
            </a:prstGeom>
            <a:solidFill>
              <a:srgbClr val="0124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000" b="1" dirty="0">
                  <a:solidFill>
                    <a:schemeClr val="bg1"/>
                  </a:solidFill>
                  <a:latin typeface="微软雅黑" panose="020B0503020204020204" pitchFamily="2" charset="-122"/>
                  <a:ea typeface="微软雅黑" panose="020B0503020204020204" pitchFamily="2" charset="-122"/>
                </a:rPr>
                <a:t>标题</a:t>
              </a:r>
              <a:endParaRPr lang="zh-HK" altLang="en-US" sz="4000" b="1" dirty="0">
                <a:solidFill>
                  <a:schemeClr val="bg1"/>
                </a:solidFill>
                <a:latin typeface="微软雅黑" panose="020B0503020204020204" pitchFamily="2" charset="-122"/>
                <a:ea typeface="微软雅黑" panose="020B0503020204020204" pitchFamily="2" charset="-122"/>
              </a:endParaRPr>
            </a:p>
          </p:txBody>
        </p:sp>
      </p:grpSp>
      <p:grpSp>
        <p:nvGrpSpPr>
          <p:cNvPr id="24" name="组合 23"/>
          <p:cNvGrpSpPr/>
          <p:nvPr/>
        </p:nvGrpSpPr>
        <p:grpSpPr>
          <a:xfrm>
            <a:off x="5052060" y="3248025"/>
            <a:ext cx="2004695" cy="2004695"/>
            <a:chOff x="4785765" y="3896672"/>
            <a:chExt cx="2620469" cy="2620469"/>
          </a:xfrm>
        </p:grpSpPr>
        <p:sp>
          <p:nvSpPr>
            <p:cNvPr id="55" name="椭圆 54"/>
            <p:cNvSpPr/>
            <p:nvPr/>
          </p:nvSpPr>
          <p:spPr>
            <a:xfrm>
              <a:off x="4785765" y="3896672"/>
              <a:ext cx="2620469" cy="2620469"/>
            </a:xfrm>
            <a:prstGeom prst="ellipse">
              <a:avLst/>
            </a:prstGeom>
            <a:noFill/>
            <a:ln>
              <a:solidFill>
                <a:srgbClr val="4857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sp>
          <p:nvSpPr>
            <p:cNvPr id="56" name="椭圆 55"/>
            <p:cNvSpPr/>
            <p:nvPr/>
          </p:nvSpPr>
          <p:spPr>
            <a:xfrm>
              <a:off x="4931347" y="4042254"/>
              <a:ext cx="2329306" cy="2329306"/>
            </a:xfrm>
            <a:prstGeom prst="ellipse">
              <a:avLst/>
            </a:prstGeom>
            <a:solidFill>
              <a:srgbClr val="D6343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000" b="1" dirty="0">
                  <a:solidFill>
                    <a:schemeClr val="bg1"/>
                  </a:solidFill>
                  <a:latin typeface="微软雅黑" panose="020B0503020204020204" pitchFamily="2" charset="-122"/>
                  <a:ea typeface="微软雅黑" panose="020B0503020204020204" pitchFamily="2" charset="-122"/>
                </a:rPr>
                <a:t>标题</a:t>
              </a:r>
              <a:endParaRPr lang="zh-HK" altLang="en-US" sz="4000" b="1" dirty="0">
                <a:solidFill>
                  <a:schemeClr val="bg1"/>
                </a:solidFill>
                <a:latin typeface="微软雅黑" panose="020B0503020204020204" pitchFamily="2" charset="-122"/>
                <a:ea typeface="微软雅黑" panose="020B0503020204020204" pitchFamily="2" charset="-122"/>
              </a:endParaRPr>
            </a:p>
          </p:txBody>
        </p:sp>
      </p:grpSp>
      <p:grpSp>
        <p:nvGrpSpPr>
          <p:cNvPr id="25" name="组合 24"/>
          <p:cNvGrpSpPr/>
          <p:nvPr/>
        </p:nvGrpSpPr>
        <p:grpSpPr>
          <a:xfrm>
            <a:off x="7843520" y="1457325"/>
            <a:ext cx="2004695" cy="2004695"/>
            <a:chOff x="8434884" y="1556141"/>
            <a:chExt cx="2620469" cy="2620469"/>
          </a:xfrm>
        </p:grpSpPr>
        <p:sp>
          <p:nvSpPr>
            <p:cNvPr id="53" name="椭圆 52"/>
            <p:cNvSpPr/>
            <p:nvPr/>
          </p:nvSpPr>
          <p:spPr>
            <a:xfrm>
              <a:off x="8434884" y="1556141"/>
              <a:ext cx="2620469" cy="2620469"/>
            </a:xfrm>
            <a:prstGeom prst="ellipse">
              <a:avLst/>
            </a:prstGeom>
            <a:noFill/>
            <a:ln>
              <a:solidFill>
                <a:srgbClr val="48576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sp>
          <p:nvSpPr>
            <p:cNvPr id="54" name="椭圆 53"/>
            <p:cNvSpPr/>
            <p:nvPr/>
          </p:nvSpPr>
          <p:spPr>
            <a:xfrm>
              <a:off x="8580466" y="1701723"/>
              <a:ext cx="2329306" cy="2329306"/>
            </a:xfrm>
            <a:prstGeom prst="ellipse">
              <a:avLst/>
            </a:prstGeom>
            <a:solidFill>
              <a:srgbClr val="0124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000" b="1" dirty="0">
                  <a:solidFill>
                    <a:schemeClr val="bg1"/>
                  </a:solidFill>
                  <a:latin typeface="微软雅黑" panose="020B0503020204020204" pitchFamily="2" charset="-122"/>
                  <a:ea typeface="微软雅黑" panose="020B0503020204020204" pitchFamily="2" charset="-122"/>
                </a:rPr>
                <a:t>标题</a:t>
              </a:r>
              <a:endParaRPr lang="zh-HK" altLang="en-US" sz="4000" b="1" dirty="0">
                <a:solidFill>
                  <a:schemeClr val="bg1"/>
                </a:solidFill>
                <a:latin typeface="微软雅黑" panose="020B0503020204020204" pitchFamily="2" charset="-122"/>
                <a:ea typeface="微软雅黑" panose="020B0503020204020204" pitchFamily="2" charset="-122"/>
              </a:endParaRPr>
            </a:p>
          </p:txBody>
        </p:sp>
      </p:grpSp>
      <p:grpSp>
        <p:nvGrpSpPr>
          <p:cNvPr id="26" name="组合 25"/>
          <p:cNvGrpSpPr/>
          <p:nvPr/>
        </p:nvGrpSpPr>
        <p:grpSpPr>
          <a:xfrm rot="1978849">
            <a:off x="4274820" y="3046730"/>
            <a:ext cx="690880" cy="822325"/>
            <a:chOff x="6865257" y="1118912"/>
            <a:chExt cx="902848" cy="1074675"/>
          </a:xfrm>
        </p:grpSpPr>
        <p:sp>
          <p:nvSpPr>
            <p:cNvPr id="43" name="燕尾形 26"/>
            <p:cNvSpPr/>
            <p:nvPr/>
          </p:nvSpPr>
          <p:spPr>
            <a:xfrm>
              <a:off x="6865257" y="1118912"/>
              <a:ext cx="395396" cy="1074675"/>
            </a:xfrm>
            <a:prstGeom prst="chevron">
              <a:avLst/>
            </a:prstGeom>
            <a:solidFill>
              <a:srgbClr val="4857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tx1"/>
                </a:solidFill>
              </a:endParaRPr>
            </a:p>
          </p:txBody>
        </p:sp>
        <p:sp>
          <p:nvSpPr>
            <p:cNvPr id="50" name="燕尾形 27"/>
            <p:cNvSpPr/>
            <p:nvPr/>
          </p:nvSpPr>
          <p:spPr>
            <a:xfrm>
              <a:off x="7118983" y="1118912"/>
              <a:ext cx="395396" cy="1074675"/>
            </a:xfrm>
            <a:prstGeom prst="chevron">
              <a:avLst/>
            </a:prstGeom>
            <a:solidFill>
              <a:srgbClr val="485766">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tx1"/>
                </a:solidFill>
              </a:endParaRPr>
            </a:p>
          </p:txBody>
        </p:sp>
        <p:sp>
          <p:nvSpPr>
            <p:cNvPr id="51" name="燕尾形 28"/>
            <p:cNvSpPr/>
            <p:nvPr/>
          </p:nvSpPr>
          <p:spPr>
            <a:xfrm>
              <a:off x="7372709" y="1118912"/>
              <a:ext cx="395396" cy="1074675"/>
            </a:xfrm>
            <a:prstGeom prst="chevron">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tx1"/>
                </a:solidFill>
              </a:endParaRPr>
            </a:p>
          </p:txBody>
        </p:sp>
      </p:grpSp>
      <p:grpSp>
        <p:nvGrpSpPr>
          <p:cNvPr id="27" name="组合 26"/>
          <p:cNvGrpSpPr/>
          <p:nvPr/>
        </p:nvGrpSpPr>
        <p:grpSpPr>
          <a:xfrm rot="19312279" flipV="1">
            <a:off x="7172325" y="3050540"/>
            <a:ext cx="690880" cy="822325"/>
            <a:chOff x="6865257" y="1118912"/>
            <a:chExt cx="902848" cy="1074675"/>
          </a:xfrm>
        </p:grpSpPr>
        <p:sp>
          <p:nvSpPr>
            <p:cNvPr id="32" name="燕尾形 30"/>
            <p:cNvSpPr/>
            <p:nvPr/>
          </p:nvSpPr>
          <p:spPr>
            <a:xfrm>
              <a:off x="6865257" y="1118912"/>
              <a:ext cx="395396" cy="1074675"/>
            </a:xfrm>
            <a:prstGeom prst="chevron">
              <a:avLst/>
            </a:prstGeom>
            <a:solidFill>
              <a:srgbClr val="485766">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tx1"/>
                </a:solidFill>
              </a:endParaRPr>
            </a:p>
          </p:txBody>
        </p:sp>
        <p:sp>
          <p:nvSpPr>
            <p:cNvPr id="34" name="燕尾形 31"/>
            <p:cNvSpPr/>
            <p:nvPr/>
          </p:nvSpPr>
          <p:spPr>
            <a:xfrm>
              <a:off x="7118983" y="1118912"/>
              <a:ext cx="395396" cy="1074675"/>
            </a:xfrm>
            <a:prstGeom prst="chevron">
              <a:avLst/>
            </a:prstGeom>
            <a:solidFill>
              <a:srgbClr val="485766">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tx1"/>
                </a:solidFill>
              </a:endParaRPr>
            </a:p>
          </p:txBody>
        </p:sp>
        <p:sp>
          <p:nvSpPr>
            <p:cNvPr id="38" name="燕尾形 32"/>
            <p:cNvSpPr/>
            <p:nvPr/>
          </p:nvSpPr>
          <p:spPr>
            <a:xfrm>
              <a:off x="7372709" y="1118912"/>
              <a:ext cx="395396" cy="1074675"/>
            </a:xfrm>
            <a:prstGeom prst="chevron">
              <a:avLst/>
            </a:prstGeom>
            <a:solidFill>
              <a:srgbClr val="4857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solidFill>
                  <a:schemeClr val="tx1"/>
                </a:solidFill>
              </a:endParaRPr>
            </a:p>
          </p:txBody>
        </p:sp>
      </p:grpSp>
      <p:sp>
        <p:nvSpPr>
          <p:cNvPr id="28" name="矩形 27"/>
          <p:cNvSpPr/>
          <p:nvPr/>
        </p:nvSpPr>
        <p:spPr>
          <a:xfrm>
            <a:off x="2463165" y="4025900"/>
            <a:ext cx="1599565" cy="11677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sp>
        <p:nvSpPr>
          <p:cNvPr id="29" name="矩形 28"/>
          <p:cNvSpPr/>
          <p:nvPr/>
        </p:nvSpPr>
        <p:spPr>
          <a:xfrm>
            <a:off x="5254625" y="1754505"/>
            <a:ext cx="1599565" cy="11677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sp>
        <p:nvSpPr>
          <p:cNvPr id="31" name="矩形 30"/>
          <p:cNvSpPr/>
          <p:nvPr/>
        </p:nvSpPr>
        <p:spPr>
          <a:xfrm>
            <a:off x="8046085" y="4034790"/>
            <a:ext cx="1599565" cy="116776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4000">
        <p15:prstTrans prst="wind"/>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0" dur="1000" fill="hold"/>
                                        <p:tgtEl>
                                          <p:spTgt spid="2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1000"/>
                                        <p:tgtEl>
                                          <p:spTgt spid="26"/>
                                        </p:tgtEl>
                                      </p:cBhvr>
                                    </p:animEffect>
                                  </p:childTnLst>
                                </p:cTn>
                              </p:par>
                            </p:childTnLst>
                          </p:cTn>
                        </p:par>
                        <p:par>
                          <p:cTn id="19" fill="hold">
                            <p:stCondLst>
                              <p:cond delay="2000"/>
                            </p:stCondLst>
                            <p:childTnLst>
                              <p:par>
                                <p:cTn id="20" presetID="25" presetClass="entr" presetSubtype="0"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25" dur="1000" fill="hold"/>
                                        <p:tgtEl>
                                          <p:spTgt spid="24"/>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24"/>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1000"/>
                                        <p:tgtEl>
                                          <p:spTgt spid="27"/>
                                        </p:tgtEl>
                                      </p:cBhvr>
                                    </p:animEffect>
                                  </p:childTnLst>
                                </p:cTn>
                              </p:par>
                            </p:childTnLst>
                          </p:cTn>
                        </p:par>
                        <p:par>
                          <p:cTn id="34" fill="hold">
                            <p:stCondLst>
                              <p:cond delay="4000"/>
                            </p:stCondLst>
                            <p:childTnLst>
                              <p:par>
                                <p:cTn id="35" presetID="25"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40" dur="1000" fill="hold"/>
                                        <p:tgtEl>
                                          <p:spTgt spid="25"/>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25"/>
                                        </p:tgtEl>
                                      </p:cBhvr>
                                    </p:animEffect>
                                  </p:childTnLst>
                                </p:cTn>
                              </p:par>
                            </p:childTnLst>
                          </p:cTn>
                        </p:par>
                        <p:par>
                          <p:cTn id="45" fill="hold">
                            <p:stCondLst>
                              <p:cond delay="5000"/>
                            </p:stCondLst>
                            <p:childTnLst>
                              <p:par>
                                <p:cTn id="46" presetID="2" presetClass="entr" presetSubtype="4" fill="hold" nodeType="afterEffect">
                                  <p:stCondLst>
                                    <p:cond delay="0"/>
                                  </p:stCondLst>
                                  <p:childTnLst>
                                    <p:set>
                                      <p:cBhvr>
                                        <p:cTn id="47" dur="1" fill="hold">
                                          <p:stCondLst>
                                            <p:cond delay="0"/>
                                          </p:stCondLst>
                                        </p:cTn>
                                        <p:tgtEl>
                                          <p:spTgt spid="28">
                                            <p:txEl>
                                              <p:pRg st="0" end="0"/>
                                            </p:txEl>
                                          </p:spTgt>
                                        </p:tgtEl>
                                        <p:attrNameLst>
                                          <p:attrName>style.visibility</p:attrName>
                                        </p:attrNameLst>
                                      </p:cBhvr>
                                      <p:to>
                                        <p:strVal val="visible"/>
                                      </p:to>
                                    </p:set>
                                    <p:anim calcmode="lin" valueType="num">
                                      <p:cBhvr additive="base">
                                        <p:cTn id="48" dur="10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49" dur="10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par>
                          <p:cTn id="50" fill="hold">
                            <p:stCondLst>
                              <p:cond delay="6000"/>
                            </p:stCondLst>
                            <p:childTnLst>
                              <p:par>
                                <p:cTn id="51" presetID="2" presetClass="entr" presetSubtype="4"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1000" fill="hold"/>
                                        <p:tgtEl>
                                          <p:spTgt spid="29"/>
                                        </p:tgtEl>
                                        <p:attrNameLst>
                                          <p:attrName>ppt_x</p:attrName>
                                        </p:attrNameLst>
                                      </p:cBhvr>
                                      <p:tavLst>
                                        <p:tav tm="0">
                                          <p:val>
                                            <p:strVal val="#ppt_x"/>
                                          </p:val>
                                        </p:tav>
                                        <p:tav tm="100000">
                                          <p:val>
                                            <p:strVal val="#ppt_x"/>
                                          </p:val>
                                        </p:tav>
                                      </p:tavLst>
                                    </p:anim>
                                    <p:anim calcmode="lin" valueType="num">
                                      <p:cBhvr additive="base">
                                        <p:cTn id="54" dur="1000" fill="hold"/>
                                        <p:tgtEl>
                                          <p:spTgt spid="29"/>
                                        </p:tgtEl>
                                        <p:attrNameLst>
                                          <p:attrName>ppt_y</p:attrName>
                                        </p:attrNameLst>
                                      </p:cBhvr>
                                      <p:tavLst>
                                        <p:tav tm="0">
                                          <p:val>
                                            <p:strVal val="1+#ppt_h/2"/>
                                          </p:val>
                                        </p:tav>
                                        <p:tav tm="100000">
                                          <p:val>
                                            <p:strVal val="#ppt_y"/>
                                          </p:val>
                                        </p:tav>
                                      </p:tavLst>
                                    </p:anim>
                                  </p:childTnLst>
                                </p:cTn>
                              </p:par>
                            </p:childTnLst>
                          </p:cTn>
                        </p:par>
                        <p:par>
                          <p:cTn id="55" fill="hold">
                            <p:stCondLst>
                              <p:cond delay="7000"/>
                            </p:stCondLst>
                            <p:childTnLst>
                              <p:par>
                                <p:cTn id="56" presetID="2" presetClass="entr" presetSubtype="4"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1000" fill="hold"/>
                                        <p:tgtEl>
                                          <p:spTgt spid="31"/>
                                        </p:tgtEl>
                                        <p:attrNameLst>
                                          <p:attrName>ppt_x</p:attrName>
                                        </p:attrNameLst>
                                      </p:cBhvr>
                                      <p:tavLst>
                                        <p:tav tm="0">
                                          <p:val>
                                            <p:strVal val="#ppt_x"/>
                                          </p:val>
                                        </p:tav>
                                        <p:tav tm="100000">
                                          <p:val>
                                            <p:strVal val="#ppt_x"/>
                                          </p:val>
                                        </p:tav>
                                      </p:tavLst>
                                    </p:anim>
                                    <p:anim calcmode="lin" valueType="num">
                                      <p:cBhvr additive="base">
                                        <p:cTn id="59"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50" name="十字箭头 6"/>
          <p:cNvSpPr/>
          <p:nvPr/>
        </p:nvSpPr>
        <p:spPr>
          <a:xfrm>
            <a:off x="1784247" y="1460500"/>
            <a:ext cx="4087018" cy="4087018"/>
          </a:xfrm>
          <a:prstGeom prst="quadArrow">
            <a:avLst>
              <a:gd name="adj1" fmla="val 2000"/>
              <a:gd name="adj2" fmla="val 4000"/>
              <a:gd name="adj3" fmla="val 5000"/>
            </a:avLst>
          </a:prstGeom>
          <a:solidFill>
            <a:schemeClr val="bg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2" name="组合 1"/>
          <p:cNvGrpSpPr/>
          <p:nvPr/>
        </p:nvGrpSpPr>
        <p:grpSpPr>
          <a:xfrm>
            <a:off x="2049780" y="1725930"/>
            <a:ext cx="1634490" cy="1634490"/>
            <a:chOff x="3228" y="2718"/>
            <a:chExt cx="2574" cy="2574"/>
          </a:xfrm>
        </p:grpSpPr>
        <p:sp>
          <p:nvSpPr>
            <p:cNvPr id="51" name="任意多边形 7"/>
            <p:cNvSpPr/>
            <p:nvPr/>
          </p:nvSpPr>
          <p:spPr>
            <a:xfrm>
              <a:off x="3228" y="2718"/>
              <a:ext cx="2574" cy="257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B81919">
                <a:alpha val="7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2089150">
                <a:lnSpc>
                  <a:spcPct val="90000"/>
                </a:lnSpc>
                <a:spcBef>
                  <a:spcPct val="0"/>
                </a:spcBef>
                <a:spcAft>
                  <a:spcPct val="35000"/>
                </a:spcAft>
              </a:pPr>
              <a:endParaRPr lang="zh-CN" altLang="en-US" sz="4400" kern="1200"/>
            </a:p>
          </p:txBody>
        </p:sp>
        <p:sp>
          <p:nvSpPr>
            <p:cNvPr id="57" name="KSO_Shape"/>
            <p:cNvSpPr/>
            <p:nvPr/>
          </p:nvSpPr>
          <p:spPr bwMode="auto">
            <a:xfrm>
              <a:off x="3802" y="3113"/>
              <a:ext cx="1427" cy="138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p>
          </p:txBody>
        </p:sp>
        <p:sp>
          <p:nvSpPr>
            <p:cNvPr id="60" name="文本框 19"/>
            <p:cNvSpPr txBox="1"/>
            <p:nvPr/>
          </p:nvSpPr>
          <p:spPr>
            <a:xfrm>
              <a:off x="3885" y="4605"/>
              <a:ext cx="1260" cy="5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2" charset="-122"/>
                  <a:ea typeface="微软雅黑" panose="020B0503020204020204" pitchFamily="2" charset="-122"/>
                </a:rPr>
                <a:t>小标题</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grpSp>
        <p:nvGrpSpPr>
          <p:cNvPr id="4" name="组合 3"/>
          <p:cNvGrpSpPr/>
          <p:nvPr/>
        </p:nvGrpSpPr>
        <p:grpSpPr>
          <a:xfrm>
            <a:off x="3970655" y="1725930"/>
            <a:ext cx="1634490" cy="1634490"/>
            <a:chOff x="6253" y="2718"/>
            <a:chExt cx="2574" cy="2574"/>
          </a:xfrm>
        </p:grpSpPr>
        <p:sp>
          <p:nvSpPr>
            <p:cNvPr id="53" name="任意多边形 8"/>
            <p:cNvSpPr/>
            <p:nvPr/>
          </p:nvSpPr>
          <p:spPr>
            <a:xfrm>
              <a:off x="6253" y="2718"/>
              <a:ext cx="2574" cy="257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012438">
                <a:alpha val="7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2089150">
                <a:lnSpc>
                  <a:spcPct val="90000"/>
                </a:lnSpc>
                <a:spcBef>
                  <a:spcPct val="0"/>
                </a:spcBef>
                <a:spcAft>
                  <a:spcPct val="35000"/>
                </a:spcAft>
              </a:pPr>
              <a:endParaRPr lang="zh-CN" altLang="en-US" sz="4400" kern="1200"/>
            </a:p>
          </p:txBody>
        </p:sp>
        <p:sp>
          <p:nvSpPr>
            <p:cNvPr id="59" name="KSO_Shape"/>
            <p:cNvSpPr/>
            <p:nvPr/>
          </p:nvSpPr>
          <p:spPr bwMode="auto">
            <a:xfrm>
              <a:off x="6848" y="3100"/>
              <a:ext cx="1424" cy="1427"/>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p>
          </p:txBody>
        </p:sp>
        <p:sp>
          <p:nvSpPr>
            <p:cNvPr id="101" name="文本框 19"/>
            <p:cNvSpPr txBox="1"/>
            <p:nvPr/>
          </p:nvSpPr>
          <p:spPr>
            <a:xfrm>
              <a:off x="6896" y="4605"/>
              <a:ext cx="1260" cy="5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2" charset="-122"/>
                  <a:ea typeface="微软雅黑" panose="020B0503020204020204" pitchFamily="2" charset="-122"/>
                </a:rPr>
                <a:t>小标题</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grpSp>
        <p:nvGrpSpPr>
          <p:cNvPr id="5" name="组合 4"/>
          <p:cNvGrpSpPr/>
          <p:nvPr/>
        </p:nvGrpSpPr>
        <p:grpSpPr>
          <a:xfrm>
            <a:off x="2049780" y="3646805"/>
            <a:ext cx="1634490" cy="1634490"/>
            <a:chOff x="3228" y="5743"/>
            <a:chExt cx="2574" cy="2574"/>
          </a:xfrm>
        </p:grpSpPr>
        <p:sp>
          <p:nvSpPr>
            <p:cNvPr id="54" name="任意多边形 9"/>
            <p:cNvSpPr/>
            <p:nvPr/>
          </p:nvSpPr>
          <p:spPr>
            <a:xfrm>
              <a:off x="3228" y="5743"/>
              <a:ext cx="2574" cy="257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012438">
                <a:alpha val="7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2089150">
                <a:lnSpc>
                  <a:spcPct val="90000"/>
                </a:lnSpc>
                <a:spcBef>
                  <a:spcPct val="0"/>
                </a:spcBef>
                <a:spcAft>
                  <a:spcPct val="35000"/>
                </a:spcAft>
              </a:pPr>
              <a:endParaRPr lang="zh-CN" altLang="en-US" sz="4400" kern="1200"/>
            </a:p>
          </p:txBody>
        </p:sp>
        <p:sp>
          <p:nvSpPr>
            <p:cNvPr id="56" name="KSO_Shape"/>
            <p:cNvSpPr/>
            <p:nvPr/>
          </p:nvSpPr>
          <p:spPr>
            <a:xfrm>
              <a:off x="4086" y="6113"/>
              <a:ext cx="858" cy="142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600"/>
            </a:p>
          </p:txBody>
        </p:sp>
        <p:sp>
          <p:nvSpPr>
            <p:cNvPr id="107" name="文本框 19"/>
            <p:cNvSpPr txBox="1"/>
            <p:nvPr/>
          </p:nvSpPr>
          <p:spPr>
            <a:xfrm>
              <a:off x="3885" y="7578"/>
              <a:ext cx="1260" cy="5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2" charset="-122"/>
                  <a:ea typeface="微软雅黑" panose="020B0503020204020204" pitchFamily="2" charset="-122"/>
                </a:rPr>
                <a:t>小标题</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grpSp>
        <p:nvGrpSpPr>
          <p:cNvPr id="8" name="组合 7"/>
          <p:cNvGrpSpPr/>
          <p:nvPr/>
        </p:nvGrpSpPr>
        <p:grpSpPr>
          <a:xfrm>
            <a:off x="3970655" y="3646805"/>
            <a:ext cx="1634490" cy="1634490"/>
            <a:chOff x="6253" y="5743"/>
            <a:chExt cx="2574" cy="2574"/>
          </a:xfrm>
        </p:grpSpPr>
        <p:sp>
          <p:nvSpPr>
            <p:cNvPr id="55" name="任意多边形 10"/>
            <p:cNvSpPr/>
            <p:nvPr/>
          </p:nvSpPr>
          <p:spPr>
            <a:xfrm>
              <a:off x="6253" y="5743"/>
              <a:ext cx="2574" cy="257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B81919">
                <a:alpha val="70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2089150">
                <a:lnSpc>
                  <a:spcPct val="90000"/>
                </a:lnSpc>
                <a:spcBef>
                  <a:spcPct val="0"/>
                </a:spcBef>
                <a:spcAft>
                  <a:spcPct val="35000"/>
                </a:spcAft>
              </a:pPr>
              <a:endParaRPr lang="zh-CN" altLang="en-US" sz="4400" kern="1200"/>
            </a:p>
          </p:txBody>
        </p:sp>
        <p:sp>
          <p:nvSpPr>
            <p:cNvPr id="58" name="KSO_Shape"/>
            <p:cNvSpPr/>
            <p:nvPr/>
          </p:nvSpPr>
          <p:spPr bwMode="auto">
            <a:xfrm>
              <a:off x="6979" y="6113"/>
              <a:ext cx="1122" cy="1427"/>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p>
          </p:txBody>
        </p:sp>
        <p:sp>
          <p:nvSpPr>
            <p:cNvPr id="108" name="文本框 19"/>
            <p:cNvSpPr txBox="1"/>
            <p:nvPr/>
          </p:nvSpPr>
          <p:spPr>
            <a:xfrm>
              <a:off x="6894" y="7578"/>
              <a:ext cx="1260" cy="5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微软雅黑" panose="020B0503020204020204" pitchFamily="2" charset="-122"/>
                  <a:ea typeface="微软雅黑" panose="020B0503020204020204" pitchFamily="2" charset="-122"/>
                </a:rPr>
                <a:t>小标题</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grpSp>
        <p:nvGrpSpPr>
          <p:cNvPr id="9" name="组合 8"/>
          <p:cNvGrpSpPr/>
          <p:nvPr/>
        </p:nvGrpSpPr>
        <p:grpSpPr>
          <a:xfrm>
            <a:off x="6734810" y="1693545"/>
            <a:ext cx="4253230" cy="541020"/>
            <a:chOff x="10606" y="2667"/>
            <a:chExt cx="6698" cy="852"/>
          </a:xfrm>
        </p:grpSpPr>
        <p:sp>
          <p:nvSpPr>
            <p:cNvPr id="82" name="KSO_Shape"/>
            <p:cNvSpPr/>
            <p:nvPr/>
          </p:nvSpPr>
          <p:spPr>
            <a:xfrm>
              <a:off x="10606" y="2745"/>
              <a:ext cx="664" cy="66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83" name="文本框 26"/>
            <p:cNvSpPr txBox="1"/>
            <p:nvPr/>
          </p:nvSpPr>
          <p:spPr>
            <a:xfrm>
              <a:off x="11270" y="2667"/>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sp>
          <p:nvSpPr>
            <p:cNvPr id="84" name="TextBox 15"/>
            <p:cNvSpPr txBox="1"/>
            <p:nvPr/>
          </p:nvSpPr>
          <p:spPr>
            <a:xfrm>
              <a:off x="11270" y="3047"/>
              <a:ext cx="6034" cy="4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grpSp>
        <p:nvGrpSpPr>
          <p:cNvPr id="10" name="组合 9"/>
          <p:cNvGrpSpPr/>
          <p:nvPr/>
        </p:nvGrpSpPr>
        <p:grpSpPr>
          <a:xfrm>
            <a:off x="6734810" y="2680335"/>
            <a:ext cx="4253230" cy="541020"/>
            <a:chOff x="10606" y="4221"/>
            <a:chExt cx="6698" cy="852"/>
          </a:xfrm>
        </p:grpSpPr>
        <p:sp>
          <p:nvSpPr>
            <p:cNvPr id="92" name="KSO_Shape"/>
            <p:cNvSpPr/>
            <p:nvPr/>
          </p:nvSpPr>
          <p:spPr>
            <a:xfrm>
              <a:off x="10606" y="4299"/>
              <a:ext cx="664" cy="66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93" name="文本框 36"/>
            <p:cNvSpPr txBox="1"/>
            <p:nvPr/>
          </p:nvSpPr>
          <p:spPr>
            <a:xfrm>
              <a:off x="11270" y="4221"/>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sp>
          <p:nvSpPr>
            <p:cNvPr id="94" name="TextBox 15"/>
            <p:cNvSpPr txBox="1"/>
            <p:nvPr/>
          </p:nvSpPr>
          <p:spPr>
            <a:xfrm>
              <a:off x="11270" y="4601"/>
              <a:ext cx="6034" cy="4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grpSp>
        <p:nvGrpSpPr>
          <p:cNvPr id="11" name="组合 10"/>
          <p:cNvGrpSpPr/>
          <p:nvPr/>
        </p:nvGrpSpPr>
        <p:grpSpPr>
          <a:xfrm>
            <a:off x="6734810" y="3666490"/>
            <a:ext cx="4253230" cy="541655"/>
            <a:chOff x="10606" y="5774"/>
            <a:chExt cx="6698" cy="853"/>
          </a:xfrm>
        </p:grpSpPr>
        <p:sp>
          <p:nvSpPr>
            <p:cNvPr id="95" name="KSO_Shape"/>
            <p:cNvSpPr/>
            <p:nvPr/>
          </p:nvSpPr>
          <p:spPr>
            <a:xfrm>
              <a:off x="10606" y="5852"/>
              <a:ext cx="664" cy="66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96" name="文本框 40"/>
            <p:cNvSpPr txBox="1"/>
            <p:nvPr/>
          </p:nvSpPr>
          <p:spPr>
            <a:xfrm>
              <a:off x="11270" y="5774"/>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sp>
          <p:nvSpPr>
            <p:cNvPr id="97" name="TextBox 15"/>
            <p:cNvSpPr txBox="1"/>
            <p:nvPr/>
          </p:nvSpPr>
          <p:spPr>
            <a:xfrm>
              <a:off x="11270" y="6155"/>
              <a:ext cx="6034" cy="4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grpSp>
        <p:nvGrpSpPr>
          <p:cNvPr id="12" name="组合 11"/>
          <p:cNvGrpSpPr/>
          <p:nvPr/>
        </p:nvGrpSpPr>
        <p:grpSpPr>
          <a:xfrm>
            <a:off x="6734810" y="4653280"/>
            <a:ext cx="4253230" cy="541020"/>
            <a:chOff x="10606" y="7328"/>
            <a:chExt cx="6698" cy="852"/>
          </a:xfrm>
        </p:grpSpPr>
        <p:sp>
          <p:nvSpPr>
            <p:cNvPr id="98" name="KSO_Shape"/>
            <p:cNvSpPr/>
            <p:nvPr/>
          </p:nvSpPr>
          <p:spPr>
            <a:xfrm>
              <a:off x="10606" y="7406"/>
              <a:ext cx="664" cy="66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99" name="文本框 44"/>
            <p:cNvSpPr txBox="1"/>
            <p:nvPr/>
          </p:nvSpPr>
          <p:spPr>
            <a:xfrm>
              <a:off x="11270" y="7328"/>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sp>
          <p:nvSpPr>
            <p:cNvPr id="100" name="TextBox 15"/>
            <p:cNvSpPr txBox="1"/>
            <p:nvPr/>
          </p:nvSpPr>
          <p:spPr>
            <a:xfrm>
              <a:off x="11270" y="7708"/>
              <a:ext cx="6034" cy="4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2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4000">
        <p15:prstTrans prst="curtains"/>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 presetClass="entr" presetSubtype="9"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0-#ppt_w/2"/>
                                          </p:val>
                                        </p:tav>
                                        <p:tav tm="100000">
                                          <p:val>
                                            <p:strVal val="#ppt_x"/>
                                          </p:val>
                                        </p:tav>
                                      </p:tavLst>
                                    </p:anim>
                                    <p:anim calcmode="lin" valueType="num">
                                      <p:cBhvr additive="base">
                                        <p:cTn id="13" dur="10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3"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1+#ppt_w/2"/>
                                          </p:val>
                                        </p:tav>
                                        <p:tav tm="100000">
                                          <p:val>
                                            <p:strVal val="#ppt_x"/>
                                          </p:val>
                                        </p:tav>
                                      </p:tavLst>
                                    </p:anim>
                                    <p:anim calcmode="lin" valueType="num">
                                      <p:cBhvr additive="base">
                                        <p:cTn id="18" dur="10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1000" fill="hold"/>
                                        <p:tgtEl>
                                          <p:spTgt spid="5"/>
                                        </p:tgtEl>
                                        <p:attrNameLst>
                                          <p:attrName>ppt_x</p:attrName>
                                        </p:attrNameLst>
                                      </p:cBhvr>
                                      <p:tavLst>
                                        <p:tav tm="0">
                                          <p:val>
                                            <p:strVal val="0-#ppt_w/2"/>
                                          </p:val>
                                        </p:tav>
                                        <p:tav tm="100000">
                                          <p:val>
                                            <p:strVal val="#ppt_x"/>
                                          </p:val>
                                        </p:tav>
                                      </p:tavLst>
                                    </p:anim>
                                    <p:anim calcmode="lin" valueType="num">
                                      <p:cBhvr additive="base">
                                        <p:cTn id="23" dur="1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1+#ppt_w/2"/>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1000"/>
                                        <p:tgtEl>
                                          <p:spTgt spid="9"/>
                                        </p:tgtEl>
                                      </p:cBhvr>
                                    </p:animEffect>
                                  </p:childTnLst>
                                </p:cTn>
                              </p:par>
                            </p:childTnLst>
                          </p:cTn>
                        </p:par>
                        <p:par>
                          <p:cTn id="33" fill="hold">
                            <p:stCondLst>
                              <p:cond delay="6000"/>
                            </p:stCondLst>
                            <p:childTnLst>
                              <p:par>
                                <p:cTn id="34" presetID="2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000"/>
                                        <p:tgtEl>
                                          <p:spTgt spid="10"/>
                                        </p:tgtEl>
                                      </p:cBhvr>
                                    </p:animEffect>
                                  </p:childTnLst>
                                </p:cTn>
                              </p:par>
                            </p:childTnLst>
                          </p:cTn>
                        </p:par>
                        <p:par>
                          <p:cTn id="37" fill="hold">
                            <p:stCondLst>
                              <p:cond delay="700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1000"/>
                                        <p:tgtEl>
                                          <p:spTgt spid="11"/>
                                        </p:tgtEl>
                                      </p:cBhvr>
                                    </p:animEffect>
                                  </p:childTnLst>
                                </p:cTn>
                              </p:par>
                            </p:childTnLst>
                          </p:cTn>
                        </p:par>
                        <p:par>
                          <p:cTn id="41" fill="hold">
                            <p:stCondLst>
                              <p:cond delay="8000"/>
                            </p:stCondLst>
                            <p:childTnLst>
                              <p:par>
                                <p:cTn id="42" presetID="22" presetClass="entr" presetSubtype="8"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34" name="椭圆 33"/>
          <p:cNvSpPr>
            <a:spLocks noChangeAspect="1"/>
          </p:cNvSpPr>
          <p:nvPr/>
        </p:nvSpPr>
        <p:spPr>
          <a:xfrm>
            <a:off x="7620048" y="2936240"/>
            <a:ext cx="706775" cy="706775"/>
          </a:xfrm>
          <a:prstGeom prst="ellipse">
            <a:avLst/>
          </a:prstGeom>
          <a:solidFill>
            <a:srgbClr val="012438"/>
          </a:solidFill>
          <a:ln w="9525">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chemeClr val="bg1"/>
                </a:solidFill>
                <a:latin typeface="Segoe UI" panose="020B0502040204020203" pitchFamily="2" charset="0"/>
                <a:ea typeface="微软雅黑" panose="020B0503020204020204" pitchFamily="2" charset="-122"/>
              </a:rPr>
              <a:t>4</a:t>
            </a:r>
            <a:endParaRPr lang="zh-CN" altLang="en-US" sz="2800" dirty="0">
              <a:solidFill>
                <a:schemeClr val="bg1"/>
              </a:solidFill>
              <a:latin typeface="Segoe UI" panose="020B0502040204020203" pitchFamily="2" charset="0"/>
              <a:ea typeface="微软雅黑" panose="020B0503020204020204" pitchFamily="2" charset="-122"/>
            </a:endParaRPr>
          </a:p>
        </p:txBody>
      </p:sp>
      <p:sp>
        <p:nvSpPr>
          <p:cNvPr id="35" name="椭圆 34"/>
          <p:cNvSpPr>
            <a:spLocks noChangeAspect="1"/>
          </p:cNvSpPr>
          <p:nvPr/>
        </p:nvSpPr>
        <p:spPr>
          <a:xfrm>
            <a:off x="4081500" y="2936240"/>
            <a:ext cx="705219" cy="706775"/>
          </a:xfrm>
          <a:prstGeom prst="ellipse">
            <a:avLst/>
          </a:prstGeom>
          <a:solidFill>
            <a:srgbClr val="B81919"/>
          </a:solidFill>
          <a:ln w="9525">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chemeClr val="bg1"/>
                </a:solidFill>
                <a:latin typeface="Segoe UI" panose="020B0502040204020203" pitchFamily="2" charset="0"/>
                <a:ea typeface="微软雅黑" panose="020B0503020204020204" pitchFamily="2" charset="-122"/>
              </a:rPr>
              <a:t>3</a:t>
            </a:r>
            <a:endParaRPr lang="zh-CN" altLang="en-US" sz="2800" dirty="0">
              <a:solidFill>
                <a:schemeClr val="bg1"/>
              </a:solidFill>
              <a:latin typeface="Segoe UI" panose="020B0502040204020203" pitchFamily="2" charset="0"/>
              <a:ea typeface="微软雅黑" panose="020B0503020204020204" pitchFamily="2" charset="-122"/>
            </a:endParaRPr>
          </a:p>
        </p:txBody>
      </p:sp>
      <p:cxnSp>
        <p:nvCxnSpPr>
          <p:cNvPr id="36" name="直接连接符 35"/>
          <p:cNvCxnSpPr>
            <a:stCxn id="35" idx="6"/>
            <a:endCxn id="34" idx="2"/>
          </p:cNvCxnSpPr>
          <p:nvPr/>
        </p:nvCxnSpPr>
        <p:spPr>
          <a:xfrm>
            <a:off x="4786719" y="3289628"/>
            <a:ext cx="2833329" cy="0"/>
          </a:xfrm>
          <a:prstGeom prst="line">
            <a:avLst/>
          </a:prstGeom>
          <a:ln w="12700" cap="flat" cmpd="sng">
            <a:solidFill>
              <a:srgbClr val="BFBFBF"/>
            </a:solidFill>
            <a:prstDash val="solid"/>
            <a:headEnd type="oval" w="med" len="med"/>
            <a:tailEnd type="oval" w="med" len="med"/>
          </a:ln>
        </p:spPr>
      </p:cxnSp>
      <p:sp>
        <p:nvSpPr>
          <p:cNvPr id="37" name="椭圆 36"/>
          <p:cNvSpPr>
            <a:spLocks noChangeAspect="1"/>
          </p:cNvSpPr>
          <p:nvPr/>
        </p:nvSpPr>
        <p:spPr>
          <a:xfrm>
            <a:off x="7620048" y="1583403"/>
            <a:ext cx="706775" cy="706775"/>
          </a:xfrm>
          <a:prstGeom prst="ellipse">
            <a:avLst/>
          </a:prstGeom>
          <a:solidFill>
            <a:srgbClr val="012438"/>
          </a:solidFill>
          <a:ln w="9525">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chemeClr val="bg1"/>
                </a:solidFill>
                <a:latin typeface="Segoe UI" panose="020B0502040204020203" pitchFamily="2" charset="0"/>
                <a:ea typeface="微软雅黑" panose="020B0503020204020204" pitchFamily="2" charset="-122"/>
              </a:rPr>
              <a:t>2</a:t>
            </a:r>
            <a:endParaRPr lang="zh-CN" altLang="en-US" sz="2800" dirty="0">
              <a:solidFill>
                <a:schemeClr val="bg1"/>
              </a:solidFill>
              <a:latin typeface="Segoe UI" panose="020B0502040204020203" pitchFamily="2" charset="0"/>
              <a:ea typeface="微软雅黑" panose="020B0503020204020204" pitchFamily="2" charset="-122"/>
            </a:endParaRPr>
          </a:p>
        </p:txBody>
      </p:sp>
      <p:sp>
        <p:nvSpPr>
          <p:cNvPr id="38" name="椭圆 37"/>
          <p:cNvSpPr>
            <a:spLocks noChangeAspect="1"/>
          </p:cNvSpPr>
          <p:nvPr/>
        </p:nvSpPr>
        <p:spPr>
          <a:xfrm>
            <a:off x="7620048" y="4290634"/>
            <a:ext cx="706775" cy="705218"/>
          </a:xfrm>
          <a:prstGeom prst="ellipse">
            <a:avLst/>
          </a:prstGeom>
          <a:solidFill>
            <a:srgbClr val="012438"/>
          </a:solidFill>
          <a:ln w="9525">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chemeClr val="bg1"/>
                </a:solidFill>
                <a:latin typeface="Segoe UI" panose="020B0502040204020203" pitchFamily="2" charset="0"/>
                <a:ea typeface="微软雅黑" panose="020B0503020204020204" pitchFamily="2" charset="-122"/>
              </a:rPr>
              <a:t>6</a:t>
            </a:r>
            <a:endParaRPr lang="zh-CN" altLang="en-US" sz="2800" dirty="0">
              <a:solidFill>
                <a:schemeClr val="bg1"/>
              </a:solidFill>
              <a:latin typeface="Segoe UI" panose="020B0502040204020203" pitchFamily="2" charset="0"/>
              <a:ea typeface="微软雅黑" panose="020B0503020204020204" pitchFamily="2" charset="-122"/>
            </a:endParaRPr>
          </a:p>
        </p:txBody>
      </p:sp>
      <p:sp>
        <p:nvSpPr>
          <p:cNvPr id="39" name="椭圆 38"/>
          <p:cNvSpPr>
            <a:spLocks noChangeAspect="1"/>
          </p:cNvSpPr>
          <p:nvPr/>
        </p:nvSpPr>
        <p:spPr>
          <a:xfrm>
            <a:off x="4081500" y="1583403"/>
            <a:ext cx="705219" cy="706775"/>
          </a:xfrm>
          <a:prstGeom prst="ellipse">
            <a:avLst/>
          </a:prstGeom>
          <a:solidFill>
            <a:srgbClr val="B81919"/>
          </a:solidFill>
          <a:ln w="9525">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chemeClr val="bg1"/>
                </a:solidFill>
                <a:latin typeface="Segoe UI" panose="020B0502040204020203" pitchFamily="2" charset="0"/>
                <a:ea typeface="微软雅黑" panose="020B0503020204020204" pitchFamily="2" charset="-122"/>
              </a:rPr>
              <a:t>1</a:t>
            </a:r>
            <a:endParaRPr lang="zh-CN" altLang="en-US" sz="2800" dirty="0">
              <a:solidFill>
                <a:schemeClr val="bg1"/>
              </a:solidFill>
              <a:latin typeface="Segoe UI" panose="020B0502040204020203" pitchFamily="2" charset="0"/>
              <a:ea typeface="微软雅黑" panose="020B0503020204020204" pitchFamily="2" charset="-122"/>
            </a:endParaRPr>
          </a:p>
        </p:txBody>
      </p:sp>
      <p:sp>
        <p:nvSpPr>
          <p:cNvPr id="40" name="椭圆 39"/>
          <p:cNvSpPr>
            <a:spLocks noChangeAspect="1"/>
          </p:cNvSpPr>
          <p:nvPr/>
        </p:nvSpPr>
        <p:spPr>
          <a:xfrm>
            <a:off x="4081500" y="4290634"/>
            <a:ext cx="705219" cy="705218"/>
          </a:xfrm>
          <a:prstGeom prst="ellipse">
            <a:avLst/>
          </a:prstGeom>
          <a:solidFill>
            <a:srgbClr val="B81919"/>
          </a:solidFill>
          <a:ln w="9525">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r>
              <a:rPr lang="en-US" altLang="x-none" sz="2800" dirty="0">
                <a:solidFill>
                  <a:schemeClr val="bg1"/>
                </a:solidFill>
                <a:latin typeface="Segoe UI" panose="020B0502040204020203" pitchFamily="2" charset="0"/>
                <a:ea typeface="微软雅黑" panose="020B0503020204020204" pitchFamily="2" charset="-122"/>
              </a:rPr>
              <a:t>5</a:t>
            </a:r>
            <a:endParaRPr lang="zh-CN" altLang="en-US" sz="2800" dirty="0">
              <a:solidFill>
                <a:schemeClr val="bg1"/>
              </a:solidFill>
              <a:latin typeface="Segoe UI" panose="020B0502040204020203" pitchFamily="2" charset="0"/>
              <a:ea typeface="微软雅黑" panose="020B0503020204020204" pitchFamily="2" charset="-122"/>
            </a:endParaRPr>
          </a:p>
        </p:txBody>
      </p:sp>
      <p:grpSp>
        <p:nvGrpSpPr>
          <p:cNvPr id="41" name="组合 40"/>
          <p:cNvGrpSpPr/>
          <p:nvPr/>
        </p:nvGrpSpPr>
        <p:grpSpPr>
          <a:xfrm>
            <a:off x="4786719" y="1936791"/>
            <a:ext cx="2833328" cy="891126"/>
            <a:chOff x="0" y="0"/>
            <a:chExt cx="2888779" cy="908714"/>
          </a:xfrm>
        </p:grpSpPr>
        <p:cxnSp>
          <p:nvCxnSpPr>
            <p:cNvPr id="72" name="直接连接符 71"/>
            <p:cNvCxnSpPr/>
            <p:nvPr/>
          </p:nvCxnSpPr>
          <p:spPr>
            <a:xfrm>
              <a:off x="571407" y="908714"/>
              <a:ext cx="1799932" cy="0"/>
            </a:xfrm>
            <a:prstGeom prst="line">
              <a:avLst/>
            </a:prstGeom>
            <a:ln w="12700" cap="flat" cmpd="sng">
              <a:solidFill>
                <a:srgbClr val="BFBFBF"/>
              </a:solidFill>
              <a:prstDash val="solid"/>
              <a:headEnd type="none" w="med" len="med"/>
              <a:tailEnd type="none" w="med" len="med"/>
            </a:ln>
          </p:spPr>
        </p:cxnSp>
        <p:cxnSp>
          <p:nvCxnSpPr>
            <p:cNvPr id="73" name="肘形连接符 13"/>
            <p:cNvCxnSpPr>
              <a:stCxn id="39" idx="6"/>
            </p:cNvCxnSpPr>
            <p:nvPr/>
          </p:nvCxnSpPr>
          <p:spPr>
            <a:xfrm>
              <a:off x="0" y="0"/>
              <a:ext cx="571407" cy="908714"/>
            </a:xfrm>
            <a:prstGeom prst="bentConnector2">
              <a:avLst/>
            </a:prstGeom>
            <a:ln w="12700" cap="flat" cmpd="sng">
              <a:solidFill>
                <a:srgbClr val="BFBFBF"/>
              </a:solidFill>
              <a:prstDash val="solid"/>
              <a:miter/>
              <a:headEnd type="oval" w="med" len="med"/>
              <a:tailEnd type="none" w="med" len="med"/>
            </a:ln>
          </p:spPr>
        </p:cxnSp>
        <p:cxnSp>
          <p:nvCxnSpPr>
            <p:cNvPr id="74" name="肘形连接符 14"/>
            <p:cNvCxnSpPr>
              <a:stCxn id="37" idx="2"/>
            </p:cNvCxnSpPr>
            <p:nvPr/>
          </p:nvCxnSpPr>
          <p:spPr>
            <a:xfrm rot="-10800000" flipV="1">
              <a:off x="2371338" y="0"/>
              <a:ext cx="517441" cy="908714"/>
            </a:xfrm>
            <a:prstGeom prst="bentConnector2">
              <a:avLst/>
            </a:prstGeom>
            <a:ln w="12700" cap="flat" cmpd="sng">
              <a:solidFill>
                <a:srgbClr val="BFBFBF"/>
              </a:solidFill>
              <a:prstDash val="solid"/>
              <a:miter/>
              <a:headEnd type="oval" w="med" len="med"/>
              <a:tailEnd type="none" w="med" len="med"/>
            </a:ln>
          </p:spPr>
        </p:cxnSp>
      </p:grpSp>
      <p:grpSp>
        <p:nvGrpSpPr>
          <p:cNvPr id="42" name="组合 41"/>
          <p:cNvGrpSpPr/>
          <p:nvPr/>
        </p:nvGrpSpPr>
        <p:grpSpPr>
          <a:xfrm>
            <a:off x="4786719" y="3817375"/>
            <a:ext cx="2833328" cy="826076"/>
            <a:chOff x="0" y="0"/>
            <a:chExt cx="2888779" cy="842380"/>
          </a:xfrm>
        </p:grpSpPr>
        <p:cxnSp>
          <p:nvCxnSpPr>
            <p:cNvPr id="69" name="直接连接符 68"/>
            <p:cNvCxnSpPr/>
            <p:nvPr/>
          </p:nvCxnSpPr>
          <p:spPr>
            <a:xfrm>
              <a:off x="571407" y="0"/>
              <a:ext cx="1799932" cy="0"/>
            </a:xfrm>
            <a:prstGeom prst="line">
              <a:avLst/>
            </a:prstGeom>
            <a:ln w="12700" cap="flat" cmpd="sng">
              <a:solidFill>
                <a:srgbClr val="BFBFBF"/>
              </a:solidFill>
              <a:prstDash val="solid"/>
              <a:headEnd type="none" w="med" len="med"/>
              <a:tailEnd type="none" w="med" len="med"/>
            </a:ln>
          </p:spPr>
        </p:cxnSp>
        <p:cxnSp>
          <p:nvCxnSpPr>
            <p:cNvPr id="70" name="肘形连接符 17"/>
            <p:cNvCxnSpPr>
              <a:stCxn id="40" idx="6"/>
            </p:cNvCxnSpPr>
            <p:nvPr/>
          </p:nvCxnSpPr>
          <p:spPr>
            <a:xfrm flipV="1">
              <a:off x="0" y="0"/>
              <a:ext cx="571407" cy="842380"/>
            </a:xfrm>
            <a:prstGeom prst="bentConnector2">
              <a:avLst/>
            </a:prstGeom>
            <a:ln w="12700" cap="flat" cmpd="sng">
              <a:solidFill>
                <a:srgbClr val="BFBFBF"/>
              </a:solidFill>
              <a:prstDash val="solid"/>
              <a:miter/>
              <a:headEnd type="oval" w="med" len="med"/>
              <a:tailEnd type="none" w="med" len="med"/>
            </a:ln>
          </p:spPr>
        </p:cxnSp>
        <p:cxnSp>
          <p:nvCxnSpPr>
            <p:cNvPr id="71" name="肘形连接符 18"/>
            <p:cNvCxnSpPr>
              <a:stCxn id="38" idx="2"/>
            </p:cNvCxnSpPr>
            <p:nvPr/>
          </p:nvCxnSpPr>
          <p:spPr>
            <a:xfrm rot="10800000">
              <a:off x="2371338" y="0"/>
              <a:ext cx="517441" cy="842380"/>
            </a:xfrm>
            <a:prstGeom prst="bentConnector2">
              <a:avLst/>
            </a:prstGeom>
            <a:ln w="12700" cap="flat" cmpd="sng">
              <a:solidFill>
                <a:srgbClr val="BFBFBF"/>
              </a:solidFill>
              <a:prstDash val="solid"/>
              <a:miter/>
              <a:headEnd type="oval" w="med" len="med"/>
              <a:tailEnd type="none" w="med" len="med"/>
            </a:ln>
          </p:spPr>
        </p:cxnSp>
      </p:grpSp>
      <p:grpSp>
        <p:nvGrpSpPr>
          <p:cNvPr id="2" name="组合 1"/>
          <p:cNvGrpSpPr/>
          <p:nvPr/>
        </p:nvGrpSpPr>
        <p:grpSpPr>
          <a:xfrm>
            <a:off x="5335270" y="2468245"/>
            <a:ext cx="1774190" cy="1774190"/>
            <a:chOff x="8402" y="3887"/>
            <a:chExt cx="2794" cy="2794"/>
          </a:xfrm>
        </p:grpSpPr>
        <p:sp>
          <p:nvSpPr>
            <p:cNvPr id="75" name="圆角矩形 5"/>
            <p:cNvSpPr>
              <a:spLocks noChangeAspect="1"/>
            </p:cNvSpPr>
            <p:nvPr/>
          </p:nvSpPr>
          <p:spPr>
            <a:xfrm rot="18900000">
              <a:off x="8402" y="3887"/>
              <a:ext cx="2795" cy="279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chemeClr val="bg1"/>
                </a:solidFill>
                <a:latin typeface="Segoe UI" panose="020B0502040204020203" pitchFamily="2" charset="0"/>
                <a:ea typeface="微软雅黑" panose="020B0503020204020204" pitchFamily="2" charset="-122"/>
              </a:endParaRPr>
            </a:p>
          </p:txBody>
        </p:sp>
        <p:sp>
          <p:nvSpPr>
            <p:cNvPr id="77" name="KSO_Shape"/>
            <p:cNvSpPr/>
            <p:nvPr/>
          </p:nvSpPr>
          <p:spPr bwMode="auto">
            <a:xfrm>
              <a:off x="9239" y="4711"/>
              <a:ext cx="1122" cy="1427"/>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p>
          </p:txBody>
        </p:sp>
      </p:grpSp>
      <p:grpSp>
        <p:nvGrpSpPr>
          <p:cNvPr id="8" name="组合 7"/>
          <p:cNvGrpSpPr/>
          <p:nvPr/>
        </p:nvGrpSpPr>
        <p:grpSpPr>
          <a:xfrm>
            <a:off x="8577580" y="1593850"/>
            <a:ext cx="2813050" cy="1003935"/>
            <a:chOff x="13508" y="2510"/>
            <a:chExt cx="4430" cy="1581"/>
          </a:xfrm>
        </p:grpSpPr>
        <p:sp>
          <p:nvSpPr>
            <p:cNvPr id="62" name="矩形 61"/>
            <p:cNvSpPr/>
            <p:nvPr/>
          </p:nvSpPr>
          <p:spPr>
            <a:xfrm>
              <a:off x="13508" y="2989"/>
              <a:ext cx="4430" cy="1103"/>
            </a:xfrm>
            <a:prstGeom prst="rect">
              <a:avLst/>
            </a:prstGeom>
            <a:noFill/>
            <a:ln w="9525">
              <a:noFill/>
            </a:ln>
          </p:spPr>
          <p:txBody>
            <a:bodyPr>
              <a:spAutoFit/>
            </a:bodyPr>
            <a:lstStyle>
              <a:lvl1pPr marL="228600" lvl="0" indent="-228600" algn="l" defTabSz="914400" eaLnBrk="1" fontAlgn="base" latinLnBrk="0" hangingPunct="1">
                <a:lnSpc>
                  <a:spcPct val="125000"/>
                </a:lnSpc>
                <a:spcBef>
                  <a:spcPts val="1000"/>
                </a:spcBef>
                <a:spcAft>
                  <a:spcPct val="0"/>
                </a:spcAft>
                <a:buFont typeface="Arial" panose="020B0604020202020204" pitchFamily="34" charset="0"/>
                <a:buChar char="•"/>
                <a:defRPr sz="2000" b="0" i="0" u="none" kern="1200" baseline="0">
                  <a:solidFill>
                    <a:schemeClr val="tx1"/>
                  </a:solidFill>
                  <a:latin typeface="Segoe UI" panose="020B0502040204020203" pitchFamily="2" charset="0"/>
                  <a:ea typeface="微软雅黑" panose="020B0503020204020204" pitchFamily="2" charset="-122"/>
                </a:defRPr>
              </a:lvl1pPr>
              <a:lvl2pPr marL="685800" lvl="1" indent="-228600" algn="l" defTabSz="914400" eaLnBrk="1" fontAlgn="base" latinLnBrk="0" hangingPunct="1">
                <a:lnSpc>
                  <a:spcPct val="125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2pPr>
              <a:lvl3pPr marL="1143000" lvl="2" indent="-228600" algn="l" defTabSz="914400" eaLnBrk="1" fontAlgn="base" latinLnBrk="0" hangingPunct="1">
                <a:lnSpc>
                  <a:spcPct val="125000"/>
                </a:lnSpc>
                <a:spcBef>
                  <a:spcPts val="500"/>
                </a:spcBef>
                <a:spcAft>
                  <a:spcPct val="0"/>
                </a:spcAft>
                <a:buFont typeface="Arial" panose="020B0604020202020204" pitchFamily="34" charset="0"/>
                <a:buChar char="•"/>
                <a:defRPr sz="1600" b="0" i="0" u="none" kern="1200" baseline="0">
                  <a:solidFill>
                    <a:schemeClr val="tx1"/>
                  </a:solidFill>
                  <a:latin typeface="+mn-lt"/>
                  <a:ea typeface="+mn-ea"/>
                  <a:cs typeface="+mn-cs"/>
                </a:defRPr>
              </a:lvl3pPr>
              <a:lvl4pPr marL="1600200" lvl="3"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4pPr>
              <a:lvl5pPr marL="2057400" lvl="4"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5pPr>
            </a:lstStyle>
            <a:p>
              <a:pP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78" name="文本框 26"/>
            <p:cNvSpPr txBox="1"/>
            <p:nvPr/>
          </p:nvSpPr>
          <p:spPr>
            <a:xfrm>
              <a:off x="13816" y="2510"/>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grpSp>
        <p:nvGrpSpPr>
          <p:cNvPr id="9" name="组合 8"/>
          <p:cNvGrpSpPr/>
          <p:nvPr/>
        </p:nvGrpSpPr>
        <p:grpSpPr>
          <a:xfrm>
            <a:off x="8577580" y="2861945"/>
            <a:ext cx="2813050" cy="1003935"/>
            <a:chOff x="13508" y="4507"/>
            <a:chExt cx="4430" cy="1581"/>
          </a:xfrm>
        </p:grpSpPr>
        <p:sp>
          <p:nvSpPr>
            <p:cNvPr id="79" name="矩形 78"/>
            <p:cNvSpPr/>
            <p:nvPr/>
          </p:nvSpPr>
          <p:spPr>
            <a:xfrm>
              <a:off x="13508" y="4986"/>
              <a:ext cx="4430" cy="1103"/>
            </a:xfrm>
            <a:prstGeom prst="rect">
              <a:avLst/>
            </a:prstGeom>
            <a:noFill/>
            <a:ln w="9525">
              <a:noFill/>
            </a:ln>
          </p:spPr>
          <p:txBody>
            <a:bodyPr>
              <a:spAutoFit/>
            </a:bodyPr>
            <a:lstStyle>
              <a:lvl1pPr marL="228600" lvl="0" indent="-228600" algn="l" defTabSz="914400" eaLnBrk="1" fontAlgn="base" latinLnBrk="0" hangingPunct="1">
                <a:lnSpc>
                  <a:spcPct val="125000"/>
                </a:lnSpc>
                <a:spcBef>
                  <a:spcPts val="1000"/>
                </a:spcBef>
                <a:spcAft>
                  <a:spcPct val="0"/>
                </a:spcAft>
                <a:buFont typeface="Arial" panose="020B0604020202020204" pitchFamily="34" charset="0"/>
                <a:buChar char="•"/>
                <a:defRPr sz="2000" b="0" i="0" u="none" kern="1200" baseline="0">
                  <a:solidFill>
                    <a:schemeClr val="tx1"/>
                  </a:solidFill>
                  <a:latin typeface="Segoe UI" panose="020B0502040204020203" pitchFamily="2" charset="0"/>
                  <a:ea typeface="微软雅黑" panose="020B0503020204020204" pitchFamily="2" charset="-122"/>
                </a:defRPr>
              </a:lvl1pPr>
              <a:lvl2pPr marL="685800" lvl="1" indent="-228600" algn="l" defTabSz="914400" eaLnBrk="1" fontAlgn="base" latinLnBrk="0" hangingPunct="1">
                <a:lnSpc>
                  <a:spcPct val="125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2pPr>
              <a:lvl3pPr marL="1143000" lvl="2" indent="-228600" algn="l" defTabSz="914400" eaLnBrk="1" fontAlgn="base" latinLnBrk="0" hangingPunct="1">
                <a:lnSpc>
                  <a:spcPct val="125000"/>
                </a:lnSpc>
                <a:spcBef>
                  <a:spcPts val="500"/>
                </a:spcBef>
                <a:spcAft>
                  <a:spcPct val="0"/>
                </a:spcAft>
                <a:buFont typeface="Arial" panose="020B0604020202020204" pitchFamily="34" charset="0"/>
                <a:buChar char="•"/>
                <a:defRPr sz="1600" b="0" i="0" u="none" kern="1200" baseline="0">
                  <a:solidFill>
                    <a:schemeClr val="tx1"/>
                  </a:solidFill>
                  <a:latin typeface="+mn-lt"/>
                  <a:ea typeface="+mn-ea"/>
                  <a:cs typeface="+mn-cs"/>
                </a:defRPr>
              </a:lvl3pPr>
              <a:lvl4pPr marL="1600200" lvl="3"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4pPr>
              <a:lvl5pPr marL="2057400" lvl="4"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5pPr>
            </a:lstStyle>
            <a:p>
              <a:pP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80" name="文本框 26"/>
            <p:cNvSpPr txBox="1"/>
            <p:nvPr/>
          </p:nvSpPr>
          <p:spPr>
            <a:xfrm>
              <a:off x="13816" y="4507"/>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grpSp>
        <p:nvGrpSpPr>
          <p:cNvPr id="10" name="组合 9"/>
          <p:cNvGrpSpPr/>
          <p:nvPr/>
        </p:nvGrpSpPr>
        <p:grpSpPr>
          <a:xfrm>
            <a:off x="8577580" y="4241165"/>
            <a:ext cx="2813050" cy="1003935"/>
            <a:chOff x="13508" y="6679"/>
            <a:chExt cx="4430" cy="1581"/>
          </a:xfrm>
        </p:grpSpPr>
        <p:sp>
          <p:nvSpPr>
            <p:cNvPr id="81" name="矩形 80"/>
            <p:cNvSpPr/>
            <p:nvPr/>
          </p:nvSpPr>
          <p:spPr>
            <a:xfrm>
              <a:off x="13508" y="7158"/>
              <a:ext cx="4430" cy="1103"/>
            </a:xfrm>
            <a:prstGeom prst="rect">
              <a:avLst/>
            </a:prstGeom>
            <a:noFill/>
            <a:ln w="9525">
              <a:noFill/>
            </a:ln>
          </p:spPr>
          <p:txBody>
            <a:bodyPr>
              <a:spAutoFit/>
            </a:bodyPr>
            <a:lstStyle>
              <a:lvl1pPr marL="228600" lvl="0" indent="-228600" algn="l" defTabSz="914400" eaLnBrk="1" fontAlgn="base" latinLnBrk="0" hangingPunct="1">
                <a:lnSpc>
                  <a:spcPct val="125000"/>
                </a:lnSpc>
                <a:spcBef>
                  <a:spcPts val="1000"/>
                </a:spcBef>
                <a:spcAft>
                  <a:spcPct val="0"/>
                </a:spcAft>
                <a:buFont typeface="Arial" panose="020B0604020202020204" pitchFamily="34" charset="0"/>
                <a:buChar char="•"/>
                <a:defRPr sz="2000" b="0" i="0" u="none" kern="1200" baseline="0">
                  <a:solidFill>
                    <a:schemeClr val="tx1"/>
                  </a:solidFill>
                  <a:latin typeface="Segoe UI" panose="020B0502040204020203" pitchFamily="2" charset="0"/>
                  <a:ea typeface="微软雅黑" panose="020B0503020204020204" pitchFamily="2" charset="-122"/>
                </a:defRPr>
              </a:lvl1pPr>
              <a:lvl2pPr marL="685800" lvl="1" indent="-228600" algn="l" defTabSz="914400" eaLnBrk="1" fontAlgn="base" latinLnBrk="0" hangingPunct="1">
                <a:lnSpc>
                  <a:spcPct val="125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2pPr>
              <a:lvl3pPr marL="1143000" lvl="2" indent="-228600" algn="l" defTabSz="914400" eaLnBrk="1" fontAlgn="base" latinLnBrk="0" hangingPunct="1">
                <a:lnSpc>
                  <a:spcPct val="125000"/>
                </a:lnSpc>
                <a:spcBef>
                  <a:spcPts val="500"/>
                </a:spcBef>
                <a:spcAft>
                  <a:spcPct val="0"/>
                </a:spcAft>
                <a:buFont typeface="Arial" panose="020B0604020202020204" pitchFamily="34" charset="0"/>
                <a:buChar char="•"/>
                <a:defRPr sz="1600" b="0" i="0" u="none" kern="1200" baseline="0">
                  <a:solidFill>
                    <a:schemeClr val="tx1"/>
                  </a:solidFill>
                  <a:latin typeface="+mn-lt"/>
                  <a:ea typeface="+mn-ea"/>
                  <a:cs typeface="+mn-cs"/>
                </a:defRPr>
              </a:lvl3pPr>
              <a:lvl4pPr marL="1600200" lvl="3"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4pPr>
              <a:lvl5pPr marL="2057400" lvl="4"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5pPr>
            </a:lstStyle>
            <a:p>
              <a:pP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85" name="文本框 26"/>
            <p:cNvSpPr txBox="1"/>
            <p:nvPr/>
          </p:nvSpPr>
          <p:spPr>
            <a:xfrm>
              <a:off x="13816" y="6679"/>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grpSp>
        <p:nvGrpSpPr>
          <p:cNvPr id="4" name="组合 3"/>
          <p:cNvGrpSpPr/>
          <p:nvPr/>
        </p:nvGrpSpPr>
        <p:grpSpPr>
          <a:xfrm>
            <a:off x="1073785" y="1593850"/>
            <a:ext cx="2813050" cy="1028065"/>
            <a:chOff x="1691" y="2510"/>
            <a:chExt cx="4430" cy="1619"/>
          </a:xfrm>
        </p:grpSpPr>
        <p:sp>
          <p:nvSpPr>
            <p:cNvPr id="44" name="矩形 43"/>
            <p:cNvSpPr/>
            <p:nvPr/>
          </p:nvSpPr>
          <p:spPr>
            <a:xfrm>
              <a:off x="1691" y="2989"/>
              <a:ext cx="4430" cy="1140"/>
            </a:xfrm>
            <a:prstGeom prst="rect">
              <a:avLst/>
            </a:prstGeom>
            <a:noFill/>
            <a:ln w="9525">
              <a:noFill/>
            </a:ln>
          </p:spPr>
          <p:txBody>
            <a:bodyPr>
              <a:spAutoFit/>
            </a:bodyPr>
            <a:lstStyle>
              <a:lvl1pPr marL="228600" lvl="0" indent="-228600" algn="l" defTabSz="914400" eaLnBrk="1" fontAlgn="base" latinLnBrk="0" hangingPunct="1">
                <a:lnSpc>
                  <a:spcPct val="125000"/>
                </a:lnSpc>
                <a:spcBef>
                  <a:spcPts val="1000"/>
                </a:spcBef>
                <a:spcAft>
                  <a:spcPct val="0"/>
                </a:spcAft>
                <a:buFont typeface="Arial" panose="020B0604020202020204" pitchFamily="34" charset="0"/>
                <a:buChar char="•"/>
                <a:defRPr sz="2000" b="0" i="0" u="none" kern="1200" baseline="0">
                  <a:solidFill>
                    <a:schemeClr val="tx1"/>
                  </a:solidFill>
                  <a:latin typeface="Segoe UI" panose="020B0502040204020203" pitchFamily="2" charset="0"/>
                  <a:ea typeface="微软雅黑" panose="020B0503020204020204" pitchFamily="2" charset="-122"/>
                </a:defRPr>
              </a:lvl1pPr>
              <a:lvl2pPr marL="685800" lvl="1" indent="-228600" algn="l" defTabSz="914400" eaLnBrk="1" fontAlgn="base" latinLnBrk="0" hangingPunct="1">
                <a:lnSpc>
                  <a:spcPct val="125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2pPr>
              <a:lvl3pPr marL="1143000" lvl="2" indent="-228600" algn="l" defTabSz="914400" eaLnBrk="1" fontAlgn="base" latinLnBrk="0" hangingPunct="1">
                <a:lnSpc>
                  <a:spcPct val="125000"/>
                </a:lnSpc>
                <a:spcBef>
                  <a:spcPts val="500"/>
                </a:spcBef>
                <a:spcAft>
                  <a:spcPct val="0"/>
                </a:spcAft>
                <a:buFont typeface="Arial" panose="020B0604020202020204" pitchFamily="34" charset="0"/>
                <a:buChar char="•"/>
                <a:defRPr sz="1600" b="0" i="0" u="none" kern="1200" baseline="0">
                  <a:solidFill>
                    <a:schemeClr val="tx1"/>
                  </a:solidFill>
                  <a:latin typeface="+mn-lt"/>
                  <a:ea typeface="+mn-ea"/>
                  <a:cs typeface="+mn-cs"/>
                </a:defRPr>
              </a:lvl3pPr>
              <a:lvl4pPr marL="1600200" lvl="3"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4pPr>
              <a:lvl5pPr marL="2057400" lvl="4"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5pPr>
            </a:lstStyle>
            <a:p>
              <a:pPr algn="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86" name="文本框 26"/>
            <p:cNvSpPr txBox="1"/>
            <p:nvPr/>
          </p:nvSpPr>
          <p:spPr>
            <a:xfrm>
              <a:off x="4470" y="2510"/>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grpSp>
        <p:nvGrpSpPr>
          <p:cNvPr id="5" name="组合 4"/>
          <p:cNvGrpSpPr/>
          <p:nvPr/>
        </p:nvGrpSpPr>
        <p:grpSpPr>
          <a:xfrm>
            <a:off x="1073785" y="2861945"/>
            <a:ext cx="2813050" cy="1031240"/>
            <a:chOff x="1691" y="4507"/>
            <a:chExt cx="4430" cy="1624"/>
          </a:xfrm>
        </p:grpSpPr>
        <p:sp>
          <p:nvSpPr>
            <p:cNvPr id="47" name="矩形 46"/>
            <p:cNvSpPr/>
            <p:nvPr/>
          </p:nvSpPr>
          <p:spPr>
            <a:xfrm>
              <a:off x="1691" y="4991"/>
              <a:ext cx="4430" cy="1140"/>
            </a:xfrm>
            <a:prstGeom prst="rect">
              <a:avLst/>
            </a:prstGeom>
            <a:noFill/>
            <a:ln w="9525">
              <a:noFill/>
            </a:ln>
          </p:spPr>
          <p:txBody>
            <a:bodyPr>
              <a:spAutoFit/>
            </a:bodyPr>
            <a:lstStyle>
              <a:lvl1pPr marL="228600" lvl="0" indent="-228600" algn="l" defTabSz="914400" eaLnBrk="1" fontAlgn="base" latinLnBrk="0" hangingPunct="1">
                <a:lnSpc>
                  <a:spcPct val="125000"/>
                </a:lnSpc>
                <a:spcBef>
                  <a:spcPts val="1000"/>
                </a:spcBef>
                <a:spcAft>
                  <a:spcPct val="0"/>
                </a:spcAft>
                <a:buFont typeface="Arial" panose="020B0604020202020204" pitchFamily="34" charset="0"/>
                <a:buChar char="•"/>
                <a:defRPr sz="2000" b="0" i="0" u="none" kern="1200" baseline="0">
                  <a:solidFill>
                    <a:schemeClr val="tx1"/>
                  </a:solidFill>
                  <a:latin typeface="Segoe UI" panose="020B0502040204020203" pitchFamily="2" charset="0"/>
                  <a:ea typeface="微软雅黑" panose="020B0503020204020204" pitchFamily="2" charset="-122"/>
                </a:defRPr>
              </a:lvl1pPr>
              <a:lvl2pPr marL="685800" lvl="1" indent="-228600" algn="l" defTabSz="914400" eaLnBrk="1" fontAlgn="base" latinLnBrk="0" hangingPunct="1">
                <a:lnSpc>
                  <a:spcPct val="125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2pPr>
              <a:lvl3pPr marL="1143000" lvl="2" indent="-228600" algn="l" defTabSz="914400" eaLnBrk="1" fontAlgn="base" latinLnBrk="0" hangingPunct="1">
                <a:lnSpc>
                  <a:spcPct val="125000"/>
                </a:lnSpc>
                <a:spcBef>
                  <a:spcPts val="500"/>
                </a:spcBef>
                <a:spcAft>
                  <a:spcPct val="0"/>
                </a:spcAft>
                <a:buFont typeface="Arial" panose="020B0604020202020204" pitchFamily="34" charset="0"/>
                <a:buChar char="•"/>
                <a:defRPr sz="1600" b="0" i="0" u="none" kern="1200" baseline="0">
                  <a:solidFill>
                    <a:schemeClr val="tx1"/>
                  </a:solidFill>
                  <a:latin typeface="+mn-lt"/>
                  <a:ea typeface="+mn-ea"/>
                  <a:cs typeface="+mn-cs"/>
                </a:defRPr>
              </a:lvl3pPr>
              <a:lvl4pPr marL="1600200" lvl="3"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4pPr>
              <a:lvl5pPr marL="2057400" lvl="4"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5pPr>
            </a:lstStyle>
            <a:p>
              <a:pPr algn="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87" name="文本框 26"/>
            <p:cNvSpPr txBox="1"/>
            <p:nvPr/>
          </p:nvSpPr>
          <p:spPr>
            <a:xfrm>
              <a:off x="4470" y="4507"/>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grpSp>
        <p:nvGrpSpPr>
          <p:cNvPr id="7" name="组合 6"/>
          <p:cNvGrpSpPr/>
          <p:nvPr/>
        </p:nvGrpSpPr>
        <p:grpSpPr>
          <a:xfrm>
            <a:off x="1073785" y="4241165"/>
            <a:ext cx="2813050" cy="1028065"/>
            <a:chOff x="1691" y="6679"/>
            <a:chExt cx="4430" cy="1619"/>
          </a:xfrm>
        </p:grpSpPr>
        <p:sp>
          <p:nvSpPr>
            <p:cNvPr id="49" name="矩形 48"/>
            <p:cNvSpPr/>
            <p:nvPr/>
          </p:nvSpPr>
          <p:spPr>
            <a:xfrm>
              <a:off x="1691" y="7158"/>
              <a:ext cx="4430" cy="1140"/>
            </a:xfrm>
            <a:prstGeom prst="rect">
              <a:avLst/>
            </a:prstGeom>
            <a:noFill/>
            <a:ln w="9525">
              <a:noFill/>
            </a:ln>
          </p:spPr>
          <p:txBody>
            <a:bodyPr>
              <a:spAutoFit/>
            </a:bodyPr>
            <a:lstStyle>
              <a:lvl1pPr marL="228600" lvl="0" indent="-228600" algn="l" defTabSz="914400" eaLnBrk="1" fontAlgn="base" latinLnBrk="0" hangingPunct="1">
                <a:lnSpc>
                  <a:spcPct val="125000"/>
                </a:lnSpc>
                <a:spcBef>
                  <a:spcPts val="1000"/>
                </a:spcBef>
                <a:spcAft>
                  <a:spcPct val="0"/>
                </a:spcAft>
                <a:buFont typeface="Arial" panose="020B0604020202020204" pitchFamily="34" charset="0"/>
                <a:buChar char="•"/>
                <a:defRPr sz="2000" b="0" i="0" u="none" kern="1200" baseline="0">
                  <a:solidFill>
                    <a:schemeClr val="tx1"/>
                  </a:solidFill>
                  <a:latin typeface="Segoe UI" panose="020B0502040204020203" pitchFamily="2" charset="0"/>
                  <a:ea typeface="微软雅黑" panose="020B0503020204020204" pitchFamily="2" charset="-122"/>
                </a:defRPr>
              </a:lvl1pPr>
              <a:lvl2pPr marL="685800" lvl="1" indent="-228600" algn="l" defTabSz="914400" eaLnBrk="1" fontAlgn="base" latinLnBrk="0" hangingPunct="1">
                <a:lnSpc>
                  <a:spcPct val="125000"/>
                </a:lnSpc>
                <a:spcBef>
                  <a:spcPts val="500"/>
                </a:spcBef>
                <a:spcAft>
                  <a:spcPct val="0"/>
                </a:spcAft>
                <a:buFont typeface="Arial" panose="020B0604020202020204" pitchFamily="34" charset="0"/>
                <a:buChar char="•"/>
                <a:defRPr sz="1800" b="0" i="0" u="none" kern="1200" baseline="0">
                  <a:solidFill>
                    <a:schemeClr val="tx1"/>
                  </a:solidFill>
                  <a:latin typeface="+mn-lt"/>
                  <a:ea typeface="+mn-ea"/>
                  <a:cs typeface="+mn-cs"/>
                </a:defRPr>
              </a:lvl2pPr>
              <a:lvl3pPr marL="1143000" lvl="2" indent="-228600" algn="l" defTabSz="914400" eaLnBrk="1" fontAlgn="base" latinLnBrk="0" hangingPunct="1">
                <a:lnSpc>
                  <a:spcPct val="125000"/>
                </a:lnSpc>
                <a:spcBef>
                  <a:spcPts val="500"/>
                </a:spcBef>
                <a:spcAft>
                  <a:spcPct val="0"/>
                </a:spcAft>
                <a:buFont typeface="Arial" panose="020B0604020202020204" pitchFamily="34" charset="0"/>
                <a:buChar char="•"/>
                <a:defRPr sz="1600" b="0" i="0" u="none" kern="1200" baseline="0">
                  <a:solidFill>
                    <a:schemeClr val="tx1"/>
                  </a:solidFill>
                  <a:latin typeface="+mn-lt"/>
                  <a:ea typeface="+mn-ea"/>
                  <a:cs typeface="+mn-cs"/>
                </a:defRPr>
              </a:lvl3pPr>
              <a:lvl4pPr marL="1600200" lvl="3"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4pPr>
              <a:lvl5pPr marL="2057400" lvl="4" indent="-228600" algn="l" defTabSz="914400" eaLnBrk="1" fontAlgn="base" latinLnBrk="0" hangingPunct="1">
                <a:lnSpc>
                  <a:spcPct val="125000"/>
                </a:lnSpc>
                <a:spcBef>
                  <a:spcPts val="500"/>
                </a:spcBef>
                <a:spcAft>
                  <a:spcPct val="0"/>
                </a:spcAft>
                <a:buFont typeface="Arial" panose="020B0604020202020204" pitchFamily="34" charset="0"/>
                <a:buChar char="•"/>
                <a:defRPr sz="1400" b="0" i="0" u="none" kern="1200" baseline="0">
                  <a:solidFill>
                    <a:schemeClr val="tx1"/>
                  </a:solidFill>
                  <a:latin typeface="+mn-lt"/>
                  <a:ea typeface="+mn-ea"/>
                  <a:cs typeface="+mn-cs"/>
                </a:defRPr>
              </a:lvl5pPr>
            </a:lstStyle>
            <a:p>
              <a:pPr algn="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88" name="文本框 26"/>
            <p:cNvSpPr txBox="1"/>
            <p:nvPr/>
          </p:nvSpPr>
          <p:spPr>
            <a:xfrm>
              <a:off x="4470" y="6679"/>
              <a:ext cx="1610"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小标题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000">
        <p14:prism/>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barn(outVertical)">
                                      <p:cBhvr>
                                        <p:cTn id="18" dur="1000"/>
                                        <p:tgtEl>
                                          <p:spTgt spid="41"/>
                                        </p:tgtEl>
                                      </p:cBhvr>
                                    </p:animEffect>
                                  </p:childTnLst>
                                </p:cTn>
                              </p:par>
                            </p:childTnLst>
                          </p:cTn>
                        </p:par>
                        <p:par>
                          <p:cTn id="19" fill="hold">
                            <p:stCondLst>
                              <p:cond delay="2000"/>
                            </p:stCondLst>
                            <p:childTnLst>
                              <p:par>
                                <p:cTn id="20" presetID="16" presetClass="entr" presetSubtype="37"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outVertical)">
                                      <p:cBhvr>
                                        <p:cTn id="22" dur="1000"/>
                                        <p:tgtEl>
                                          <p:spTgt spid="36"/>
                                        </p:tgtEl>
                                      </p:cBhvr>
                                    </p:animEffect>
                                  </p:childTnLst>
                                </p:cTn>
                              </p:par>
                            </p:childTnLst>
                          </p:cTn>
                        </p:par>
                        <p:par>
                          <p:cTn id="23" fill="hold">
                            <p:stCondLst>
                              <p:cond delay="3000"/>
                            </p:stCondLst>
                            <p:childTnLst>
                              <p:par>
                                <p:cTn id="24" presetID="16" presetClass="entr" presetSubtype="37"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outVertical)">
                                      <p:cBhvr>
                                        <p:cTn id="26" dur="1000"/>
                                        <p:tgtEl>
                                          <p:spTgt spid="42"/>
                                        </p:tgtEl>
                                      </p:cBhvr>
                                    </p:animEffect>
                                  </p:childTnLst>
                                </p:cTn>
                              </p:par>
                            </p:childTnLst>
                          </p:cTn>
                        </p:par>
                        <p:par>
                          <p:cTn id="27" fill="hold">
                            <p:stCondLst>
                              <p:cond delay="4000"/>
                            </p:stCondLst>
                            <p:childTnLst>
                              <p:par>
                                <p:cTn id="28" presetID="25"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33" dur="1000" fill="hold"/>
                                        <p:tgtEl>
                                          <p:spTgt spid="39"/>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39"/>
                                        </p:tgtEl>
                                      </p:cBhvr>
                                    </p:animEffect>
                                  </p:childTnLst>
                                </p:cTn>
                              </p:par>
                            </p:childTnLst>
                          </p:cTn>
                        </p:par>
                        <p:par>
                          <p:cTn id="38" fill="hold">
                            <p:stCondLst>
                              <p:cond delay="5000"/>
                            </p:stCondLst>
                            <p:childTnLst>
                              <p:par>
                                <p:cTn id="39" presetID="25" presetClass="entr" presetSubtype="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decel="50000" fill="hold">
                                          <p:stCondLst>
                                            <p:cond delay="0"/>
                                          </p:stCondLst>
                                        </p:cTn>
                                        <p:tgtEl>
                                          <p:spTgt spid="37"/>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37"/>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37"/>
                                        </p:tgtEl>
                                        <p:attrNameLst>
                                          <p:attrName>ppt_w</p:attrName>
                                        </p:attrNameLst>
                                      </p:cBhvr>
                                      <p:tavLst>
                                        <p:tav tm="0">
                                          <p:val>
                                            <p:strVal val="#ppt_w*.05"/>
                                          </p:val>
                                        </p:tav>
                                        <p:tav tm="100000">
                                          <p:val>
                                            <p:strVal val="#ppt_w"/>
                                          </p:val>
                                        </p:tav>
                                      </p:tavLst>
                                    </p:anim>
                                    <p:anim calcmode="lin" valueType="num">
                                      <p:cBhvr>
                                        <p:cTn id="44" dur="1000" fill="hold"/>
                                        <p:tgtEl>
                                          <p:spTgt spid="37"/>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37"/>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37"/>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37"/>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37"/>
                                        </p:tgtEl>
                                      </p:cBhvr>
                                    </p:animEffect>
                                  </p:childTnLst>
                                </p:cTn>
                              </p:par>
                            </p:childTnLst>
                          </p:cTn>
                        </p:par>
                        <p:par>
                          <p:cTn id="49" fill="hold">
                            <p:stCondLst>
                              <p:cond delay="6000"/>
                            </p:stCondLst>
                            <p:childTnLst>
                              <p:par>
                                <p:cTn id="50" presetID="25" presetClass="entr" presetSubtype="0"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decel="50000" fill="hold">
                                          <p:stCondLst>
                                            <p:cond delay="0"/>
                                          </p:stCondLst>
                                        </p:cTn>
                                        <p:tgtEl>
                                          <p:spTgt spid="35"/>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35"/>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35"/>
                                        </p:tgtEl>
                                        <p:attrNameLst>
                                          <p:attrName>ppt_w</p:attrName>
                                        </p:attrNameLst>
                                      </p:cBhvr>
                                      <p:tavLst>
                                        <p:tav tm="0">
                                          <p:val>
                                            <p:strVal val="#ppt_w*.05"/>
                                          </p:val>
                                        </p:tav>
                                        <p:tav tm="100000">
                                          <p:val>
                                            <p:strVal val="#ppt_w"/>
                                          </p:val>
                                        </p:tav>
                                      </p:tavLst>
                                    </p:anim>
                                    <p:anim calcmode="lin" valueType="num">
                                      <p:cBhvr>
                                        <p:cTn id="55" dur="1000" fill="hold"/>
                                        <p:tgtEl>
                                          <p:spTgt spid="35"/>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35"/>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35"/>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35"/>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35"/>
                                        </p:tgtEl>
                                      </p:cBhvr>
                                    </p:animEffect>
                                  </p:childTnLst>
                                </p:cTn>
                              </p:par>
                            </p:childTnLst>
                          </p:cTn>
                        </p:par>
                        <p:par>
                          <p:cTn id="60" fill="hold">
                            <p:stCondLst>
                              <p:cond delay="7000"/>
                            </p:stCondLst>
                            <p:childTnLst>
                              <p:par>
                                <p:cTn id="61" presetID="25"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66" dur="1000" fill="hold"/>
                                        <p:tgtEl>
                                          <p:spTgt spid="34"/>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34"/>
                                        </p:tgtEl>
                                      </p:cBhvr>
                                    </p:animEffect>
                                  </p:childTnLst>
                                </p:cTn>
                              </p:par>
                            </p:childTnLst>
                          </p:cTn>
                        </p:par>
                        <p:par>
                          <p:cTn id="71" fill="hold">
                            <p:stCondLst>
                              <p:cond delay="8000"/>
                            </p:stCondLst>
                            <p:childTnLst>
                              <p:par>
                                <p:cTn id="72" presetID="25" presetClass="entr" presetSubtype="0"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p:cTn id="74" dur="500" decel="50000" fill="hold">
                                          <p:stCondLst>
                                            <p:cond delay="0"/>
                                          </p:stCondLst>
                                        </p:cTn>
                                        <p:tgtEl>
                                          <p:spTgt spid="40"/>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40"/>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40"/>
                                        </p:tgtEl>
                                        <p:attrNameLst>
                                          <p:attrName>ppt_w</p:attrName>
                                        </p:attrNameLst>
                                      </p:cBhvr>
                                      <p:tavLst>
                                        <p:tav tm="0">
                                          <p:val>
                                            <p:strVal val="#ppt_w*.05"/>
                                          </p:val>
                                        </p:tav>
                                        <p:tav tm="100000">
                                          <p:val>
                                            <p:strVal val="#ppt_w"/>
                                          </p:val>
                                        </p:tav>
                                      </p:tavLst>
                                    </p:anim>
                                    <p:anim calcmode="lin" valueType="num">
                                      <p:cBhvr>
                                        <p:cTn id="77" dur="1000" fill="hold"/>
                                        <p:tgtEl>
                                          <p:spTgt spid="40"/>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40"/>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40"/>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40"/>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40"/>
                                        </p:tgtEl>
                                      </p:cBhvr>
                                    </p:animEffect>
                                  </p:childTnLst>
                                </p:cTn>
                              </p:par>
                            </p:childTnLst>
                          </p:cTn>
                        </p:par>
                        <p:par>
                          <p:cTn id="82" fill="hold">
                            <p:stCondLst>
                              <p:cond delay="9000"/>
                            </p:stCondLst>
                            <p:childTnLst>
                              <p:par>
                                <p:cTn id="83" presetID="25" presetClass="entr" presetSubtype="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 calcmode="lin" valueType="num">
                                      <p:cBhvr>
                                        <p:cTn id="85" dur="500" decel="50000" fill="hold">
                                          <p:stCondLst>
                                            <p:cond delay="0"/>
                                          </p:stCondLst>
                                        </p:cTn>
                                        <p:tgtEl>
                                          <p:spTgt spid="38"/>
                                        </p:tgtEl>
                                        <p:attrNameLst>
                                          <p:attrName>style.rotation</p:attrName>
                                        </p:attrNameLst>
                                      </p:cBhvr>
                                      <p:tavLst>
                                        <p:tav tm="0">
                                          <p:val>
                                            <p:fltVal val="-90"/>
                                          </p:val>
                                        </p:tav>
                                        <p:tav tm="100000">
                                          <p:val>
                                            <p:fltVal val="0"/>
                                          </p:val>
                                        </p:tav>
                                      </p:tavLst>
                                    </p:anim>
                                    <p:anim calcmode="lin" valueType="num">
                                      <p:cBhvr>
                                        <p:cTn id="86" dur="500" decel="50000" fill="hold">
                                          <p:stCondLst>
                                            <p:cond delay="0"/>
                                          </p:stCondLst>
                                        </p:cTn>
                                        <p:tgtEl>
                                          <p:spTgt spid="38"/>
                                        </p:tgtEl>
                                        <p:attrNameLst>
                                          <p:attrName>ppt_w</p:attrName>
                                        </p:attrNameLst>
                                      </p:cBhvr>
                                      <p:tavLst>
                                        <p:tav tm="0">
                                          <p:val>
                                            <p:strVal val="#ppt_w"/>
                                          </p:val>
                                        </p:tav>
                                        <p:tav tm="100000">
                                          <p:val>
                                            <p:strVal val="#ppt_w*.05"/>
                                          </p:val>
                                        </p:tav>
                                      </p:tavLst>
                                    </p:anim>
                                    <p:anim calcmode="lin" valueType="num">
                                      <p:cBhvr>
                                        <p:cTn id="87" dur="500" accel="50000" fill="hold">
                                          <p:stCondLst>
                                            <p:cond delay="500"/>
                                          </p:stCondLst>
                                        </p:cTn>
                                        <p:tgtEl>
                                          <p:spTgt spid="38"/>
                                        </p:tgtEl>
                                        <p:attrNameLst>
                                          <p:attrName>ppt_w</p:attrName>
                                        </p:attrNameLst>
                                      </p:cBhvr>
                                      <p:tavLst>
                                        <p:tav tm="0">
                                          <p:val>
                                            <p:strVal val="#ppt_w*.05"/>
                                          </p:val>
                                        </p:tav>
                                        <p:tav tm="100000">
                                          <p:val>
                                            <p:strVal val="#ppt_w"/>
                                          </p:val>
                                        </p:tav>
                                      </p:tavLst>
                                    </p:anim>
                                    <p:anim calcmode="lin" valueType="num">
                                      <p:cBhvr>
                                        <p:cTn id="88" dur="1000" fill="hold"/>
                                        <p:tgtEl>
                                          <p:spTgt spid="38"/>
                                        </p:tgtEl>
                                        <p:attrNameLst>
                                          <p:attrName>ppt_h</p:attrName>
                                        </p:attrNameLst>
                                      </p:cBhvr>
                                      <p:tavLst>
                                        <p:tav tm="0">
                                          <p:val>
                                            <p:strVal val="#ppt_h"/>
                                          </p:val>
                                        </p:tav>
                                        <p:tav tm="100000">
                                          <p:val>
                                            <p:strVal val="#ppt_h"/>
                                          </p:val>
                                        </p:tav>
                                      </p:tavLst>
                                    </p:anim>
                                    <p:anim calcmode="lin" valueType="num">
                                      <p:cBhvr>
                                        <p:cTn id="89" dur="500" decel="50000" fill="hold">
                                          <p:stCondLst>
                                            <p:cond delay="0"/>
                                          </p:stCondLst>
                                        </p:cTn>
                                        <p:tgtEl>
                                          <p:spTgt spid="38"/>
                                        </p:tgtEl>
                                        <p:attrNameLst>
                                          <p:attrName>ppt_x</p:attrName>
                                        </p:attrNameLst>
                                      </p:cBhvr>
                                      <p:tavLst>
                                        <p:tav tm="0">
                                          <p:val>
                                            <p:strVal val="#ppt_x+.4"/>
                                          </p:val>
                                        </p:tav>
                                        <p:tav tm="100000">
                                          <p:val>
                                            <p:strVal val="#ppt_x"/>
                                          </p:val>
                                        </p:tav>
                                      </p:tavLst>
                                    </p:anim>
                                    <p:anim calcmode="lin" valueType="num">
                                      <p:cBhvr>
                                        <p:cTn id="90" dur="500" decel="50000" fill="hold">
                                          <p:stCondLst>
                                            <p:cond delay="0"/>
                                          </p:stCondLst>
                                        </p:cTn>
                                        <p:tgtEl>
                                          <p:spTgt spid="38"/>
                                        </p:tgtEl>
                                        <p:attrNameLst>
                                          <p:attrName>ppt_y</p:attrName>
                                        </p:attrNameLst>
                                      </p:cBhvr>
                                      <p:tavLst>
                                        <p:tav tm="0">
                                          <p:val>
                                            <p:strVal val="#ppt_y-.2"/>
                                          </p:val>
                                        </p:tav>
                                        <p:tav tm="100000">
                                          <p:val>
                                            <p:strVal val="#ppt_y+.1"/>
                                          </p:val>
                                        </p:tav>
                                      </p:tavLst>
                                    </p:anim>
                                    <p:anim calcmode="lin" valueType="num">
                                      <p:cBhvr>
                                        <p:cTn id="91" dur="500" accel="50000" fill="hold">
                                          <p:stCondLst>
                                            <p:cond delay="500"/>
                                          </p:stCondLst>
                                        </p:cTn>
                                        <p:tgtEl>
                                          <p:spTgt spid="38"/>
                                        </p:tgtEl>
                                        <p:attrNameLst>
                                          <p:attrName>ppt_y</p:attrName>
                                        </p:attrNameLst>
                                      </p:cBhvr>
                                      <p:tavLst>
                                        <p:tav tm="0">
                                          <p:val>
                                            <p:strVal val="#ppt_y+.1"/>
                                          </p:val>
                                        </p:tav>
                                        <p:tav tm="100000">
                                          <p:val>
                                            <p:strVal val="#ppt_y"/>
                                          </p:val>
                                        </p:tav>
                                      </p:tavLst>
                                    </p:anim>
                                    <p:animEffect transition="in" filter="fade">
                                      <p:cBhvr>
                                        <p:cTn id="92" dur="1000" decel="50000">
                                          <p:stCondLst>
                                            <p:cond delay="0"/>
                                          </p:stCondLst>
                                        </p:cTn>
                                        <p:tgtEl>
                                          <p:spTgt spid="38"/>
                                        </p:tgtEl>
                                      </p:cBhvr>
                                    </p:animEffect>
                                  </p:childTnLst>
                                </p:cTn>
                              </p:par>
                            </p:childTnLst>
                          </p:cTn>
                        </p:par>
                        <p:par>
                          <p:cTn id="93" fill="hold">
                            <p:stCondLst>
                              <p:cond delay="10000"/>
                            </p:stCondLst>
                            <p:childTnLst>
                              <p:par>
                                <p:cTn id="94" presetID="22" presetClass="entr" presetSubtype="2"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wipe(right)">
                                      <p:cBhvr>
                                        <p:cTn id="96" dur="1000"/>
                                        <p:tgtEl>
                                          <p:spTgt spid="4"/>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8"/>
                                        </p:tgtEl>
                                        <p:attrNameLst>
                                          <p:attrName>style.visibility</p:attrName>
                                        </p:attrNameLst>
                                      </p:cBhvr>
                                      <p:to>
                                        <p:strVal val="visible"/>
                                      </p:to>
                                    </p:set>
                                    <p:animEffect transition="in" filter="wipe(left)">
                                      <p:cBhvr>
                                        <p:cTn id="100" dur="1000"/>
                                        <p:tgtEl>
                                          <p:spTgt spid="8"/>
                                        </p:tgtEl>
                                      </p:cBhvr>
                                    </p:animEffect>
                                  </p:childTnLst>
                                </p:cTn>
                              </p:par>
                            </p:childTnLst>
                          </p:cTn>
                        </p:par>
                        <p:par>
                          <p:cTn id="101" fill="hold">
                            <p:stCondLst>
                              <p:cond delay="12000"/>
                            </p:stCondLst>
                            <p:childTnLst>
                              <p:par>
                                <p:cTn id="102" presetID="22" presetClass="entr" presetSubtype="2" fill="hold" nodeType="afterEffect">
                                  <p:stCondLst>
                                    <p:cond delay="0"/>
                                  </p:stCondLst>
                                  <p:childTnLst>
                                    <p:set>
                                      <p:cBhvr>
                                        <p:cTn id="103" dur="1" fill="hold">
                                          <p:stCondLst>
                                            <p:cond delay="0"/>
                                          </p:stCondLst>
                                        </p:cTn>
                                        <p:tgtEl>
                                          <p:spTgt spid="5"/>
                                        </p:tgtEl>
                                        <p:attrNameLst>
                                          <p:attrName>style.visibility</p:attrName>
                                        </p:attrNameLst>
                                      </p:cBhvr>
                                      <p:to>
                                        <p:strVal val="visible"/>
                                      </p:to>
                                    </p:set>
                                    <p:animEffect transition="in" filter="wipe(right)">
                                      <p:cBhvr>
                                        <p:cTn id="104" dur="1000"/>
                                        <p:tgtEl>
                                          <p:spTgt spid="5"/>
                                        </p:tgtEl>
                                      </p:cBhvr>
                                    </p:animEffect>
                                  </p:childTnLst>
                                </p:cTn>
                              </p:par>
                            </p:childTnLst>
                          </p:cTn>
                        </p:par>
                        <p:par>
                          <p:cTn id="105" fill="hold">
                            <p:stCondLst>
                              <p:cond delay="13000"/>
                            </p:stCondLst>
                            <p:childTnLst>
                              <p:par>
                                <p:cTn id="106" presetID="22" presetClass="entr" presetSubtype="8" fill="hold" nodeType="afterEffect">
                                  <p:stCondLst>
                                    <p:cond delay="0"/>
                                  </p:stCondLst>
                                  <p:childTnLst>
                                    <p:set>
                                      <p:cBhvr>
                                        <p:cTn id="107" dur="1" fill="hold">
                                          <p:stCondLst>
                                            <p:cond delay="0"/>
                                          </p:stCondLst>
                                        </p:cTn>
                                        <p:tgtEl>
                                          <p:spTgt spid="9"/>
                                        </p:tgtEl>
                                        <p:attrNameLst>
                                          <p:attrName>style.visibility</p:attrName>
                                        </p:attrNameLst>
                                      </p:cBhvr>
                                      <p:to>
                                        <p:strVal val="visible"/>
                                      </p:to>
                                    </p:set>
                                    <p:animEffect transition="in" filter="wipe(left)">
                                      <p:cBhvr>
                                        <p:cTn id="108" dur="1000"/>
                                        <p:tgtEl>
                                          <p:spTgt spid="9"/>
                                        </p:tgtEl>
                                      </p:cBhvr>
                                    </p:animEffect>
                                  </p:childTnLst>
                                </p:cTn>
                              </p:par>
                            </p:childTnLst>
                          </p:cTn>
                        </p:par>
                        <p:par>
                          <p:cTn id="109" fill="hold">
                            <p:stCondLst>
                              <p:cond delay="14000"/>
                            </p:stCondLst>
                            <p:childTnLst>
                              <p:par>
                                <p:cTn id="110" presetID="22" presetClass="entr" presetSubtype="2"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wipe(right)">
                                      <p:cBhvr>
                                        <p:cTn id="112" dur="1000"/>
                                        <p:tgtEl>
                                          <p:spTgt spid="7"/>
                                        </p:tgtEl>
                                      </p:cBhvr>
                                    </p:animEffect>
                                  </p:childTnLst>
                                </p:cTn>
                              </p:par>
                            </p:childTnLst>
                          </p:cTn>
                        </p:par>
                        <p:par>
                          <p:cTn id="113" fill="hold">
                            <p:stCondLst>
                              <p:cond delay="15000"/>
                            </p:stCondLst>
                            <p:childTnLst>
                              <p:par>
                                <p:cTn id="114" presetID="22" presetClass="entr" presetSubtype="8" fill="hold" nodeType="after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wipe(left)">
                                      <p:cBhvr>
                                        <p:cTn id="1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7" grpId="0" animBg="1"/>
      <p:bldP spid="38" grpId="0" animBg="1"/>
      <p:bldP spid="39" grpId="0" animBg="1"/>
      <p:bldP spid="4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13" name="Rectangle 12"/>
          <p:cNvSpPr/>
          <p:nvPr/>
        </p:nvSpPr>
        <p:spPr>
          <a:xfrm>
            <a:off x="394365" y="368299"/>
            <a:ext cx="11417298" cy="56546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cxnSp>
        <p:nvCxnSpPr>
          <p:cNvPr id="35" name="直接连接符 34"/>
          <p:cNvCxnSpPr/>
          <p:nvPr/>
        </p:nvCxnSpPr>
        <p:spPr>
          <a:xfrm flipV="1">
            <a:off x="3278505" y="3275011"/>
            <a:ext cx="7694295" cy="2"/>
          </a:xfrm>
          <a:prstGeom prst="line">
            <a:avLst/>
          </a:prstGeom>
          <a:ln w="19050" cap="flat" cmpd="sng">
            <a:solidFill>
              <a:srgbClr val="D80110"/>
            </a:solidFill>
            <a:prstDash val="solid"/>
            <a:headEnd type="none" w="med" len="med"/>
            <a:tailEnd type="none" w="med" len="med"/>
          </a:ln>
        </p:spPr>
      </p:cxnSp>
      <p:grpSp>
        <p:nvGrpSpPr>
          <p:cNvPr id="4" name="组合 3"/>
          <p:cNvGrpSpPr/>
          <p:nvPr/>
        </p:nvGrpSpPr>
        <p:grpSpPr>
          <a:xfrm>
            <a:off x="1355090" y="2387600"/>
            <a:ext cx="1775460" cy="1774825"/>
            <a:chOff x="2134" y="3760"/>
            <a:chExt cx="2796" cy="2795"/>
          </a:xfrm>
        </p:grpSpPr>
        <p:sp>
          <p:nvSpPr>
            <p:cNvPr id="38" name="圆角矩形 4"/>
            <p:cNvSpPr>
              <a:spLocks noChangeAspect="1"/>
            </p:cNvSpPr>
            <p:nvPr/>
          </p:nvSpPr>
          <p:spPr>
            <a:xfrm rot="18000000">
              <a:off x="2135" y="3760"/>
              <a:ext cx="2795" cy="2795"/>
            </a:xfrm>
            <a:prstGeom prst="roundRect">
              <a:avLst>
                <a:gd name="adj" fmla="val 30000"/>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grpSp>
          <p:nvGrpSpPr>
            <p:cNvPr id="2" name="组合 1"/>
            <p:cNvGrpSpPr/>
            <p:nvPr/>
          </p:nvGrpSpPr>
          <p:grpSpPr>
            <a:xfrm>
              <a:off x="2134" y="3760"/>
              <a:ext cx="2795" cy="2795"/>
              <a:chOff x="2134" y="3760"/>
              <a:chExt cx="2795" cy="2795"/>
            </a:xfrm>
          </p:grpSpPr>
          <p:sp>
            <p:nvSpPr>
              <p:cNvPr id="39" name="圆角矩形 5"/>
              <p:cNvSpPr>
                <a:spLocks noChangeAspect="1"/>
              </p:cNvSpPr>
              <p:nvPr/>
            </p:nvSpPr>
            <p:spPr>
              <a:xfrm rot="18900000">
                <a:off x="2134" y="3760"/>
                <a:ext cx="2795" cy="279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40" name="文本框 39"/>
              <p:cNvSpPr txBox="1"/>
              <p:nvPr/>
            </p:nvSpPr>
            <p:spPr>
              <a:xfrm>
                <a:off x="2316" y="4247"/>
                <a:ext cx="2317" cy="1872"/>
              </a:xfrm>
              <a:prstGeom prst="rect">
                <a:avLst/>
              </a:prstGeom>
              <a:noFill/>
              <a:effectLst/>
            </p:spPr>
            <p:txBody>
              <a:bodyPr wrap="square" rtlCol="0">
                <a:spAutoFit/>
              </a:bodyPr>
              <a:lstStyle/>
              <a:p>
                <a:pPr algn="dist"/>
                <a:r>
                  <a:rPr lang="en-US" sz="7200" b="1" dirty="0">
                    <a:solidFill>
                      <a:schemeClr val="bg1"/>
                    </a:solidFill>
                    <a:latin typeface="方正宋刻本秀楷简体" panose="02000000000000000000" pitchFamily="2" charset="-122"/>
                    <a:ea typeface="方正宋刻本秀楷简体" panose="02000000000000000000" pitchFamily="2" charset="-122"/>
                  </a:rPr>
                  <a:t>3</a:t>
                </a:r>
                <a:endParaRPr lang="en-US" sz="7200" dirty="0">
                  <a:solidFill>
                    <a:schemeClr val="bg1"/>
                  </a:solidFill>
                  <a:latin typeface="方正宋刻本秀楷简体" panose="02000000000000000000" pitchFamily="2" charset="-122"/>
                  <a:ea typeface="方正宋刻本秀楷简体" panose="02000000000000000000" pitchFamily="2" charset="-122"/>
                </a:endParaRPr>
              </a:p>
            </p:txBody>
          </p:sp>
        </p:grpSp>
      </p:grpSp>
      <p:sp>
        <p:nvSpPr>
          <p:cNvPr id="41" name="文本框 40"/>
          <p:cNvSpPr txBox="1"/>
          <p:nvPr/>
        </p:nvSpPr>
        <p:spPr>
          <a:xfrm>
            <a:off x="3680828" y="2248107"/>
            <a:ext cx="6720471" cy="923330"/>
          </a:xfrm>
          <a:prstGeom prst="rect">
            <a:avLst/>
          </a:prstGeom>
          <a:noFill/>
          <a:effectLst/>
        </p:spPr>
        <p:txBody>
          <a:bodyPr wrap="square" rtlCol="0">
            <a:spAutoFit/>
          </a:bodyPr>
          <a:lstStyle/>
          <a:p>
            <a:pPr algn="dist"/>
            <a:r>
              <a:rPr lang="zh-CN" altLang="zh-CN" sz="5400" dirty="0">
                <a:solidFill>
                  <a:schemeClr val="bg1"/>
                </a:solidFill>
                <a:latin typeface="时尚中黑简体" panose="01010104010101010101" pitchFamily="2" charset="-122"/>
                <a:ea typeface="时尚中黑简体" panose="01010104010101010101" pitchFamily="2" charset="-122"/>
                <a:sym typeface="+mn-ea"/>
              </a:rPr>
              <a:t>单击此处添加标题</a:t>
            </a:r>
            <a:endParaRPr lang="zh-CN" altLang="zh-CN" sz="5400" dirty="0">
              <a:solidFill>
                <a:schemeClr val="bg1"/>
              </a:solidFill>
              <a:latin typeface="时尚中黑简体" panose="01010104010101010101" pitchFamily="2" charset="-122"/>
              <a:ea typeface="时尚中黑简体" panose="01010104010101010101" pitchFamily="2" charset="-122"/>
              <a:sym typeface="+mn-ea"/>
            </a:endParaRPr>
          </a:p>
        </p:txBody>
      </p:sp>
      <p:sp>
        <p:nvSpPr>
          <p:cNvPr id="42" name="文本框 41"/>
          <p:cNvSpPr txBox="1"/>
          <p:nvPr/>
        </p:nvSpPr>
        <p:spPr>
          <a:xfrm>
            <a:off x="3680828" y="3434368"/>
            <a:ext cx="5386971" cy="584775"/>
          </a:xfrm>
          <a:prstGeom prst="rect">
            <a:avLst/>
          </a:prstGeom>
          <a:noFill/>
          <a:effectLst/>
        </p:spPr>
        <p:txBody>
          <a:bodyPr wrap="square" rtlCol="0">
            <a:spAutoFit/>
          </a:bodyPr>
          <a:lstStyle/>
          <a:p>
            <a:pPr algn="dist"/>
            <a:r>
              <a:rPr lang="zh-CN" altLang="zh-CN" sz="3200" dirty="0">
                <a:solidFill>
                  <a:schemeClr val="bg1"/>
                </a:solidFill>
                <a:latin typeface="时尚中黑简体" panose="01010104010101010101" pitchFamily="2" charset="-122"/>
                <a:ea typeface="时尚中黑简体" panose="01010104010101010101" pitchFamily="2" charset="-122"/>
                <a:sym typeface="+mn-ea"/>
              </a:rPr>
              <a:t>单击此处</a:t>
            </a:r>
            <a:r>
              <a:rPr lang="zh-CN" altLang="en-US" sz="3200" dirty="0">
                <a:solidFill>
                  <a:schemeClr val="bg1"/>
                </a:solidFill>
                <a:latin typeface="时尚中黑简体" panose="01010104010101010101" pitchFamily="2" charset="-122"/>
                <a:ea typeface="时尚中黑简体" panose="01010104010101010101" pitchFamily="2" charset="-122"/>
                <a:sym typeface="+mn-ea"/>
              </a:rPr>
              <a:t>副</a:t>
            </a:r>
            <a:r>
              <a:rPr lang="zh-CN" altLang="zh-CN" sz="3200" dirty="0">
                <a:solidFill>
                  <a:schemeClr val="bg1"/>
                </a:solidFill>
                <a:latin typeface="时尚中黑简体" panose="01010104010101010101" pitchFamily="2" charset="-122"/>
                <a:ea typeface="时尚中黑简体" panose="01010104010101010101" pitchFamily="2" charset="-122"/>
                <a:sym typeface="+mn-ea"/>
              </a:rPr>
              <a:t>添加标题</a:t>
            </a:r>
            <a:endParaRPr lang="zh-CN" altLang="zh-CN" sz="3200" dirty="0">
              <a:solidFill>
                <a:schemeClr val="bg1"/>
              </a:solidFill>
              <a:latin typeface="时尚中黑简体" panose="01010104010101010101" pitchFamily="2" charset="-122"/>
              <a:ea typeface="时尚中黑简体" panose="01010104010101010101" pitchFamily="2" charset="-122"/>
              <a:sym typeface="+mn-ea"/>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1000"/>
                                        <p:tgtEl>
                                          <p:spTgt spid="35"/>
                                        </p:tgtEl>
                                      </p:cBhvr>
                                    </p:animEffect>
                                  </p:childTnLst>
                                </p:cTn>
                              </p:par>
                            </p:childTnLst>
                          </p:cTn>
                        </p:par>
                        <p:par>
                          <p:cTn id="13" fill="hold">
                            <p:stCondLst>
                              <p:cond delay="1500"/>
                            </p:stCondLst>
                            <p:childTnLst>
                              <p:par>
                                <p:cTn id="14" presetID="39" presetClass="entr" presetSubtype="0" accel="10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ppt_h</p:attrName>
                                        </p:attrNameLst>
                                      </p:cBhvr>
                                      <p:tavLst>
                                        <p:tav tm="0">
                                          <p:val>
                                            <p:strVal val="#ppt_h/20"/>
                                          </p:val>
                                        </p:tav>
                                        <p:tav tm="50000">
                                          <p:val>
                                            <p:strVal val="#ppt_h/20"/>
                                          </p:val>
                                        </p:tav>
                                        <p:tav tm="100000">
                                          <p:val>
                                            <p:strVal val="#ppt_h"/>
                                          </p:val>
                                        </p:tav>
                                      </p:tavLst>
                                    </p:anim>
                                    <p:anim calcmode="lin" valueType="num">
                                      <p:cBhvr>
                                        <p:cTn id="17" dur="500" fill="hold"/>
                                        <p:tgtEl>
                                          <p:spTgt spid="41"/>
                                        </p:tgtEl>
                                        <p:attrNameLst>
                                          <p:attrName>ppt_w</p:attrName>
                                        </p:attrNameLst>
                                      </p:cBhvr>
                                      <p:tavLst>
                                        <p:tav tm="0">
                                          <p:val>
                                            <p:strVal val="#ppt_w+.3"/>
                                          </p:val>
                                        </p:tav>
                                        <p:tav tm="50000">
                                          <p:val>
                                            <p:strVal val="#ppt_w+.3"/>
                                          </p:val>
                                        </p:tav>
                                        <p:tav tm="100000">
                                          <p:val>
                                            <p:strVal val="#ppt_w"/>
                                          </p:val>
                                        </p:tav>
                                      </p:tavLst>
                                    </p:anim>
                                    <p:anim calcmode="lin" valueType="num">
                                      <p:cBhvr>
                                        <p:cTn id="18" dur="500" fill="hold"/>
                                        <p:tgtEl>
                                          <p:spTgt spid="41"/>
                                        </p:tgtEl>
                                        <p:attrNameLst>
                                          <p:attrName>ppt_x</p:attrName>
                                        </p:attrNameLst>
                                      </p:cBhvr>
                                      <p:tavLst>
                                        <p:tav tm="0">
                                          <p:val>
                                            <p:strVal val="#ppt_x-.3"/>
                                          </p:val>
                                        </p:tav>
                                        <p:tav tm="50000">
                                          <p:val>
                                            <p:strVal val="#ppt_x"/>
                                          </p:val>
                                        </p:tav>
                                        <p:tav tm="100000">
                                          <p:val>
                                            <p:strVal val="#ppt_x"/>
                                          </p:val>
                                        </p:tav>
                                      </p:tavLst>
                                    </p:anim>
                                    <p:anim calcmode="lin" valueType="num">
                                      <p:cBhvr>
                                        <p:cTn id="19" dur="500" fill="hold"/>
                                        <p:tgtEl>
                                          <p:spTgt spid="41"/>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6"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80">
                                          <p:stCondLst>
                                            <p:cond delay="0"/>
                                          </p:stCondLst>
                                        </p:cTn>
                                        <p:tgtEl>
                                          <p:spTgt spid="42"/>
                                        </p:tgtEl>
                                      </p:cBhvr>
                                    </p:animEffect>
                                    <p:anim calcmode="lin" valueType="num">
                                      <p:cBhvr>
                                        <p:cTn id="24"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9" dur="26">
                                          <p:stCondLst>
                                            <p:cond delay="650"/>
                                          </p:stCondLst>
                                        </p:cTn>
                                        <p:tgtEl>
                                          <p:spTgt spid="42"/>
                                        </p:tgtEl>
                                      </p:cBhvr>
                                      <p:to x="100000" y="60000"/>
                                    </p:animScale>
                                    <p:animScale>
                                      <p:cBhvr>
                                        <p:cTn id="30" dur="166" decel="50000">
                                          <p:stCondLst>
                                            <p:cond delay="676"/>
                                          </p:stCondLst>
                                        </p:cTn>
                                        <p:tgtEl>
                                          <p:spTgt spid="42"/>
                                        </p:tgtEl>
                                      </p:cBhvr>
                                      <p:to x="100000" y="100000"/>
                                    </p:animScale>
                                    <p:animScale>
                                      <p:cBhvr>
                                        <p:cTn id="31" dur="26">
                                          <p:stCondLst>
                                            <p:cond delay="1312"/>
                                          </p:stCondLst>
                                        </p:cTn>
                                        <p:tgtEl>
                                          <p:spTgt spid="42"/>
                                        </p:tgtEl>
                                      </p:cBhvr>
                                      <p:to x="100000" y="80000"/>
                                    </p:animScale>
                                    <p:animScale>
                                      <p:cBhvr>
                                        <p:cTn id="32" dur="166" decel="50000">
                                          <p:stCondLst>
                                            <p:cond delay="1338"/>
                                          </p:stCondLst>
                                        </p:cTn>
                                        <p:tgtEl>
                                          <p:spTgt spid="42"/>
                                        </p:tgtEl>
                                      </p:cBhvr>
                                      <p:to x="100000" y="100000"/>
                                    </p:animScale>
                                    <p:animScale>
                                      <p:cBhvr>
                                        <p:cTn id="33" dur="26">
                                          <p:stCondLst>
                                            <p:cond delay="1642"/>
                                          </p:stCondLst>
                                        </p:cTn>
                                        <p:tgtEl>
                                          <p:spTgt spid="42"/>
                                        </p:tgtEl>
                                      </p:cBhvr>
                                      <p:to x="100000" y="90000"/>
                                    </p:animScale>
                                    <p:animScale>
                                      <p:cBhvr>
                                        <p:cTn id="34" dur="166" decel="50000">
                                          <p:stCondLst>
                                            <p:cond delay="1668"/>
                                          </p:stCondLst>
                                        </p:cTn>
                                        <p:tgtEl>
                                          <p:spTgt spid="42"/>
                                        </p:tgtEl>
                                      </p:cBhvr>
                                      <p:to x="100000" y="100000"/>
                                    </p:animScale>
                                    <p:animScale>
                                      <p:cBhvr>
                                        <p:cTn id="35" dur="26">
                                          <p:stCondLst>
                                            <p:cond delay="1808"/>
                                          </p:stCondLst>
                                        </p:cTn>
                                        <p:tgtEl>
                                          <p:spTgt spid="42"/>
                                        </p:tgtEl>
                                      </p:cBhvr>
                                      <p:to x="100000" y="95000"/>
                                    </p:animScale>
                                    <p:animScale>
                                      <p:cBhvr>
                                        <p:cTn id="36" dur="166" decel="50000">
                                          <p:stCondLst>
                                            <p:cond delay="1834"/>
                                          </p:stCondLst>
                                        </p:cTn>
                                        <p:tgtEl>
                                          <p:spTgt spid="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9" name="矩形 8"/>
          <p:cNvSpPr/>
          <p:nvPr/>
        </p:nvSpPr>
        <p:spPr>
          <a:xfrm>
            <a:off x="398170" y="368299"/>
            <a:ext cx="3771852" cy="5680073"/>
          </a:xfrm>
          <a:prstGeom prst="rect">
            <a:avLst/>
          </a:prstGeom>
          <a:solidFill>
            <a:srgbClr val="012438">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 name="组合 3"/>
          <p:cNvGrpSpPr/>
          <p:nvPr/>
        </p:nvGrpSpPr>
        <p:grpSpPr>
          <a:xfrm>
            <a:off x="1041400" y="3542665"/>
            <a:ext cx="2440940" cy="500380"/>
            <a:chOff x="1640" y="5579"/>
            <a:chExt cx="3844" cy="788"/>
          </a:xfrm>
        </p:grpSpPr>
        <p:sp>
          <p:nvSpPr>
            <p:cNvPr id="14" name="文本框 30"/>
            <p:cNvSpPr txBox="1"/>
            <p:nvPr/>
          </p:nvSpPr>
          <p:spPr>
            <a:xfrm>
              <a:off x="1640" y="5579"/>
              <a:ext cx="3845" cy="533"/>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rPr>
                <a:t>谁说我是目录，我跟谁急</a:t>
              </a:r>
              <a:endParaRPr lang="zh-CN" altLang="en-US" sz="1600" b="1" dirty="0">
                <a:solidFill>
                  <a:schemeClr val="bg1"/>
                </a:solidFill>
              </a:endParaRPr>
            </a:p>
          </p:txBody>
        </p:sp>
        <p:sp>
          <p:nvSpPr>
            <p:cNvPr id="15" name="文本框 31"/>
            <p:cNvSpPr txBox="1"/>
            <p:nvPr/>
          </p:nvSpPr>
          <p:spPr>
            <a:xfrm>
              <a:off x="1700" y="5979"/>
              <a:ext cx="3747" cy="388"/>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000" dirty="0" err="1">
                  <a:solidFill>
                    <a:schemeClr val="bg1"/>
                  </a:solidFill>
                </a:rPr>
                <a:t>Wo</a:t>
              </a:r>
              <a:r>
                <a:rPr lang="en-US" altLang="zh-CN" sz="1000" dirty="0">
                  <a:solidFill>
                    <a:schemeClr val="bg1"/>
                  </a:solidFill>
                </a:rPr>
                <a:t> </a:t>
              </a:r>
              <a:r>
                <a:rPr lang="en-US" altLang="zh-CN" sz="1000" dirty="0" err="1">
                  <a:solidFill>
                    <a:schemeClr val="bg1"/>
                  </a:solidFill>
                </a:rPr>
                <a:t>shi</a:t>
              </a:r>
              <a:r>
                <a:rPr lang="en-US" altLang="zh-CN" sz="1000" dirty="0">
                  <a:solidFill>
                    <a:schemeClr val="bg1"/>
                  </a:solidFill>
                </a:rPr>
                <a:t> </a:t>
              </a:r>
              <a:r>
                <a:rPr lang="en-US" altLang="zh-CN" sz="1000" dirty="0" err="1">
                  <a:solidFill>
                    <a:schemeClr val="bg1"/>
                  </a:solidFill>
                </a:rPr>
                <a:t>gao</a:t>
              </a:r>
              <a:r>
                <a:rPr lang="en-US" altLang="zh-CN" sz="1000" dirty="0">
                  <a:solidFill>
                    <a:schemeClr val="bg1"/>
                  </a:solidFill>
                </a:rPr>
                <a:t> da </a:t>
              </a:r>
              <a:r>
                <a:rPr lang="en-US" altLang="zh-CN" sz="1000" dirty="0" err="1">
                  <a:solidFill>
                    <a:schemeClr val="bg1"/>
                  </a:solidFill>
                </a:rPr>
                <a:t>shang</a:t>
              </a:r>
              <a:r>
                <a:rPr lang="en-US" altLang="zh-CN" sz="1000" dirty="0">
                  <a:solidFill>
                    <a:schemeClr val="bg1"/>
                  </a:solidFill>
                </a:rPr>
                <a:t> can you </a:t>
              </a:r>
              <a:r>
                <a:rPr lang="en-US" altLang="zh-CN" sz="1000" dirty="0" err="1">
                  <a:solidFill>
                    <a:schemeClr val="bg1"/>
                  </a:solidFill>
                </a:rPr>
                <a:t>ming</a:t>
              </a:r>
              <a:r>
                <a:rPr lang="en-US" altLang="zh-CN" sz="1000" dirty="0">
                  <a:solidFill>
                    <a:schemeClr val="bg1"/>
                  </a:solidFill>
                </a:rPr>
                <a:t> </a:t>
              </a:r>
              <a:r>
                <a:rPr lang="en-US" altLang="zh-CN" sz="1000" dirty="0" err="1">
                  <a:solidFill>
                    <a:schemeClr val="bg1"/>
                  </a:solidFill>
                </a:rPr>
                <a:t>bai</a:t>
              </a:r>
              <a:endParaRPr lang="zh-CN" altLang="en-US" sz="1000" dirty="0">
                <a:solidFill>
                  <a:schemeClr val="bg1"/>
                </a:solidFill>
              </a:endParaRPr>
            </a:p>
          </p:txBody>
        </p:sp>
      </p:grpSp>
      <p:grpSp>
        <p:nvGrpSpPr>
          <p:cNvPr id="2" name="组合 1"/>
          <p:cNvGrpSpPr/>
          <p:nvPr/>
        </p:nvGrpSpPr>
        <p:grpSpPr>
          <a:xfrm>
            <a:off x="414655" y="2220595"/>
            <a:ext cx="3606800" cy="1193165"/>
            <a:chOff x="653" y="3497"/>
            <a:chExt cx="5680" cy="1879"/>
          </a:xfrm>
        </p:grpSpPr>
        <p:cxnSp>
          <p:nvCxnSpPr>
            <p:cNvPr id="10" name="直接连接符 9"/>
            <p:cNvCxnSpPr/>
            <p:nvPr/>
          </p:nvCxnSpPr>
          <p:spPr>
            <a:xfrm>
              <a:off x="653" y="3871"/>
              <a:ext cx="2440"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11" name="圆角矩形 22"/>
            <p:cNvSpPr/>
            <p:nvPr/>
          </p:nvSpPr>
          <p:spPr>
            <a:xfrm rot="2700000">
              <a:off x="3350" y="3497"/>
              <a:ext cx="407" cy="40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2" name="直接连接符 11"/>
            <p:cNvCxnSpPr/>
            <p:nvPr/>
          </p:nvCxnSpPr>
          <p:spPr>
            <a:xfrm>
              <a:off x="4053" y="3871"/>
              <a:ext cx="2280"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53" y="5376"/>
              <a:ext cx="5520"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6" name="文本框 32"/>
            <p:cNvSpPr txBox="1"/>
            <p:nvPr/>
          </p:nvSpPr>
          <p:spPr>
            <a:xfrm>
              <a:off x="1819" y="4131"/>
              <a:ext cx="3374" cy="11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000" b="1" dirty="0">
                  <a:solidFill>
                    <a:schemeClr val="bg1"/>
                  </a:solidFill>
                  <a:latin typeface="+mj-ea"/>
                  <a:ea typeface="+mj-ea"/>
                </a:rPr>
                <a:t>大标题</a:t>
              </a:r>
              <a:endParaRPr lang="zh-CN" altLang="en-US" sz="4000" b="1" dirty="0">
                <a:solidFill>
                  <a:schemeClr val="bg1"/>
                </a:solidFill>
                <a:latin typeface="+mj-ea"/>
                <a:ea typeface="+mj-ea"/>
              </a:endParaRPr>
            </a:p>
          </p:txBody>
        </p:sp>
      </p:grpSp>
      <p:grpSp>
        <p:nvGrpSpPr>
          <p:cNvPr id="18" name="组合 17"/>
          <p:cNvGrpSpPr/>
          <p:nvPr/>
        </p:nvGrpSpPr>
        <p:grpSpPr>
          <a:xfrm>
            <a:off x="5609590" y="2029460"/>
            <a:ext cx="5134610" cy="584200"/>
            <a:chOff x="8834" y="3196"/>
            <a:chExt cx="8086" cy="920"/>
          </a:xfrm>
        </p:grpSpPr>
        <p:grpSp>
          <p:nvGrpSpPr>
            <p:cNvPr id="5" name="组合 4"/>
            <p:cNvGrpSpPr/>
            <p:nvPr/>
          </p:nvGrpSpPr>
          <p:grpSpPr>
            <a:xfrm>
              <a:off x="8834" y="3275"/>
              <a:ext cx="8086" cy="736"/>
              <a:chOff x="8834" y="3293"/>
              <a:chExt cx="8086" cy="736"/>
            </a:xfrm>
          </p:grpSpPr>
          <p:sp>
            <p:nvSpPr>
              <p:cNvPr id="19" name="矩形 18"/>
              <p:cNvSpPr/>
              <p:nvPr/>
            </p:nvSpPr>
            <p:spPr>
              <a:xfrm>
                <a:off x="9570" y="3293"/>
                <a:ext cx="7350" cy="736"/>
              </a:xfrm>
              <a:prstGeom prst="rect">
                <a:avLst/>
              </a:prstGeom>
              <a:solidFill>
                <a:srgbClr val="B8191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矩形 19"/>
              <p:cNvSpPr/>
              <p:nvPr/>
            </p:nvSpPr>
            <p:spPr>
              <a:xfrm>
                <a:off x="8834" y="3293"/>
                <a:ext cx="736" cy="736"/>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文本框 2"/>
              <p:cNvSpPr txBox="1"/>
              <p:nvPr/>
            </p:nvSpPr>
            <p:spPr>
              <a:xfrm>
                <a:off x="9949" y="3339"/>
                <a:ext cx="6268" cy="6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grpSp>
        <p:sp>
          <p:nvSpPr>
            <p:cNvPr id="22" name="文本框 8"/>
            <p:cNvSpPr txBox="1"/>
            <p:nvPr/>
          </p:nvSpPr>
          <p:spPr>
            <a:xfrm>
              <a:off x="8834" y="3196"/>
              <a:ext cx="649" cy="92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bg1"/>
                  </a:solidFill>
                </a:rPr>
                <a:t>1</a:t>
              </a:r>
              <a:endParaRPr lang="zh-CN" altLang="en-US" sz="3200" b="1" dirty="0">
                <a:solidFill>
                  <a:schemeClr val="bg1"/>
                </a:solidFill>
              </a:endParaRPr>
            </a:p>
          </p:txBody>
        </p:sp>
      </p:grpSp>
      <p:grpSp>
        <p:nvGrpSpPr>
          <p:cNvPr id="7" name="组合 6"/>
          <p:cNvGrpSpPr/>
          <p:nvPr/>
        </p:nvGrpSpPr>
        <p:grpSpPr>
          <a:xfrm>
            <a:off x="5609590" y="2761615"/>
            <a:ext cx="5134610" cy="584200"/>
            <a:chOff x="8834" y="4367"/>
            <a:chExt cx="8086" cy="920"/>
          </a:xfrm>
        </p:grpSpPr>
        <p:sp>
          <p:nvSpPr>
            <p:cNvPr id="23" name="矩形 22"/>
            <p:cNvSpPr/>
            <p:nvPr/>
          </p:nvSpPr>
          <p:spPr>
            <a:xfrm>
              <a:off x="9570" y="4464"/>
              <a:ext cx="7350" cy="736"/>
            </a:xfrm>
            <a:prstGeom prst="rect">
              <a:avLst/>
            </a:prstGeom>
            <a:solidFill>
              <a:srgbClr val="B8191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矩形 23"/>
            <p:cNvSpPr/>
            <p:nvPr/>
          </p:nvSpPr>
          <p:spPr>
            <a:xfrm>
              <a:off x="8834" y="4464"/>
              <a:ext cx="736" cy="736"/>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文本框 12"/>
            <p:cNvSpPr txBox="1"/>
            <p:nvPr/>
          </p:nvSpPr>
          <p:spPr>
            <a:xfrm>
              <a:off x="8834" y="4367"/>
              <a:ext cx="649" cy="92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bg1"/>
                  </a:solidFill>
                </a:rPr>
                <a:t>2</a:t>
              </a:r>
              <a:endParaRPr lang="zh-CN" altLang="en-US" sz="3200" b="1" dirty="0">
                <a:solidFill>
                  <a:schemeClr val="bg1"/>
                </a:solidFill>
              </a:endParaRPr>
            </a:p>
          </p:txBody>
        </p:sp>
        <p:sp>
          <p:nvSpPr>
            <p:cNvPr id="36" name="文本框 2"/>
            <p:cNvSpPr txBox="1"/>
            <p:nvPr/>
          </p:nvSpPr>
          <p:spPr>
            <a:xfrm>
              <a:off x="9949" y="4495"/>
              <a:ext cx="6268" cy="6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grpSp>
      <p:grpSp>
        <p:nvGrpSpPr>
          <p:cNvPr id="8" name="组合 7"/>
          <p:cNvGrpSpPr/>
          <p:nvPr/>
        </p:nvGrpSpPr>
        <p:grpSpPr>
          <a:xfrm>
            <a:off x="5609590" y="3573145"/>
            <a:ext cx="5134610" cy="584200"/>
            <a:chOff x="8834" y="5627"/>
            <a:chExt cx="8086" cy="920"/>
          </a:xfrm>
        </p:grpSpPr>
        <p:sp>
          <p:nvSpPr>
            <p:cNvPr id="27" name="矩形 26"/>
            <p:cNvSpPr/>
            <p:nvPr/>
          </p:nvSpPr>
          <p:spPr>
            <a:xfrm>
              <a:off x="9570" y="5724"/>
              <a:ext cx="7350" cy="736"/>
            </a:xfrm>
            <a:prstGeom prst="rect">
              <a:avLst/>
            </a:prstGeom>
            <a:solidFill>
              <a:srgbClr val="B8191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27"/>
            <p:cNvSpPr/>
            <p:nvPr/>
          </p:nvSpPr>
          <p:spPr>
            <a:xfrm>
              <a:off x="8834" y="5724"/>
              <a:ext cx="736" cy="736"/>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文本框 16"/>
            <p:cNvSpPr txBox="1"/>
            <p:nvPr/>
          </p:nvSpPr>
          <p:spPr>
            <a:xfrm>
              <a:off x="8834" y="5627"/>
              <a:ext cx="649" cy="92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bg1"/>
                  </a:solidFill>
                </a:rPr>
                <a:t>3</a:t>
              </a:r>
              <a:endParaRPr lang="zh-CN" altLang="en-US" sz="3200" b="1" dirty="0">
                <a:solidFill>
                  <a:schemeClr val="bg1"/>
                </a:solidFill>
              </a:endParaRPr>
            </a:p>
          </p:txBody>
        </p:sp>
        <p:sp>
          <p:nvSpPr>
            <p:cNvPr id="37" name="文本框 2"/>
            <p:cNvSpPr txBox="1"/>
            <p:nvPr/>
          </p:nvSpPr>
          <p:spPr>
            <a:xfrm>
              <a:off x="9949" y="5760"/>
              <a:ext cx="6268" cy="6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grpSp>
      <p:grpSp>
        <p:nvGrpSpPr>
          <p:cNvPr id="17" name="组合 16"/>
          <p:cNvGrpSpPr/>
          <p:nvPr/>
        </p:nvGrpSpPr>
        <p:grpSpPr>
          <a:xfrm>
            <a:off x="5609590" y="4378325"/>
            <a:ext cx="5134610" cy="584200"/>
            <a:chOff x="8834" y="6895"/>
            <a:chExt cx="8086" cy="920"/>
          </a:xfrm>
        </p:grpSpPr>
        <p:sp>
          <p:nvSpPr>
            <p:cNvPr id="31" name="矩形 30"/>
            <p:cNvSpPr/>
            <p:nvPr/>
          </p:nvSpPr>
          <p:spPr>
            <a:xfrm>
              <a:off x="9570" y="6992"/>
              <a:ext cx="7350" cy="736"/>
            </a:xfrm>
            <a:prstGeom prst="rect">
              <a:avLst/>
            </a:prstGeom>
            <a:solidFill>
              <a:srgbClr val="B8191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矩形 31"/>
            <p:cNvSpPr/>
            <p:nvPr/>
          </p:nvSpPr>
          <p:spPr>
            <a:xfrm>
              <a:off x="8834" y="6992"/>
              <a:ext cx="736" cy="736"/>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文本框 20"/>
            <p:cNvSpPr txBox="1"/>
            <p:nvPr/>
          </p:nvSpPr>
          <p:spPr>
            <a:xfrm>
              <a:off x="8834" y="6895"/>
              <a:ext cx="649" cy="921"/>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200" b="1" dirty="0">
                  <a:solidFill>
                    <a:schemeClr val="bg1"/>
                  </a:solidFill>
                </a:rPr>
                <a:t>4</a:t>
              </a:r>
              <a:endParaRPr lang="zh-CN" altLang="en-US" sz="3200" b="1" dirty="0">
                <a:solidFill>
                  <a:schemeClr val="bg1"/>
                </a:solidFill>
              </a:endParaRPr>
            </a:p>
          </p:txBody>
        </p:sp>
        <p:sp>
          <p:nvSpPr>
            <p:cNvPr id="38" name="文本框 2"/>
            <p:cNvSpPr txBox="1"/>
            <p:nvPr/>
          </p:nvSpPr>
          <p:spPr>
            <a:xfrm>
              <a:off x="9949" y="7028"/>
              <a:ext cx="6268" cy="6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4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4000">
        <p14:doors dir="vert"/>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1000"/>
                                        <p:tgtEl>
                                          <p:spTgt spid="18"/>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1000"/>
                                        <p:tgtEl>
                                          <p:spTgt spid="7"/>
                                        </p:tgtEl>
                                      </p:cBhvr>
                                    </p:animEffect>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1000"/>
                                        <p:tgtEl>
                                          <p:spTgt spid="8"/>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grpSp>
        <p:nvGrpSpPr>
          <p:cNvPr id="12" name="组合 11"/>
          <p:cNvGrpSpPr/>
          <p:nvPr/>
        </p:nvGrpSpPr>
        <p:grpSpPr>
          <a:xfrm>
            <a:off x="368300" y="1224915"/>
            <a:ext cx="11443335" cy="2899410"/>
            <a:chOff x="580" y="1929"/>
            <a:chExt cx="18021" cy="4566"/>
          </a:xfrm>
        </p:grpSpPr>
        <p:sp>
          <p:nvSpPr>
            <p:cNvPr id="28" name="矩形 27"/>
            <p:cNvSpPr/>
            <p:nvPr/>
          </p:nvSpPr>
          <p:spPr>
            <a:xfrm>
              <a:off x="580" y="6263"/>
              <a:ext cx="18021" cy="232"/>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sp>
          <p:nvSpPr>
            <p:cNvPr id="52" name="Rectangle 12"/>
            <p:cNvSpPr/>
            <p:nvPr/>
          </p:nvSpPr>
          <p:spPr>
            <a:xfrm>
              <a:off x="621" y="2116"/>
              <a:ext cx="17980" cy="4146"/>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29" name="矩形 28"/>
            <p:cNvSpPr/>
            <p:nvPr/>
          </p:nvSpPr>
          <p:spPr>
            <a:xfrm>
              <a:off x="600" y="1929"/>
              <a:ext cx="18000" cy="232"/>
            </a:xfrm>
            <a:prstGeom prst="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HK" altLang="en-US"/>
            </a:p>
          </p:txBody>
        </p:sp>
      </p:grpSp>
      <p:grpSp>
        <p:nvGrpSpPr>
          <p:cNvPr id="2" name="组合 1"/>
          <p:cNvGrpSpPr/>
          <p:nvPr/>
        </p:nvGrpSpPr>
        <p:grpSpPr>
          <a:xfrm>
            <a:off x="1394460" y="1859915"/>
            <a:ext cx="1774190" cy="1789430"/>
            <a:chOff x="2196" y="2929"/>
            <a:chExt cx="2794" cy="2818"/>
          </a:xfrm>
        </p:grpSpPr>
        <p:sp>
          <p:nvSpPr>
            <p:cNvPr id="63" name="椭圆 62"/>
            <p:cNvSpPr>
              <a:spLocks noChangeAspect="1"/>
            </p:cNvSpPr>
            <p:nvPr/>
          </p:nvSpPr>
          <p:spPr>
            <a:xfrm>
              <a:off x="3206" y="4969"/>
              <a:ext cx="778" cy="778"/>
            </a:xfrm>
            <a:prstGeom prst="ellipse">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65" name="KSO_Shape"/>
            <p:cNvSpPr>
              <a:spLocks noChangeAspect="1"/>
            </p:cNvSpPr>
            <p:nvPr/>
          </p:nvSpPr>
          <p:spPr>
            <a:xfrm>
              <a:off x="3334" y="5134"/>
              <a:ext cx="520" cy="433"/>
            </a:xfrm>
            <a:custGeom>
              <a:avLst/>
              <a:gdLst/>
              <a:ahLst/>
              <a:cxnLst/>
              <a:rect l="0" t="0" r="0" b="0"/>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alpha val="100000"/>
              </a:schemeClr>
            </a:solidFill>
            <a:ln w="9525">
              <a:noFill/>
            </a:ln>
          </p:spPr>
          <p:txBody>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69" name="圆角矩形 5"/>
            <p:cNvSpPr>
              <a:spLocks noChangeAspect="1"/>
            </p:cNvSpPr>
            <p:nvPr/>
          </p:nvSpPr>
          <p:spPr>
            <a:xfrm rot="18900000">
              <a:off x="2196" y="2929"/>
              <a:ext cx="2795" cy="2795"/>
            </a:xfrm>
            <a:prstGeom prst="roundRect">
              <a:avLst>
                <a:gd name="adj" fmla="val 30000"/>
              </a:avLst>
            </a:prstGeom>
            <a:noFill/>
            <a:ln w="38100">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70" name="矩形 69"/>
            <p:cNvSpPr/>
            <p:nvPr/>
          </p:nvSpPr>
          <p:spPr>
            <a:xfrm>
              <a:off x="2369" y="3952"/>
              <a:ext cx="2450" cy="582"/>
            </a:xfrm>
            <a:prstGeom prst="rect">
              <a:avLst/>
            </a:prstGeom>
          </p:spPr>
          <p:txBody>
            <a:bodyPr wrap="square">
              <a:spAutoFit/>
            </a:bodyPr>
            <a:lstStyle/>
            <a:p>
              <a:pPr algn="dist"/>
              <a:r>
                <a:rPr lang="zh-CN" altLang="zh-CN" b="1" dirty="0">
                  <a:solidFill>
                    <a:schemeClr val="bg1"/>
                  </a:solidFill>
                  <a:latin typeface="方正细黑一简体" panose="03000509000000000000" pitchFamily="65" charset="-122"/>
                  <a:ea typeface="方正细黑一简体" panose="03000509000000000000" pitchFamily="65" charset="-122"/>
                  <a:sym typeface="+mn-ea"/>
                </a:rPr>
                <a:t>请输入</a:t>
              </a:r>
              <a:r>
                <a:rPr lang="zh-CN" altLang="en-US" b="1" dirty="0">
                  <a:solidFill>
                    <a:schemeClr val="bg1"/>
                  </a:solidFill>
                  <a:latin typeface="方正细黑一简体" panose="03000509000000000000" pitchFamily="65" charset="-122"/>
                  <a:ea typeface="方正细黑一简体" panose="03000509000000000000" pitchFamily="65" charset="-122"/>
                  <a:sym typeface="+mn-ea"/>
                </a:rPr>
                <a:t>标题</a:t>
              </a:r>
              <a:endParaRPr lang="zh-CN" altLang="en-US" dirty="0">
                <a:latin typeface="方正细黑一简体" panose="03000509000000000000" pitchFamily="65" charset="-122"/>
                <a:ea typeface="方正细黑一简体" panose="03000509000000000000" pitchFamily="65" charset="-122"/>
              </a:endParaRPr>
            </a:p>
          </p:txBody>
        </p:sp>
      </p:grpSp>
      <p:grpSp>
        <p:nvGrpSpPr>
          <p:cNvPr id="4" name="组合 3"/>
          <p:cNvGrpSpPr/>
          <p:nvPr/>
        </p:nvGrpSpPr>
        <p:grpSpPr>
          <a:xfrm>
            <a:off x="3931285" y="1859915"/>
            <a:ext cx="1774190" cy="1814830"/>
            <a:chOff x="6191" y="2929"/>
            <a:chExt cx="2794" cy="2858"/>
          </a:xfrm>
        </p:grpSpPr>
        <p:sp>
          <p:nvSpPr>
            <p:cNvPr id="61" name="椭圆 60"/>
            <p:cNvSpPr>
              <a:spLocks noChangeAspect="1"/>
            </p:cNvSpPr>
            <p:nvPr/>
          </p:nvSpPr>
          <p:spPr>
            <a:xfrm>
              <a:off x="7215" y="5009"/>
              <a:ext cx="781" cy="778"/>
            </a:xfrm>
            <a:prstGeom prst="ellipse">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66" name="KSO_Shape"/>
            <p:cNvSpPr>
              <a:spLocks noChangeAspect="1"/>
            </p:cNvSpPr>
            <p:nvPr/>
          </p:nvSpPr>
          <p:spPr>
            <a:xfrm>
              <a:off x="7466" y="5137"/>
              <a:ext cx="277" cy="520"/>
            </a:xfrm>
            <a:custGeom>
              <a:avLst/>
              <a:gdLst/>
              <a:ahLst/>
              <a:cxnLst>
                <a:cxn ang="0">
                  <a:pos x="8788673" y="158084"/>
                </a:cxn>
                <a:cxn ang="0">
                  <a:pos x="5874167" y="1038715"/>
                </a:cxn>
                <a:cxn ang="0">
                  <a:pos x="3388950" y="2709701"/>
                </a:cxn>
                <a:cxn ang="0">
                  <a:pos x="1491104" y="5035493"/>
                </a:cxn>
                <a:cxn ang="0">
                  <a:pos x="316297" y="7790332"/>
                </a:cxn>
                <a:cxn ang="0">
                  <a:pos x="0" y="114077474"/>
                </a:cxn>
                <a:cxn ang="0">
                  <a:pos x="316297" y="116674295"/>
                </a:cxn>
                <a:cxn ang="0">
                  <a:pos x="1491104" y="119451671"/>
                </a:cxn>
                <a:cxn ang="0">
                  <a:pos x="3388950" y="121754927"/>
                </a:cxn>
                <a:cxn ang="0">
                  <a:pos x="5874167" y="123425912"/>
                </a:cxn>
                <a:cxn ang="0">
                  <a:pos x="8788673" y="124329145"/>
                </a:cxn>
                <a:cxn ang="0">
                  <a:pos x="56527532" y="124442025"/>
                </a:cxn>
                <a:cxn ang="0">
                  <a:pos x="59555028" y="123832357"/>
                </a:cxn>
                <a:cxn ang="0">
                  <a:pos x="62221005" y="122387197"/>
                </a:cxn>
                <a:cxn ang="0">
                  <a:pos x="64322157" y="120287164"/>
                </a:cxn>
                <a:cxn ang="0">
                  <a:pos x="65745492" y="117645269"/>
                </a:cxn>
                <a:cxn ang="0">
                  <a:pos x="66355474" y="114619467"/>
                </a:cxn>
                <a:cxn ang="0">
                  <a:pos x="66265095" y="8806445"/>
                </a:cxn>
                <a:cxn ang="0">
                  <a:pos x="65338816" y="5893522"/>
                </a:cxn>
                <a:cxn ang="0">
                  <a:pos x="63666952" y="3432248"/>
                </a:cxn>
                <a:cxn ang="0">
                  <a:pos x="61362429" y="1512901"/>
                </a:cxn>
                <a:cxn ang="0">
                  <a:pos x="58583526" y="361306"/>
                </a:cxn>
                <a:cxn ang="0">
                  <a:pos x="26976000" y="8332259"/>
                </a:cxn>
                <a:cxn ang="0">
                  <a:pos x="40215439" y="8490343"/>
                </a:cxn>
                <a:cxn ang="0">
                  <a:pos x="41119172" y="9212891"/>
                </a:cxn>
                <a:cxn ang="0">
                  <a:pos x="41503238" y="10387088"/>
                </a:cxn>
                <a:cxn ang="0">
                  <a:pos x="41232163" y="11380664"/>
                </a:cxn>
                <a:cxn ang="0">
                  <a:pos x="40396199" y="12216157"/>
                </a:cxn>
                <a:cxn ang="0">
                  <a:pos x="26976000" y="12464518"/>
                </a:cxn>
                <a:cxn ang="0">
                  <a:pos x="25981887" y="12216157"/>
                </a:cxn>
                <a:cxn ang="0">
                  <a:pos x="25123376" y="11380664"/>
                </a:cxn>
                <a:cxn ang="0">
                  <a:pos x="24874848" y="10387088"/>
                </a:cxn>
                <a:cxn ang="0">
                  <a:pos x="25236302" y="9212891"/>
                </a:cxn>
                <a:cxn ang="0">
                  <a:pos x="26162647" y="8490343"/>
                </a:cxn>
                <a:cxn ang="0">
                  <a:pos x="33166464" y="120309766"/>
                </a:cxn>
                <a:cxn ang="0">
                  <a:pos x="31336452" y="120038802"/>
                </a:cxn>
                <a:cxn ang="0">
                  <a:pos x="29687134" y="119248449"/>
                </a:cxn>
                <a:cxn ang="0">
                  <a:pos x="28376724" y="118029113"/>
                </a:cxn>
                <a:cxn ang="0">
                  <a:pos x="27450445" y="116493609"/>
                </a:cxn>
                <a:cxn ang="0">
                  <a:pos x="26998546" y="114709744"/>
                </a:cxn>
                <a:cxn ang="0">
                  <a:pos x="27043769" y="113129102"/>
                </a:cxn>
                <a:cxn ang="0">
                  <a:pos x="27585982" y="111367839"/>
                </a:cxn>
                <a:cxn ang="0">
                  <a:pos x="28580095" y="109900076"/>
                </a:cxn>
                <a:cxn ang="0">
                  <a:pos x="29935662" y="108771018"/>
                </a:cxn>
                <a:cxn ang="0">
                  <a:pos x="31607526" y="108048470"/>
                </a:cxn>
                <a:cxn ang="0">
                  <a:pos x="33166464" y="107867850"/>
                </a:cxn>
                <a:cxn ang="0">
                  <a:pos x="35041634" y="108138813"/>
                </a:cxn>
                <a:cxn ang="0">
                  <a:pos x="36668340" y="108929102"/>
                </a:cxn>
                <a:cxn ang="0">
                  <a:pos x="37978750" y="110103299"/>
                </a:cxn>
                <a:cxn ang="0">
                  <a:pos x="38927641" y="111661339"/>
                </a:cxn>
                <a:cxn ang="0">
                  <a:pos x="39379540" y="113467806"/>
                </a:cxn>
                <a:cxn ang="0">
                  <a:pos x="39334317" y="115048449"/>
                </a:cxn>
                <a:cxn ang="0">
                  <a:pos x="38792103" y="116787175"/>
                </a:cxn>
                <a:cxn ang="0">
                  <a:pos x="37797990" y="118277474"/>
                </a:cxn>
                <a:cxn ang="0">
                  <a:pos x="36397266" y="119406532"/>
                </a:cxn>
                <a:cxn ang="0">
                  <a:pos x="34725337" y="120106543"/>
                </a:cxn>
                <a:cxn ang="0">
                  <a:pos x="62243551" y="103712989"/>
                </a:cxn>
              </a:cxnLst>
              <a:rect l="0" t="0" r="0" b="0"/>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alpha val="100000"/>
              </a:schemeClr>
            </a:solidFill>
            <a:ln w="9525">
              <a:noFill/>
            </a:ln>
          </p:spPr>
          <p:txBody>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71" name="圆角矩形 5"/>
            <p:cNvSpPr>
              <a:spLocks noChangeAspect="1"/>
            </p:cNvSpPr>
            <p:nvPr/>
          </p:nvSpPr>
          <p:spPr>
            <a:xfrm rot="18900000">
              <a:off x="6191" y="2929"/>
              <a:ext cx="2795" cy="2795"/>
            </a:xfrm>
            <a:prstGeom prst="roundRect">
              <a:avLst>
                <a:gd name="adj" fmla="val 30000"/>
              </a:avLst>
            </a:prstGeom>
            <a:noFill/>
            <a:ln w="38100">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72" name="矩形 71"/>
            <p:cNvSpPr/>
            <p:nvPr/>
          </p:nvSpPr>
          <p:spPr>
            <a:xfrm>
              <a:off x="6364" y="3952"/>
              <a:ext cx="2450" cy="582"/>
            </a:xfrm>
            <a:prstGeom prst="rect">
              <a:avLst/>
            </a:prstGeom>
          </p:spPr>
          <p:txBody>
            <a:bodyPr wrap="square">
              <a:spAutoFit/>
            </a:bodyPr>
            <a:lstStyle/>
            <a:p>
              <a:pPr algn="dist"/>
              <a:r>
                <a:rPr lang="zh-CN" altLang="zh-CN" b="1" dirty="0">
                  <a:solidFill>
                    <a:schemeClr val="bg1"/>
                  </a:solidFill>
                  <a:latin typeface="方正细黑一简体" panose="03000509000000000000" pitchFamily="65" charset="-122"/>
                  <a:ea typeface="方正细黑一简体" panose="03000509000000000000" pitchFamily="65" charset="-122"/>
                  <a:sym typeface="+mn-ea"/>
                </a:rPr>
                <a:t>请输入</a:t>
              </a:r>
              <a:r>
                <a:rPr lang="zh-CN" altLang="en-US" b="1" dirty="0">
                  <a:solidFill>
                    <a:schemeClr val="bg1"/>
                  </a:solidFill>
                  <a:latin typeface="方正细黑一简体" panose="03000509000000000000" pitchFamily="65" charset="-122"/>
                  <a:ea typeface="方正细黑一简体" panose="03000509000000000000" pitchFamily="65" charset="-122"/>
                  <a:sym typeface="+mn-ea"/>
                </a:rPr>
                <a:t>标题</a:t>
              </a:r>
              <a:endParaRPr lang="zh-CN" altLang="en-US" dirty="0">
                <a:latin typeface="方正细黑一简体" panose="03000509000000000000" pitchFamily="65" charset="-122"/>
                <a:ea typeface="方正细黑一简体" panose="03000509000000000000" pitchFamily="65" charset="-122"/>
              </a:endParaRPr>
            </a:p>
          </p:txBody>
        </p:sp>
      </p:grpSp>
      <p:grpSp>
        <p:nvGrpSpPr>
          <p:cNvPr id="5" name="组合 4"/>
          <p:cNvGrpSpPr/>
          <p:nvPr/>
        </p:nvGrpSpPr>
        <p:grpSpPr>
          <a:xfrm>
            <a:off x="6480810" y="1859915"/>
            <a:ext cx="1774190" cy="1814830"/>
            <a:chOff x="10206" y="2929"/>
            <a:chExt cx="2794" cy="2858"/>
          </a:xfrm>
        </p:grpSpPr>
        <p:sp>
          <p:nvSpPr>
            <p:cNvPr id="64" name="椭圆 63"/>
            <p:cNvSpPr>
              <a:spLocks noChangeAspect="1"/>
            </p:cNvSpPr>
            <p:nvPr/>
          </p:nvSpPr>
          <p:spPr>
            <a:xfrm>
              <a:off x="11225" y="5009"/>
              <a:ext cx="778" cy="778"/>
            </a:xfrm>
            <a:prstGeom prst="ellipse">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68" name="KSO_Shape"/>
            <p:cNvSpPr>
              <a:spLocks noChangeAspect="1"/>
            </p:cNvSpPr>
            <p:nvPr/>
          </p:nvSpPr>
          <p:spPr>
            <a:xfrm>
              <a:off x="11381" y="5204"/>
              <a:ext cx="520" cy="371"/>
            </a:xfrm>
            <a:custGeom>
              <a:avLst/>
              <a:gdLst/>
              <a:ahLst/>
              <a:cxnLst>
                <a:cxn ang="0">
                  <a:pos x="8225583" y="36228644"/>
                </a:cxn>
                <a:cxn ang="0">
                  <a:pos x="11830491" y="36546975"/>
                </a:cxn>
                <a:cxn ang="0">
                  <a:pos x="31468405" y="30518800"/>
                </a:cxn>
                <a:cxn ang="0">
                  <a:pos x="32543865" y="27972277"/>
                </a:cxn>
                <a:cxn ang="0">
                  <a:pos x="43219202" y="14702383"/>
                </a:cxn>
                <a:cxn ang="0">
                  <a:pos x="60168344" y="13011281"/>
                </a:cxn>
                <a:cxn ang="0">
                  <a:pos x="76878466" y="15557866"/>
                </a:cxn>
                <a:cxn ang="0">
                  <a:pos x="84347178" y="28310472"/>
                </a:cxn>
                <a:cxn ang="0">
                  <a:pos x="85940552" y="30976432"/>
                </a:cxn>
                <a:cxn ang="0">
                  <a:pos x="105877178" y="36666349"/>
                </a:cxn>
                <a:cxn ang="0">
                  <a:pos x="109163374" y="35870584"/>
                </a:cxn>
                <a:cxn ang="0">
                  <a:pos x="116632147" y="20631048"/>
                </a:cxn>
                <a:cxn ang="0">
                  <a:pos x="116413067" y="17746268"/>
                </a:cxn>
                <a:cxn ang="0">
                  <a:pos x="109063804" y="13130655"/>
                </a:cxn>
                <a:cxn ang="0">
                  <a:pos x="91596871" y="5650188"/>
                </a:cxn>
                <a:cxn ang="0">
                  <a:pos x="74129939" y="1273262"/>
                </a:cxn>
                <a:cxn ang="0">
                  <a:pos x="56702822" y="39791"/>
                </a:cxn>
                <a:cxn ang="0">
                  <a:pos x="39235890" y="1889997"/>
                </a:cxn>
                <a:cxn ang="0">
                  <a:pos x="21788834" y="6883658"/>
                </a:cxn>
                <a:cxn ang="0">
                  <a:pos x="4302025" y="15000787"/>
                </a:cxn>
                <a:cxn ang="0">
                  <a:pos x="199141" y="18263555"/>
                </a:cxn>
                <a:cxn ang="0">
                  <a:pos x="657239" y="21784936"/>
                </a:cxn>
                <a:cxn ang="0">
                  <a:pos x="47421656" y="20810079"/>
                </a:cxn>
                <a:cxn ang="0">
                  <a:pos x="58953436" y="19676117"/>
                </a:cxn>
                <a:cxn ang="0">
                  <a:pos x="69369877" y="20611122"/>
                </a:cxn>
                <a:cxn ang="0">
                  <a:pos x="77296687" y="32189976"/>
                </a:cxn>
                <a:cxn ang="0">
                  <a:pos x="79646871" y="36905097"/>
                </a:cxn>
                <a:cxn ang="0">
                  <a:pos x="98089693" y="41142723"/>
                </a:cxn>
                <a:cxn ang="0">
                  <a:pos x="101973497" y="44007577"/>
                </a:cxn>
                <a:cxn ang="0">
                  <a:pos x="15554969" y="74188182"/>
                </a:cxn>
                <a:cxn ang="0">
                  <a:pos x="16749939" y="42853690"/>
                </a:cxn>
                <a:cxn ang="0">
                  <a:pos x="35352147" y="38058985"/>
                </a:cxn>
                <a:cxn ang="0">
                  <a:pos x="39355399" y="35890449"/>
                </a:cxn>
                <a:cxn ang="0">
                  <a:pos x="40650000" y="22560837"/>
                </a:cxn>
                <a:cxn ang="0">
                  <a:pos x="66083620" y="34637052"/>
                </a:cxn>
                <a:cxn ang="0">
                  <a:pos x="72317546" y="39053769"/>
                </a:cxn>
                <a:cxn ang="0">
                  <a:pos x="76380552" y="46554163"/>
                </a:cxn>
                <a:cxn ang="0">
                  <a:pos x="76818712" y="53159281"/>
                </a:cxn>
                <a:cxn ang="0">
                  <a:pos x="75404601" y="58212599"/>
                </a:cxn>
                <a:cxn ang="0">
                  <a:pos x="69031288" y="52264007"/>
                </a:cxn>
                <a:cxn ang="0">
                  <a:pos x="68533374" y="47568811"/>
                </a:cxn>
                <a:cxn ang="0">
                  <a:pos x="66223006" y="43947921"/>
                </a:cxn>
                <a:cxn ang="0">
                  <a:pos x="62140061" y="41500845"/>
                </a:cxn>
                <a:cxn ang="0">
                  <a:pos x="57678773" y="41162588"/>
                </a:cxn>
                <a:cxn ang="0">
                  <a:pos x="53237301" y="43032720"/>
                </a:cxn>
                <a:cxn ang="0">
                  <a:pos x="50429080" y="46255697"/>
                </a:cxn>
                <a:cxn ang="0">
                  <a:pos x="49234049" y="50990683"/>
                </a:cxn>
                <a:cxn ang="0">
                  <a:pos x="50210000" y="55288027"/>
                </a:cxn>
                <a:cxn ang="0">
                  <a:pos x="52858896" y="58650242"/>
                </a:cxn>
                <a:cxn ang="0">
                  <a:pos x="57180859" y="60719331"/>
                </a:cxn>
                <a:cxn ang="0">
                  <a:pos x="61323497" y="60699466"/>
                </a:cxn>
                <a:cxn ang="0">
                  <a:pos x="65067853" y="58988500"/>
                </a:cxn>
                <a:cxn ang="0">
                  <a:pos x="66322577" y="67225002"/>
                </a:cxn>
                <a:cxn ang="0">
                  <a:pos x="59172515" y="68717086"/>
                </a:cxn>
                <a:cxn ang="0">
                  <a:pos x="50727791" y="66568414"/>
                </a:cxn>
                <a:cxn ang="0">
                  <a:pos x="44951963" y="61594680"/>
                </a:cxn>
                <a:cxn ang="0">
                  <a:pos x="41645828" y="53696434"/>
                </a:cxn>
                <a:cxn ang="0">
                  <a:pos x="42223374" y="45718544"/>
                </a:cxn>
                <a:cxn ang="0">
                  <a:pos x="46644908" y="38456899"/>
                </a:cxn>
                <a:cxn ang="0">
                  <a:pos x="53077975" y="34338647"/>
                </a:cxn>
                <a:cxn ang="0">
                  <a:pos x="96755276" y="76078240"/>
                </a:cxn>
                <a:cxn ang="0">
                  <a:pos x="21191350" y="76078240"/>
                </a:cxn>
              </a:cxnLst>
              <a:rect l="0" t="0" r="0" b="0"/>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alpha val="100000"/>
              </a:schemeClr>
            </a:solidFill>
            <a:ln w="9525">
              <a:noFill/>
            </a:ln>
          </p:spPr>
          <p:txBody>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73" name="圆角矩形 5"/>
            <p:cNvSpPr>
              <a:spLocks noChangeAspect="1"/>
            </p:cNvSpPr>
            <p:nvPr/>
          </p:nvSpPr>
          <p:spPr>
            <a:xfrm rot="18900000">
              <a:off x="10206" y="2929"/>
              <a:ext cx="2795" cy="2795"/>
            </a:xfrm>
            <a:prstGeom prst="roundRect">
              <a:avLst>
                <a:gd name="adj" fmla="val 30000"/>
              </a:avLst>
            </a:prstGeom>
            <a:noFill/>
            <a:ln w="38100">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74" name="矩形 73"/>
            <p:cNvSpPr/>
            <p:nvPr/>
          </p:nvSpPr>
          <p:spPr>
            <a:xfrm>
              <a:off x="10379" y="3952"/>
              <a:ext cx="2450" cy="582"/>
            </a:xfrm>
            <a:prstGeom prst="rect">
              <a:avLst/>
            </a:prstGeom>
          </p:spPr>
          <p:txBody>
            <a:bodyPr wrap="square">
              <a:spAutoFit/>
            </a:bodyPr>
            <a:lstStyle/>
            <a:p>
              <a:pPr algn="dist"/>
              <a:r>
                <a:rPr lang="zh-CN" altLang="zh-CN" b="1" dirty="0">
                  <a:solidFill>
                    <a:schemeClr val="bg1"/>
                  </a:solidFill>
                  <a:latin typeface="方正细黑一简体" panose="03000509000000000000" pitchFamily="65" charset="-122"/>
                  <a:ea typeface="方正细黑一简体" panose="03000509000000000000" pitchFamily="65" charset="-122"/>
                  <a:sym typeface="+mn-ea"/>
                </a:rPr>
                <a:t>请输入</a:t>
              </a:r>
              <a:r>
                <a:rPr lang="zh-CN" altLang="en-US" b="1" dirty="0">
                  <a:solidFill>
                    <a:schemeClr val="bg1"/>
                  </a:solidFill>
                  <a:latin typeface="方正细黑一简体" panose="03000509000000000000" pitchFamily="65" charset="-122"/>
                  <a:ea typeface="方正细黑一简体" panose="03000509000000000000" pitchFamily="65" charset="-122"/>
                  <a:sym typeface="+mn-ea"/>
                </a:rPr>
                <a:t>标题</a:t>
              </a:r>
              <a:endParaRPr lang="zh-CN" altLang="en-US" dirty="0">
                <a:latin typeface="方正细黑一简体" panose="03000509000000000000" pitchFamily="65" charset="-122"/>
                <a:ea typeface="方正细黑一简体" panose="03000509000000000000" pitchFamily="65" charset="-122"/>
              </a:endParaRPr>
            </a:p>
          </p:txBody>
        </p:sp>
      </p:grpSp>
      <p:grpSp>
        <p:nvGrpSpPr>
          <p:cNvPr id="7" name="组合 6"/>
          <p:cNvGrpSpPr/>
          <p:nvPr/>
        </p:nvGrpSpPr>
        <p:grpSpPr>
          <a:xfrm>
            <a:off x="9017000" y="1859915"/>
            <a:ext cx="1774190" cy="1814830"/>
            <a:chOff x="14200" y="2929"/>
            <a:chExt cx="2794" cy="2858"/>
          </a:xfrm>
        </p:grpSpPr>
        <p:sp>
          <p:nvSpPr>
            <p:cNvPr id="62" name="椭圆 61"/>
            <p:cNvSpPr>
              <a:spLocks noChangeAspect="1"/>
            </p:cNvSpPr>
            <p:nvPr/>
          </p:nvSpPr>
          <p:spPr>
            <a:xfrm>
              <a:off x="15236" y="5009"/>
              <a:ext cx="778" cy="778"/>
            </a:xfrm>
            <a:prstGeom prst="ellipse">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67" name="KSO_Shape"/>
            <p:cNvSpPr>
              <a:spLocks noChangeAspect="1"/>
            </p:cNvSpPr>
            <p:nvPr/>
          </p:nvSpPr>
          <p:spPr>
            <a:xfrm>
              <a:off x="15367" y="5190"/>
              <a:ext cx="520" cy="389"/>
            </a:xfrm>
            <a:custGeom>
              <a:avLst/>
              <a:gdLst/>
              <a:ahLst/>
              <a:cxnLst>
                <a:cxn ang="0">
                  <a:pos x="10484366" y="73979254"/>
                </a:cxn>
                <a:cxn ang="0">
                  <a:pos x="130072339" y="90101663"/>
                </a:cxn>
                <a:cxn ang="0">
                  <a:pos x="52192224" y="86224108"/>
                </a:cxn>
                <a:cxn ang="0">
                  <a:pos x="76961821" y="79719071"/>
                </a:cxn>
                <a:cxn ang="0">
                  <a:pos x="52192224" y="86224108"/>
                </a:cxn>
                <a:cxn ang="0">
                  <a:pos x="119894095" y="70280280"/>
                </a:cxn>
                <a:cxn ang="0">
                  <a:pos x="119843063" y="69974150"/>
                </a:cxn>
                <a:cxn ang="0">
                  <a:pos x="119894095" y="3061231"/>
                </a:cxn>
                <a:cxn ang="0">
                  <a:pos x="119868613" y="2755101"/>
                </a:cxn>
                <a:cxn ang="0">
                  <a:pos x="119741068" y="2142841"/>
                </a:cxn>
                <a:cxn ang="0">
                  <a:pos x="119511460" y="1607165"/>
                </a:cxn>
                <a:cxn ang="0">
                  <a:pos x="119205338" y="1096902"/>
                </a:cxn>
                <a:cxn ang="0">
                  <a:pos x="118797223" y="688775"/>
                </a:cxn>
                <a:cxn ang="0">
                  <a:pos x="118287043" y="357163"/>
                </a:cxn>
                <a:cxn ang="0">
                  <a:pos x="117751313" y="127548"/>
                </a:cxn>
                <a:cxn ang="0">
                  <a:pos x="117139070" y="25482"/>
                </a:cxn>
                <a:cxn ang="0">
                  <a:pos x="15433203" y="0"/>
                </a:cxn>
                <a:cxn ang="0">
                  <a:pos x="15127082" y="25482"/>
                </a:cxn>
                <a:cxn ang="0">
                  <a:pos x="14514839" y="127548"/>
                </a:cxn>
                <a:cxn ang="0">
                  <a:pos x="13979109" y="357163"/>
                </a:cxn>
                <a:cxn ang="0">
                  <a:pos x="13494480" y="688775"/>
                </a:cxn>
                <a:cxn ang="0">
                  <a:pos x="13060814" y="1096902"/>
                </a:cxn>
                <a:cxn ang="0">
                  <a:pos x="12729211" y="1607165"/>
                </a:cxn>
                <a:cxn ang="0">
                  <a:pos x="12499603" y="2142841"/>
                </a:cxn>
                <a:cxn ang="0">
                  <a:pos x="12397539" y="2755101"/>
                </a:cxn>
                <a:cxn ang="0">
                  <a:pos x="12372058" y="69668090"/>
                </a:cxn>
                <a:cxn ang="0">
                  <a:pos x="12397539" y="69974150"/>
                </a:cxn>
                <a:cxn ang="0">
                  <a:pos x="12372058" y="70280280"/>
                </a:cxn>
                <a:cxn ang="0">
                  <a:pos x="119919645" y="70305832"/>
                </a:cxn>
                <a:cxn ang="0">
                  <a:pos x="112266816" y="65101760"/>
                </a:cxn>
                <a:cxn ang="0">
                  <a:pos x="19999337" y="7627492"/>
                </a:cxn>
                <a:cxn ang="0">
                  <a:pos x="112266816" y="65101760"/>
                </a:cxn>
                <a:cxn ang="0">
                  <a:pos x="306122" y="93775085"/>
                </a:cxn>
                <a:cxn ang="0">
                  <a:pos x="0" y="94387345"/>
                </a:cxn>
                <a:cxn ang="0">
                  <a:pos x="51032" y="95076120"/>
                </a:cxn>
                <a:cxn ang="0">
                  <a:pos x="229608" y="95815929"/>
                </a:cxn>
                <a:cxn ang="0">
                  <a:pos x="510179" y="96581219"/>
                </a:cxn>
                <a:cxn ang="0">
                  <a:pos x="918365" y="97321028"/>
                </a:cxn>
                <a:cxn ang="0">
                  <a:pos x="1352031" y="97984252"/>
                </a:cxn>
                <a:cxn ang="0">
                  <a:pos x="1862210" y="98494445"/>
                </a:cxn>
                <a:cxn ang="0">
                  <a:pos x="2448903" y="98851609"/>
                </a:cxn>
                <a:cxn ang="0">
                  <a:pos x="2908050" y="98953675"/>
                </a:cxn>
                <a:cxn ang="0">
                  <a:pos x="129205007" y="98979157"/>
                </a:cxn>
                <a:cxn ang="0">
                  <a:pos x="129358102" y="98953675"/>
                </a:cxn>
                <a:cxn ang="0">
                  <a:pos x="129817250" y="98851609"/>
                </a:cxn>
                <a:cxn ang="0">
                  <a:pos x="130403942" y="98494445"/>
                </a:cxn>
                <a:cxn ang="0">
                  <a:pos x="130914122" y="97984252"/>
                </a:cxn>
                <a:cxn ang="0">
                  <a:pos x="131373338" y="97321028"/>
                </a:cxn>
                <a:cxn ang="0">
                  <a:pos x="131755973" y="96581219"/>
                </a:cxn>
                <a:cxn ang="0">
                  <a:pos x="132036544" y="95815929"/>
                </a:cxn>
                <a:cxn ang="0">
                  <a:pos x="132189639" y="95076120"/>
                </a:cxn>
                <a:cxn ang="0">
                  <a:pos x="132266152" y="94387345"/>
                </a:cxn>
              </a:cxnLst>
              <a:rect l="0" t="0" r="0" b="0"/>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alpha val="100000"/>
              </a:schemeClr>
            </a:solidFill>
            <a:ln w="9525">
              <a:noFill/>
            </a:ln>
          </p:spPr>
          <p:txBody>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endParaRPr lang="zh-CN" altLang="en-US"/>
            </a:p>
          </p:txBody>
        </p:sp>
        <p:sp>
          <p:nvSpPr>
            <p:cNvPr id="75" name="圆角矩形 5"/>
            <p:cNvSpPr>
              <a:spLocks noChangeAspect="1"/>
            </p:cNvSpPr>
            <p:nvPr/>
          </p:nvSpPr>
          <p:spPr>
            <a:xfrm rot="18900000">
              <a:off x="14200" y="2929"/>
              <a:ext cx="2795" cy="2795"/>
            </a:xfrm>
            <a:prstGeom prst="roundRect">
              <a:avLst>
                <a:gd name="adj" fmla="val 30000"/>
              </a:avLst>
            </a:prstGeom>
            <a:noFill/>
            <a:ln w="38100">
              <a:solidFill>
                <a:schemeClr val="bg1"/>
              </a:solid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76" name="矩形 75"/>
            <p:cNvSpPr/>
            <p:nvPr/>
          </p:nvSpPr>
          <p:spPr>
            <a:xfrm>
              <a:off x="14373" y="3952"/>
              <a:ext cx="2450" cy="582"/>
            </a:xfrm>
            <a:prstGeom prst="rect">
              <a:avLst/>
            </a:prstGeom>
          </p:spPr>
          <p:txBody>
            <a:bodyPr wrap="square">
              <a:spAutoFit/>
            </a:bodyPr>
            <a:lstStyle/>
            <a:p>
              <a:pPr algn="dist"/>
              <a:r>
                <a:rPr lang="zh-CN" altLang="zh-CN" b="1" dirty="0">
                  <a:solidFill>
                    <a:schemeClr val="bg1"/>
                  </a:solidFill>
                  <a:latin typeface="方正细黑一简体" panose="03000509000000000000" pitchFamily="65" charset="-122"/>
                  <a:ea typeface="方正细黑一简体" panose="03000509000000000000" pitchFamily="65" charset="-122"/>
                  <a:sym typeface="+mn-ea"/>
                </a:rPr>
                <a:t>请输入</a:t>
              </a:r>
              <a:r>
                <a:rPr lang="zh-CN" altLang="en-US" b="1" dirty="0">
                  <a:solidFill>
                    <a:schemeClr val="bg1"/>
                  </a:solidFill>
                  <a:latin typeface="方正细黑一简体" panose="03000509000000000000" pitchFamily="65" charset="-122"/>
                  <a:ea typeface="方正细黑一简体" panose="03000509000000000000" pitchFamily="65" charset="-122"/>
                  <a:sym typeface="+mn-ea"/>
                </a:rPr>
                <a:t>标题</a:t>
              </a:r>
              <a:endParaRPr lang="zh-CN" altLang="en-US" dirty="0">
                <a:latin typeface="方正细黑一简体" panose="03000509000000000000" pitchFamily="65" charset="-122"/>
                <a:ea typeface="方正细黑一简体" panose="03000509000000000000" pitchFamily="65" charset="-122"/>
              </a:endParaRPr>
            </a:p>
          </p:txBody>
        </p:sp>
      </p:grpSp>
      <p:grpSp>
        <p:nvGrpSpPr>
          <p:cNvPr id="11" name="组合 10"/>
          <p:cNvGrpSpPr/>
          <p:nvPr/>
        </p:nvGrpSpPr>
        <p:grpSpPr>
          <a:xfrm>
            <a:off x="1267460" y="4387850"/>
            <a:ext cx="2029460" cy="830580"/>
            <a:chOff x="1996" y="6910"/>
            <a:chExt cx="3196" cy="1308"/>
          </a:xfrm>
        </p:grpSpPr>
        <p:sp>
          <p:nvSpPr>
            <p:cNvPr id="77" name="矩形 76"/>
            <p:cNvSpPr/>
            <p:nvPr/>
          </p:nvSpPr>
          <p:spPr>
            <a:xfrm>
              <a:off x="1996" y="6910"/>
              <a:ext cx="3196" cy="1308"/>
            </a:xfrm>
            <a:prstGeom prst="rect">
              <a:avLst/>
            </a:prstGeom>
            <a:solidFill>
              <a:srgbClr val="012438">
                <a:alpha val="31000"/>
              </a:srgbClr>
            </a:solidFill>
            <a:ln w="12700" cmpd="sng">
              <a:noFill/>
              <a:prstDash val="solid"/>
            </a:ln>
            <a:effectLst>
              <a:outerShdw blurRad="50800" dist="38100" dir="2700000" algn="tl" rotWithShape="0">
                <a:srgbClr val="428DD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B81919"/>
                </a:solidFill>
              </a:endParaRPr>
            </a:p>
          </p:txBody>
        </p:sp>
        <p:sp>
          <p:nvSpPr>
            <p:cNvPr id="78" name="文本框 6"/>
            <p:cNvSpPr txBox="1"/>
            <p:nvPr/>
          </p:nvSpPr>
          <p:spPr>
            <a:xfrm>
              <a:off x="2566" y="7240"/>
              <a:ext cx="2056" cy="60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0" fontAlgn="base" latinLnBrk="0" hangingPunct="0">
                <a:lnSpc>
                  <a:spcPct val="150000"/>
                </a:lnSpc>
                <a:spcBef>
                  <a:spcPct val="0"/>
                </a:spcBef>
                <a:spcAft>
                  <a:spcPct val="0"/>
                </a:spcAft>
                <a:buClrTx/>
                <a:buSzTx/>
                <a:defRPr/>
              </a:pPr>
              <a:r>
                <a:rPr lang="zh-CN" sz="1400" dirty="0">
                  <a:solidFill>
                    <a:schemeClr val="bg1"/>
                  </a:solidFill>
                  <a:latin typeface="方正兰亭中黑_GBK" panose="02000000000000000000" charset="-122"/>
                  <a:ea typeface="方正兰亭中黑_GBK" panose="02000000000000000000" charset="-122"/>
                  <a:sym typeface="+mn-ea"/>
                </a:rPr>
                <a:t>替换文字内容</a:t>
              </a:r>
              <a:endParaRPr lang="zh-CN" sz="1400" dirty="0">
                <a:solidFill>
                  <a:schemeClr val="bg1"/>
                </a:solidFill>
                <a:latin typeface="方正兰亭中黑_GBK" panose="02000000000000000000" charset="-122"/>
                <a:ea typeface="方正兰亭中黑_GBK" panose="02000000000000000000" charset="-122"/>
                <a:sym typeface="+mn-ea"/>
              </a:endParaRPr>
            </a:p>
          </p:txBody>
        </p:sp>
      </p:grpSp>
      <p:grpSp>
        <p:nvGrpSpPr>
          <p:cNvPr id="8" name="组合 7"/>
          <p:cNvGrpSpPr/>
          <p:nvPr/>
        </p:nvGrpSpPr>
        <p:grpSpPr>
          <a:xfrm>
            <a:off x="3804117" y="4387814"/>
            <a:ext cx="2029460" cy="830580"/>
            <a:chOff x="3726401" y="4387814"/>
            <a:chExt cx="2029460" cy="830580"/>
          </a:xfrm>
        </p:grpSpPr>
        <p:sp>
          <p:nvSpPr>
            <p:cNvPr id="85" name="矩形 84"/>
            <p:cNvSpPr/>
            <p:nvPr/>
          </p:nvSpPr>
          <p:spPr>
            <a:xfrm>
              <a:off x="3726401" y="4387814"/>
              <a:ext cx="2029460" cy="830580"/>
            </a:xfrm>
            <a:prstGeom prst="rect">
              <a:avLst/>
            </a:prstGeom>
            <a:solidFill>
              <a:srgbClr val="012438">
                <a:alpha val="31000"/>
              </a:srgbClr>
            </a:solidFill>
            <a:ln w="12700" cmpd="sng">
              <a:noFill/>
              <a:prstDash val="solid"/>
            </a:ln>
            <a:effectLst>
              <a:outerShdw blurRad="50800" dist="38100" dir="2700000" algn="tl" rotWithShape="0">
                <a:srgbClr val="428DD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6" name="文本框 6"/>
            <p:cNvSpPr txBox="1"/>
            <p:nvPr/>
          </p:nvSpPr>
          <p:spPr>
            <a:xfrm>
              <a:off x="4088350" y="4597364"/>
              <a:ext cx="1305560" cy="38177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0" fontAlgn="base" latinLnBrk="0" hangingPunct="0">
                <a:lnSpc>
                  <a:spcPct val="150000"/>
                </a:lnSpc>
                <a:spcBef>
                  <a:spcPct val="0"/>
                </a:spcBef>
                <a:spcAft>
                  <a:spcPct val="0"/>
                </a:spcAft>
                <a:buClrTx/>
                <a:buSzTx/>
                <a:defRPr/>
              </a:pPr>
              <a:r>
                <a:rPr lang="zh-CN" sz="1400" dirty="0">
                  <a:solidFill>
                    <a:schemeClr val="bg1"/>
                  </a:solidFill>
                  <a:latin typeface="方正兰亭中黑_GBK" panose="02000000000000000000" charset="-122"/>
                  <a:ea typeface="方正兰亭中黑_GBK" panose="02000000000000000000" charset="-122"/>
                  <a:sym typeface="+mn-ea"/>
                </a:rPr>
                <a:t>替换文字内容</a:t>
              </a:r>
              <a:endParaRPr lang="zh-CN" sz="1400" dirty="0">
                <a:solidFill>
                  <a:schemeClr val="bg1"/>
                </a:solidFill>
                <a:latin typeface="方正兰亭中黑_GBK" panose="02000000000000000000" charset="-122"/>
                <a:ea typeface="方正兰亭中黑_GBK" panose="02000000000000000000" charset="-122"/>
                <a:sym typeface="+mn-ea"/>
              </a:endParaRPr>
            </a:p>
          </p:txBody>
        </p:sp>
      </p:grpSp>
      <p:grpSp>
        <p:nvGrpSpPr>
          <p:cNvPr id="9" name="组合 8"/>
          <p:cNvGrpSpPr/>
          <p:nvPr/>
        </p:nvGrpSpPr>
        <p:grpSpPr>
          <a:xfrm>
            <a:off x="6353605" y="4387814"/>
            <a:ext cx="2029460" cy="830580"/>
            <a:chOff x="6365240" y="4387814"/>
            <a:chExt cx="2029460" cy="830580"/>
          </a:xfrm>
        </p:grpSpPr>
        <p:sp>
          <p:nvSpPr>
            <p:cNvPr id="87" name="矩形 86"/>
            <p:cNvSpPr/>
            <p:nvPr/>
          </p:nvSpPr>
          <p:spPr>
            <a:xfrm>
              <a:off x="6365240" y="4387814"/>
              <a:ext cx="2029460" cy="830580"/>
            </a:xfrm>
            <a:prstGeom prst="rect">
              <a:avLst/>
            </a:prstGeom>
            <a:solidFill>
              <a:srgbClr val="012438">
                <a:alpha val="31000"/>
              </a:srgbClr>
            </a:solidFill>
            <a:ln w="12700" cmpd="sng">
              <a:noFill/>
              <a:prstDash val="solid"/>
            </a:ln>
            <a:effectLst>
              <a:outerShdw blurRad="50800" dist="38100" dir="2700000" algn="tl" rotWithShape="0">
                <a:srgbClr val="428DD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8" name="文本框 6"/>
            <p:cNvSpPr txBox="1"/>
            <p:nvPr/>
          </p:nvSpPr>
          <p:spPr>
            <a:xfrm>
              <a:off x="6727189" y="4597364"/>
              <a:ext cx="1305560" cy="38177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0" fontAlgn="base" latinLnBrk="0" hangingPunct="0">
                <a:lnSpc>
                  <a:spcPct val="150000"/>
                </a:lnSpc>
                <a:spcBef>
                  <a:spcPct val="0"/>
                </a:spcBef>
                <a:spcAft>
                  <a:spcPct val="0"/>
                </a:spcAft>
                <a:buClrTx/>
                <a:buSzTx/>
                <a:defRPr/>
              </a:pPr>
              <a:r>
                <a:rPr lang="zh-CN" sz="1400" dirty="0">
                  <a:solidFill>
                    <a:schemeClr val="bg1"/>
                  </a:solidFill>
                  <a:latin typeface="方正兰亭中黑_GBK" panose="02000000000000000000" charset="-122"/>
                  <a:ea typeface="方正兰亭中黑_GBK" panose="02000000000000000000" charset="-122"/>
                  <a:sym typeface="+mn-ea"/>
                </a:rPr>
                <a:t>替换文字内容</a:t>
              </a:r>
              <a:endParaRPr lang="zh-CN" sz="1400" dirty="0">
                <a:solidFill>
                  <a:schemeClr val="bg1"/>
                </a:solidFill>
                <a:latin typeface="方正兰亭中黑_GBK" panose="02000000000000000000" charset="-122"/>
                <a:ea typeface="方正兰亭中黑_GBK" panose="02000000000000000000" charset="-122"/>
                <a:sym typeface="+mn-ea"/>
              </a:endParaRPr>
            </a:p>
          </p:txBody>
        </p:sp>
      </p:grpSp>
      <p:grpSp>
        <p:nvGrpSpPr>
          <p:cNvPr id="10" name="组合 9"/>
          <p:cNvGrpSpPr/>
          <p:nvPr/>
        </p:nvGrpSpPr>
        <p:grpSpPr>
          <a:xfrm>
            <a:off x="8889672" y="4387814"/>
            <a:ext cx="2029460" cy="830580"/>
            <a:chOff x="9043452" y="4387814"/>
            <a:chExt cx="2029460" cy="830580"/>
          </a:xfrm>
        </p:grpSpPr>
        <p:sp>
          <p:nvSpPr>
            <p:cNvPr id="89" name="矩形 88"/>
            <p:cNvSpPr/>
            <p:nvPr/>
          </p:nvSpPr>
          <p:spPr>
            <a:xfrm>
              <a:off x="9043452" y="4387814"/>
              <a:ext cx="2029460" cy="830580"/>
            </a:xfrm>
            <a:prstGeom prst="rect">
              <a:avLst/>
            </a:prstGeom>
            <a:solidFill>
              <a:srgbClr val="012438">
                <a:alpha val="31000"/>
              </a:srgbClr>
            </a:solidFill>
            <a:ln w="12700" cmpd="sng">
              <a:noFill/>
              <a:prstDash val="solid"/>
            </a:ln>
            <a:effectLst>
              <a:outerShdw blurRad="50800" dist="38100" dir="2700000" algn="tl" rotWithShape="0">
                <a:srgbClr val="428DD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0" name="文本框 6"/>
            <p:cNvSpPr txBox="1"/>
            <p:nvPr/>
          </p:nvSpPr>
          <p:spPr>
            <a:xfrm>
              <a:off x="9405401" y="4597364"/>
              <a:ext cx="1305560" cy="381771"/>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algn="ctr" defTabSz="914400" rtl="0" eaLnBrk="0" fontAlgn="base" latinLnBrk="0" hangingPunct="0">
                <a:lnSpc>
                  <a:spcPct val="150000"/>
                </a:lnSpc>
                <a:spcBef>
                  <a:spcPct val="0"/>
                </a:spcBef>
                <a:spcAft>
                  <a:spcPct val="0"/>
                </a:spcAft>
                <a:buClrTx/>
                <a:buSzTx/>
                <a:defRPr/>
              </a:pPr>
              <a:r>
                <a:rPr lang="zh-CN" sz="1400" dirty="0">
                  <a:solidFill>
                    <a:schemeClr val="bg1"/>
                  </a:solidFill>
                  <a:latin typeface="方正兰亭中黑_GBK" panose="02000000000000000000" charset="-122"/>
                  <a:ea typeface="方正兰亭中黑_GBK" panose="02000000000000000000" charset="-122"/>
                  <a:sym typeface="+mn-ea"/>
                </a:rPr>
                <a:t>替换文字内容</a:t>
              </a:r>
              <a:endParaRPr lang="zh-CN" sz="1400" dirty="0">
                <a:solidFill>
                  <a:schemeClr val="bg1"/>
                </a:solidFill>
                <a:latin typeface="方正兰亭中黑_GBK" panose="02000000000000000000" charset="-122"/>
                <a:ea typeface="方正兰亭中黑_GBK" panose="02000000000000000000" charset="-122"/>
                <a:sym typeface="+mn-ea"/>
              </a:endParaRPr>
            </a:p>
          </p:txBody>
        </p:sp>
      </p:gr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ageCurlDoubl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0"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edge">
                                      <p:cBhvr>
                                        <p:cTn id="16" dur="1000"/>
                                        <p:tgtEl>
                                          <p:spTgt spid="11"/>
                                        </p:tgtEl>
                                      </p:cBhvr>
                                    </p:animEffect>
                                  </p:childTnLst>
                                </p:cTn>
                              </p:par>
                            </p:childTnLst>
                          </p:cTn>
                        </p:par>
                        <p:par>
                          <p:cTn id="17" fill="hold">
                            <p:stCondLst>
                              <p:cond delay="3000"/>
                            </p:stCondLst>
                            <p:childTnLst>
                              <p:par>
                                <p:cTn id="18" presetID="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ppt_x"/>
                                          </p:val>
                                        </p:tav>
                                        <p:tav tm="100000">
                                          <p:val>
                                            <p:strVal val="#ppt_x"/>
                                          </p:val>
                                        </p:tav>
                                      </p:tavLst>
                                    </p:anim>
                                    <p:anim calcmode="lin" valueType="num">
                                      <p:cBhvr additive="base">
                                        <p:cTn id="21" dur="1000" fill="hold"/>
                                        <p:tgtEl>
                                          <p:spTgt spid="4"/>
                                        </p:tgtEl>
                                        <p:attrNameLst>
                                          <p:attrName>ppt_y</p:attrName>
                                        </p:attrNameLst>
                                      </p:cBhvr>
                                      <p:tavLst>
                                        <p:tav tm="0">
                                          <p:val>
                                            <p:strVal val="0-#ppt_h/2"/>
                                          </p:val>
                                        </p:tav>
                                        <p:tav tm="100000">
                                          <p:val>
                                            <p:strVal val="#ppt_y"/>
                                          </p:val>
                                        </p:tav>
                                      </p:tavLst>
                                    </p:anim>
                                  </p:childTnLst>
                                </p:cTn>
                              </p:par>
                            </p:childTnLst>
                          </p:cTn>
                        </p:par>
                        <p:par>
                          <p:cTn id="22" fill="hold">
                            <p:stCondLst>
                              <p:cond delay="4000"/>
                            </p:stCondLst>
                            <p:childTnLst>
                              <p:par>
                                <p:cTn id="23" presetID="20"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edge">
                                      <p:cBhvr>
                                        <p:cTn id="25" dur="1000"/>
                                        <p:tgtEl>
                                          <p:spTgt spid="8"/>
                                        </p:tgtEl>
                                      </p:cBhvr>
                                    </p:animEffect>
                                  </p:childTnLst>
                                </p:cTn>
                              </p:par>
                            </p:childTnLst>
                          </p:cTn>
                        </p:par>
                        <p:par>
                          <p:cTn id="26" fill="hold">
                            <p:stCondLst>
                              <p:cond delay="5000"/>
                            </p:stCondLst>
                            <p:childTnLst>
                              <p:par>
                                <p:cTn id="27" presetID="2" presetClass="entr" presetSubtype="1"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000" fill="hold"/>
                                        <p:tgtEl>
                                          <p:spTgt spid="5"/>
                                        </p:tgtEl>
                                        <p:attrNameLst>
                                          <p:attrName>ppt_x</p:attrName>
                                        </p:attrNameLst>
                                      </p:cBhvr>
                                      <p:tavLst>
                                        <p:tav tm="0">
                                          <p:val>
                                            <p:strVal val="#ppt_x"/>
                                          </p:val>
                                        </p:tav>
                                        <p:tav tm="100000">
                                          <p:val>
                                            <p:strVal val="#ppt_x"/>
                                          </p:val>
                                        </p:tav>
                                      </p:tavLst>
                                    </p:anim>
                                    <p:anim calcmode="lin" valueType="num">
                                      <p:cBhvr additive="base">
                                        <p:cTn id="30" dur="100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6000"/>
                            </p:stCondLst>
                            <p:childTnLst>
                              <p:par>
                                <p:cTn id="32" presetID="20"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edge">
                                      <p:cBhvr>
                                        <p:cTn id="34" dur="1000"/>
                                        <p:tgtEl>
                                          <p:spTgt spid="9"/>
                                        </p:tgtEl>
                                      </p:cBhvr>
                                    </p:animEffect>
                                  </p:childTnLst>
                                </p:cTn>
                              </p:par>
                            </p:childTnLst>
                          </p:cTn>
                        </p:par>
                        <p:par>
                          <p:cTn id="35" fill="hold">
                            <p:stCondLst>
                              <p:cond delay="7000"/>
                            </p:stCondLst>
                            <p:childTnLst>
                              <p:par>
                                <p:cTn id="36" presetID="2" presetClass="entr" presetSubtype="2"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1000" fill="hold"/>
                                        <p:tgtEl>
                                          <p:spTgt spid="7"/>
                                        </p:tgtEl>
                                        <p:attrNameLst>
                                          <p:attrName>ppt_x</p:attrName>
                                        </p:attrNameLst>
                                      </p:cBhvr>
                                      <p:tavLst>
                                        <p:tav tm="0">
                                          <p:val>
                                            <p:strVal val="1+#ppt_w/2"/>
                                          </p:val>
                                        </p:tav>
                                        <p:tav tm="100000">
                                          <p:val>
                                            <p:strVal val="#ppt_x"/>
                                          </p:val>
                                        </p:tav>
                                      </p:tavLst>
                                    </p:anim>
                                    <p:anim calcmode="lin" valueType="num">
                                      <p:cBhvr additive="base">
                                        <p:cTn id="39" dur="1000" fill="hold"/>
                                        <p:tgtEl>
                                          <p:spTgt spid="7"/>
                                        </p:tgtEl>
                                        <p:attrNameLst>
                                          <p:attrName>ppt_y</p:attrName>
                                        </p:attrNameLst>
                                      </p:cBhvr>
                                      <p:tavLst>
                                        <p:tav tm="0">
                                          <p:val>
                                            <p:strVal val="#ppt_y"/>
                                          </p:val>
                                        </p:tav>
                                        <p:tav tm="100000">
                                          <p:val>
                                            <p:strVal val="#ppt_y"/>
                                          </p:val>
                                        </p:tav>
                                      </p:tavLst>
                                    </p:anim>
                                  </p:childTnLst>
                                </p:cTn>
                              </p:par>
                            </p:childTnLst>
                          </p:cTn>
                        </p:par>
                        <p:par>
                          <p:cTn id="40" fill="hold">
                            <p:stCondLst>
                              <p:cond delay="8000"/>
                            </p:stCondLst>
                            <p:childTnLst>
                              <p:par>
                                <p:cTn id="41" presetID="20"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edge">
                                      <p:cBhvr>
                                        <p:cTn id="4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69" name="矩形 68"/>
          <p:cNvSpPr/>
          <p:nvPr/>
        </p:nvSpPr>
        <p:spPr>
          <a:xfrm>
            <a:off x="398170" y="1190626"/>
            <a:ext cx="11425530" cy="4419600"/>
          </a:xfrm>
          <a:prstGeom prst="rect">
            <a:avLst/>
          </a:prstGeom>
          <a:solidFill>
            <a:srgbClr val="012438">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30" name="圆角矩形 11"/>
          <p:cNvSpPr/>
          <p:nvPr/>
        </p:nvSpPr>
        <p:spPr>
          <a:xfrm>
            <a:off x="6906501" y="1582203"/>
            <a:ext cx="1197454" cy="819310"/>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sp>
        <p:nvSpPr>
          <p:cNvPr id="35" name="圆角矩形 12"/>
          <p:cNvSpPr/>
          <p:nvPr/>
        </p:nvSpPr>
        <p:spPr>
          <a:xfrm>
            <a:off x="6906501" y="2509179"/>
            <a:ext cx="1197454" cy="819310"/>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6" name="圆角矩形 13"/>
          <p:cNvSpPr/>
          <p:nvPr/>
        </p:nvSpPr>
        <p:spPr>
          <a:xfrm>
            <a:off x="9523962" y="3433530"/>
            <a:ext cx="1197454" cy="819310"/>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nvGrpSpPr>
          <p:cNvPr id="2" name="组合 1"/>
          <p:cNvGrpSpPr/>
          <p:nvPr/>
        </p:nvGrpSpPr>
        <p:grpSpPr>
          <a:xfrm>
            <a:off x="6906260" y="1582420"/>
            <a:ext cx="3805555" cy="2672715"/>
            <a:chOff x="10876" y="2492"/>
            <a:chExt cx="5993" cy="4209"/>
          </a:xfrm>
        </p:grpSpPr>
        <p:sp>
          <p:nvSpPr>
            <p:cNvPr id="37" name="圆角矩形 22"/>
            <p:cNvSpPr/>
            <p:nvPr/>
          </p:nvSpPr>
          <p:spPr>
            <a:xfrm>
              <a:off x="10876" y="5411"/>
              <a:ext cx="1886" cy="1290"/>
            </a:xfrm>
            <a:prstGeom prst="round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39" name="圆角矩形 23"/>
            <p:cNvSpPr/>
            <p:nvPr/>
          </p:nvSpPr>
          <p:spPr>
            <a:xfrm>
              <a:off x="14983" y="2492"/>
              <a:ext cx="1886" cy="1290"/>
            </a:xfrm>
            <a:prstGeom prst="round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0" name="圆角矩形 24"/>
            <p:cNvSpPr/>
            <p:nvPr/>
          </p:nvSpPr>
          <p:spPr>
            <a:xfrm>
              <a:off x="12931" y="3951"/>
              <a:ext cx="1886" cy="1290"/>
            </a:xfrm>
            <a:prstGeom prst="round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1" name="圆角矩形 17_13"/>
            <p:cNvSpPr/>
            <p:nvPr/>
          </p:nvSpPr>
          <p:spPr>
            <a:xfrm rot="18884533">
              <a:off x="12220" y="4930"/>
              <a:ext cx="1175" cy="69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2" name="圆角矩形 17"/>
            <p:cNvSpPr/>
            <p:nvPr/>
          </p:nvSpPr>
          <p:spPr>
            <a:xfrm rot="18884533">
              <a:off x="14294" y="3468"/>
              <a:ext cx="1175" cy="69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sp>
        <p:nvSpPr>
          <p:cNvPr id="44" name="圆角矩形 17"/>
          <p:cNvSpPr/>
          <p:nvPr/>
        </p:nvSpPr>
        <p:spPr>
          <a:xfrm>
            <a:off x="9514772" y="2509179"/>
            <a:ext cx="1197453" cy="819310"/>
          </a:xfrm>
          <a:prstGeom prst="round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5" name="圆角矩形 18"/>
          <p:cNvSpPr/>
          <p:nvPr/>
        </p:nvSpPr>
        <p:spPr>
          <a:xfrm>
            <a:off x="9514114" y="4386766"/>
            <a:ext cx="1197453" cy="819310"/>
          </a:xfrm>
          <a:prstGeom prst="round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7" name="圆角矩形 19"/>
          <p:cNvSpPr/>
          <p:nvPr/>
        </p:nvSpPr>
        <p:spPr>
          <a:xfrm>
            <a:off x="8210965" y="3433529"/>
            <a:ext cx="1197453" cy="819310"/>
          </a:xfrm>
          <a:prstGeom prst="roundRect">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8" name="圆角矩形 17_18"/>
          <p:cNvSpPr/>
          <p:nvPr/>
        </p:nvSpPr>
        <p:spPr>
          <a:xfrm rot="18884533">
            <a:off x="9076467" y="3162354"/>
            <a:ext cx="745917" cy="36844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49" name="圆角矩形 17_19"/>
          <p:cNvSpPr/>
          <p:nvPr/>
        </p:nvSpPr>
        <p:spPr>
          <a:xfrm rot="2188039">
            <a:off x="8961386" y="4074557"/>
            <a:ext cx="953154" cy="466518"/>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59" name="圆角矩形 16"/>
          <p:cNvSpPr/>
          <p:nvPr/>
        </p:nvSpPr>
        <p:spPr>
          <a:xfrm>
            <a:off x="8210965" y="1582203"/>
            <a:ext cx="1197454" cy="819310"/>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63" name="TextBox 30"/>
          <p:cNvSpPr txBox="1"/>
          <p:nvPr/>
        </p:nvSpPr>
        <p:spPr>
          <a:xfrm>
            <a:off x="1584082" y="2265287"/>
            <a:ext cx="1677364" cy="377016"/>
          </a:xfrm>
          <a:prstGeom prst="rect">
            <a:avLst/>
          </a:prstGeom>
          <a:noFill/>
        </p:spPr>
        <p:txBody>
          <a:bodyPr wrap="none" lIns="68571" tIns="34285" rIns="68571" bIns="3428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defRPr/>
            </a:pPr>
            <a:r>
              <a:rPr lang="zh-CN" altLang="en-US" sz="2000" kern="0" dirty="0">
                <a:solidFill>
                  <a:schemeClr val="bg1"/>
                </a:solidFill>
                <a:cs typeface="+mn-ea"/>
                <a:sym typeface="+mn-lt"/>
              </a:rPr>
              <a:t>添加文字内容</a:t>
            </a:r>
            <a:endParaRPr kumimoji="0" lang="zh-CN" altLang="en-US" sz="200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64" name="TextBox 31"/>
          <p:cNvSpPr txBox="1"/>
          <p:nvPr/>
        </p:nvSpPr>
        <p:spPr>
          <a:xfrm>
            <a:off x="1672469" y="3870644"/>
            <a:ext cx="1677364"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2" charset="-122"/>
                <a:ea typeface="微软雅黑" panose="020B0503020204020204" pitchFamily="2" charset="-122"/>
              </a:defRPr>
            </a:lvl1pPr>
          </a:lstStyle>
          <a:p>
            <a:pPr>
              <a:defRPr/>
            </a:pPr>
            <a:r>
              <a:rPr lang="zh-CN" altLang="en-US" dirty="0">
                <a:solidFill>
                  <a:schemeClr val="bg1"/>
                </a:solidFill>
                <a:latin typeface="+mn-lt"/>
                <a:ea typeface="+mn-ea"/>
                <a:cs typeface="+mn-ea"/>
                <a:sym typeface="+mn-lt"/>
              </a:rPr>
              <a:t>添加文字内容</a:t>
            </a:r>
            <a:endParaRPr lang="zh-CN" altLang="en-US" dirty="0">
              <a:solidFill>
                <a:schemeClr val="bg1"/>
              </a:solidFill>
              <a:latin typeface="+mn-lt"/>
              <a:ea typeface="+mn-ea"/>
              <a:cs typeface="+mn-ea"/>
              <a:sym typeface="+mn-lt"/>
            </a:endParaRPr>
          </a:p>
        </p:txBody>
      </p:sp>
      <p:sp>
        <p:nvSpPr>
          <p:cNvPr id="66" name="TextBox 33"/>
          <p:cNvSpPr txBox="1"/>
          <p:nvPr/>
        </p:nvSpPr>
        <p:spPr>
          <a:xfrm>
            <a:off x="1617542" y="2783599"/>
            <a:ext cx="4850733" cy="530904"/>
          </a:xfrm>
          <a:prstGeom prst="rect">
            <a:avLst/>
          </a:prstGeom>
          <a:noFill/>
        </p:spPr>
        <p:txBody>
          <a:bodyPr wrap="square" lIns="68571" tIns="34285" rIns="68571" bIns="3428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mn-lt"/>
                <a:ea typeface="+mn-ea"/>
                <a:cs typeface="+mn-ea"/>
                <a:sym typeface="+mn-lt"/>
              </a:rPr>
              <a:t>这里可以添加主要内容这里可以添加主要内容这里可以添加主要内容这里可以添加主要内容可以添加主要内容这里可以添加主要内容可以添加主要内容这里可以添加主要内容</a:t>
            </a:r>
            <a:endParaRPr kumimoji="0" lang="zh-CN" altLang="en-US" sz="1000" b="0" i="0" u="none" strike="noStrike" kern="0" cap="none" spc="0" normalizeH="0" baseline="0" noProof="0" dirty="0">
              <a:ln>
                <a:noFill/>
              </a:ln>
              <a:solidFill>
                <a:schemeClr val="bg1"/>
              </a:solidFill>
              <a:effectLst/>
              <a:uLnTx/>
              <a:uFillTx/>
              <a:latin typeface="+mn-lt"/>
              <a:ea typeface="+mn-ea"/>
              <a:cs typeface="+mn-ea"/>
              <a:sym typeface="+mn-lt"/>
            </a:endParaRPr>
          </a:p>
        </p:txBody>
      </p:sp>
      <p:sp>
        <p:nvSpPr>
          <p:cNvPr id="67" name="TextBox 34"/>
          <p:cNvSpPr txBox="1"/>
          <p:nvPr/>
        </p:nvSpPr>
        <p:spPr>
          <a:xfrm>
            <a:off x="1617542" y="4401647"/>
            <a:ext cx="4850733" cy="377016"/>
          </a:xfrm>
          <a:prstGeom prst="rect">
            <a:avLst/>
          </a:prstGeom>
          <a:noFill/>
        </p:spPr>
        <p:txBody>
          <a:bodyPr wrap="square" lIns="68571" tIns="34285" rIns="68571" bIns="34285"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mn-lt"/>
                <a:ea typeface="+mn-ea"/>
                <a:cs typeface="+mn-ea"/>
                <a:sym typeface="+mn-lt"/>
              </a:rPr>
              <a:t>这里可以添加主要内容这里可以添加主要内容这里可以添加主要内容这里可以添加主要内容可以添加主要内容这里可以添加</a:t>
            </a:r>
            <a:endParaRPr kumimoji="0" lang="zh-CN" altLang="en-US" sz="1000" b="0" i="0" u="none" strike="noStrike" kern="0" cap="none" spc="0" normalizeH="0" baseline="0" noProof="0" dirty="0">
              <a:ln>
                <a:noFill/>
              </a:ln>
              <a:solidFill>
                <a:schemeClr val="bg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4000">
        <p14:conveyor dir="l"/>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Effect transition="in" filter="fade">
                                      <p:cBhvr>
                                        <p:cTn id="9" dur="10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1000" fill="hold"/>
                                        <p:tgtEl>
                                          <p:spTgt spid="59"/>
                                        </p:tgtEl>
                                        <p:attrNameLst>
                                          <p:attrName>ppt_w</p:attrName>
                                        </p:attrNameLst>
                                      </p:cBhvr>
                                      <p:tavLst>
                                        <p:tav tm="0">
                                          <p:val>
                                            <p:fltVal val="0"/>
                                          </p:val>
                                        </p:tav>
                                        <p:tav tm="100000">
                                          <p:val>
                                            <p:strVal val="#ppt_w"/>
                                          </p:val>
                                        </p:tav>
                                      </p:tavLst>
                                    </p:anim>
                                    <p:anim calcmode="lin" valueType="num">
                                      <p:cBhvr>
                                        <p:cTn id="14" dur="1000" fill="hold"/>
                                        <p:tgtEl>
                                          <p:spTgt spid="59"/>
                                        </p:tgtEl>
                                        <p:attrNameLst>
                                          <p:attrName>ppt_h</p:attrName>
                                        </p:attrNameLst>
                                      </p:cBhvr>
                                      <p:tavLst>
                                        <p:tav tm="0">
                                          <p:val>
                                            <p:fltVal val="0"/>
                                          </p:val>
                                        </p:tav>
                                        <p:tav tm="100000">
                                          <p:val>
                                            <p:strVal val="#ppt_h"/>
                                          </p:val>
                                        </p:tav>
                                      </p:tavLst>
                                    </p:anim>
                                    <p:animEffect transition="in" filter="fade">
                                      <p:cBhvr>
                                        <p:cTn id="15" dur="1000"/>
                                        <p:tgtEl>
                                          <p:spTgt spid="59"/>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1000" fill="hold"/>
                                        <p:tgtEl>
                                          <p:spTgt spid="35"/>
                                        </p:tgtEl>
                                        <p:attrNameLst>
                                          <p:attrName>ppt_w</p:attrName>
                                        </p:attrNameLst>
                                      </p:cBhvr>
                                      <p:tavLst>
                                        <p:tav tm="0">
                                          <p:val>
                                            <p:fltVal val="0"/>
                                          </p:val>
                                        </p:tav>
                                        <p:tav tm="100000">
                                          <p:val>
                                            <p:strVal val="#ppt_w"/>
                                          </p:val>
                                        </p:tav>
                                      </p:tavLst>
                                    </p:anim>
                                    <p:anim calcmode="lin" valueType="num">
                                      <p:cBhvr>
                                        <p:cTn id="20" dur="1000" fill="hold"/>
                                        <p:tgtEl>
                                          <p:spTgt spid="35"/>
                                        </p:tgtEl>
                                        <p:attrNameLst>
                                          <p:attrName>ppt_h</p:attrName>
                                        </p:attrNameLst>
                                      </p:cBhvr>
                                      <p:tavLst>
                                        <p:tav tm="0">
                                          <p:val>
                                            <p:fltVal val="0"/>
                                          </p:val>
                                        </p:tav>
                                        <p:tav tm="100000">
                                          <p:val>
                                            <p:strVal val="#ppt_h"/>
                                          </p:val>
                                        </p:tav>
                                      </p:tavLst>
                                    </p:anim>
                                    <p:animEffect transition="in" filter="fade">
                                      <p:cBhvr>
                                        <p:cTn id="21" dur="1000"/>
                                        <p:tgtEl>
                                          <p:spTgt spid="35"/>
                                        </p:tgtEl>
                                      </p:cBhvr>
                                    </p:animEffect>
                                  </p:childTnLst>
                                </p:cTn>
                              </p:par>
                            </p:childTnLst>
                          </p:cTn>
                        </p:par>
                        <p:par>
                          <p:cTn id="22" fill="hold">
                            <p:stCondLst>
                              <p:cond delay="3000"/>
                            </p:stCondLst>
                            <p:childTnLst>
                              <p:par>
                                <p:cTn id="23" presetID="2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1000"/>
                                        <p:tgtEl>
                                          <p:spTgt spid="2"/>
                                        </p:tgtEl>
                                      </p:cBhvr>
                                    </p:animEffect>
                                  </p:childTnLst>
                                </p:cTn>
                              </p:par>
                            </p:childTnLst>
                          </p:cTn>
                        </p:par>
                        <p:par>
                          <p:cTn id="26" fill="hold">
                            <p:stCondLst>
                              <p:cond delay="4000"/>
                            </p:stCondLst>
                            <p:childTnLst>
                              <p:par>
                                <p:cTn id="27" presetID="53" presetClass="entr" presetSubtype="16"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1000" fill="hold"/>
                                        <p:tgtEl>
                                          <p:spTgt spid="36"/>
                                        </p:tgtEl>
                                        <p:attrNameLst>
                                          <p:attrName>ppt_w</p:attrName>
                                        </p:attrNameLst>
                                      </p:cBhvr>
                                      <p:tavLst>
                                        <p:tav tm="0">
                                          <p:val>
                                            <p:fltVal val="0"/>
                                          </p:val>
                                        </p:tav>
                                        <p:tav tm="100000">
                                          <p:val>
                                            <p:strVal val="#ppt_w"/>
                                          </p:val>
                                        </p:tav>
                                      </p:tavLst>
                                    </p:anim>
                                    <p:anim calcmode="lin" valueType="num">
                                      <p:cBhvr>
                                        <p:cTn id="30" dur="1000" fill="hold"/>
                                        <p:tgtEl>
                                          <p:spTgt spid="36"/>
                                        </p:tgtEl>
                                        <p:attrNameLst>
                                          <p:attrName>ppt_h</p:attrName>
                                        </p:attrNameLst>
                                      </p:cBhvr>
                                      <p:tavLst>
                                        <p:tav tm="0">
                                          <p:val>
                                            <p:fltVal val="0"/>
                                          </p:val>
                                        </p:tav>
                                        <p:tav tm="100000">
                                          <p:val>
                                            <p:strVal val="#ppt_h"/>
                                          </p:val>
                                        </p:tav>
                                      </p:tavLst>
                                    </p:anim>
                                    <p:animEffect transition="in" filter="fade">
                                      <p:cBhvr>
                                        <p:cTn id="31" dur="1000"/>
                                        <p:tgtEl>
                                          <p:spTgt spid="36"/>
                                        </p:tgtEl>
                                      </p:cBhvr>
                                    </p:animEffect>
                                  </p:childTnLst>
                                </p:cTn>
                              </p:par>
                            </p:childTnLst>
                          </p:cTn>
                        </p:par>
                        <p:par>
                          <p:cTn id="32" fill="hold">
                            <p:stCondLst>
                              <p:cond delay="5000"/>
                            </p:stCondLst>
                            <p:childTnLst>
                              <p:par>
                                <p:cTn id="33" presetID="53" presetClass="entr" presetSubtype="16"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p:cTn id="35" dur="1000" fill="hold"/>
                                        <p:tgtEl>
                                          <p:spTgt spid="44"/>
                                        </p:tgtEl>
                                        <p:attrNameLst>
                                          <p:attrName>ppt_w</p:attrName>
                                        </p:attrNameLst>
                                      </p:cBhvr>
                                      <p:tavLst>
                                        <p:tav tm="0">
                                          <p:val>
                                            <p:fltVal val="0"/>
                                          </p:val>
                                        </p:tav>
                                        <p:tav tm="100000">
                                          <p:val>
                                            <p:strVal val="#ppt_w"/>
                                          </p:val>
                                        </p:tav>
                                      </p:tavLst>
                                    </p:anim>
                                    <p:anim calcmode="lin" valueType="num">
                                      <p:cBhvr>
                                        <p:cTn id="36" dur="1000" fill="hold"/>
                                        <p:tgtEl>
                                          <p:spTgt spid="44"/>
                                        </p:tgtEl>
                                        <p:attrNameLst>
                                          <p:attrName>ppt_h</p:attrName>
                                        </p:attrNameLst>
                                      </p:cBhvr>
                                      <p:tavLst>
                                        <p:tav tm="0">
                                          <p:val>
                                            <p:fltVal val="0"/>
                                          </p:val>
                                        </p:tav>
                                        <p:tav tm="100000">
                                          <p:val>
                                            <p:strVal val="#ppt_h"/>
                                          </p:val>
                                        </p:tav>
                                      </p:tavLst>
                                    </p:anim>
                                    <p:animEffect transition="in" filter="fade">
                                      <p:cBhvr>
                                        <p:cTn id="37" dur="1000"/>
                                        <p:tgtEl>
                                          <p:spTgt spid="44"/>
                                        </p:tgtEl>
                                      </p:cBhvr>
                                    </p:animEffect>
                                  </p:childTnLst>
                                </p:cTn>
                              </p:par>
                            </p:childTnLst>
                          </p:cTn>
                        </p:par>
                        <p:par>
                          <p:cTn id="38" fill="hold">
                            <p:stCondLst>
                              <p:cond delay="6000"/>
                            </p:stCondLst>
                            <p:childTnLst>
                              <p:par>
                                <p:cTn id="39" presetID="53" presetClass="entr" presetSubtype="16" fill="hold" grpId="0"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p:cTn id="41" dur="1000" fill="hold"/>
                                        <p:tgtEl>
                                          <p:spTgt spid="45"/>
                                        </p:tgtEl>
                                        <p:attrNameLst>
                                          <p:attrName>ppt_w</p:attrName>
                                        </p:attrNameLst>
                                      </p:cBhvr>
                                      <p:tavLst>
                                        <p:tav tm="0">
                                          <p:val>
                                            <p:fltVal val="0"/>
                                          </p:val>
                                        </p:tav>
                                        <p:tav tm="100000">
                                          <p:val>
                                            <p:strVal val="#ppt_w"/>
                                          </p:val>
                                        </p:tav>
                                      </p:tavLst>
                                    </p:anim>
                                    <p:anim calcmode="lin" valueType="num">
                                      <p:cBhvr>
                                        <p:cTn id="42" dur="1000" fill="hold"/>
                                        <p:tgtEl>
                                          <p:spTgt spid="45"/>
                                        </p:tgtEl>
                                        <p:attrNameLst>
                                          <p:attrName>ppt_h</p:attrName>
                                        </p:attrNameLst>
                                      </p:cBhvr>
                                      <p:tavLst>
                                        <p:tav tm="0">
                                          <p:val>
                                            <p:fltVal val="0"/>
                                          </p:val>
                                        </p:tav>
                                        <p:tav tm="100000">
                                          <p:val>
                                            <p:strVal val="#ppt_h"/>
                                          </p:val>
                                        </p:tav>
                                      </p:tavLst>
                                    </p:anim>
                                    <p:animEffect transition="in" filter="fade">
                                      <p:cBhvr>
                                        <p:cTn id="43" dur="1000"/>
                                        <p:tgtEl>
                                          <p:spTgt spid="45"/>
                                        </p:tgtEl>
                                      </p:cBhvr>
                                    </p:animEffect>
                                  </p:childTnLst>
                                </p:cTn>
                              </p:par>
                            </p:childTnLst>
                          </p:cTn>
                        </p:par>
                        <p:par>
                          <p:cTn id="44" fill="hold">
                            <p:stCondLst>
                              <p:cond delay="7000"/>
                            </p:stCondLst>
                            <p:childTnLst>
                              <p:par>
                                <p:cTn id="45" presetID="53" presetClass="entr" presetSubtype="16"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1000" fill="hold"/>
                                        <p:tgtEl>
                                          <p:spTgt spid="47"/>
                                        </p:tgtEl>
                                        <p:attrNameLst>
                                          <p:attrName>ppt_w</p:attrName>
                                        </p:attrNameLst>
                                      </p:cBhvr>
                                      <p:tavLst>
                                        <p:tav tm="0">
                                          <p:val>
                                            <p:fltVal val="0"/>
                                          </p:val>
                                        </p:tav>
                                        <p:tav tm="100000">
                                          <p:val>
                                            <p:strVal val="#ppt_w"/>
                                          </p:val>
                                        </p:tav>
                                      </p:tavLst>
                                    </p:anim>
                                    <p:anim calcmode="lin" valueType="num">
                                      <p:cBhvr>
                                        <p:cTn id="48" dur="1000" fill="hold"/>
                                        <p:tgtEl>
                                          <p:spTgt spid="47"/>
                                        </p:tgtEl>
                                        <p:attrNameLst>
                                          <p:attrName>ppt_h</p:attrName>
                                        </p:attrNameLst>
                                      </p:cBhvr>
                                      <p:tavLst>
                                        <p:tav tm="0">
                                          <p:val>
                                            <p:fltVal val="0"/>
                                          </p:val>
                                        </p:tav>
                                        <p:tav tm="100000">
                                          <p:val>
                                            <p:strVal val="#ppt_h"/>
                                          </p:val>
                                        </p:tav>
                                      </p:tavLst>
                                    </p:anim>
                                    <p:animEffect transition="in" filter="fade">
                                      <p:cBhvr>
                                        <p:cTn id="49" dur="1000"/>
                                        <p:tgtEl>
                                          <p:spTgt spid="47"/>
                                        </p:tgtEl>
                                      </p:cBhvr>
                                    </p:animEffect>
                                  </p:childTnLst>
                                </p:cTn>
                              </p:par>
                            </p:childTnLst>
                          </p:cTn>
                        </p:par>
                        <p:par>
                          <p:cTn id="50" fill="hold">
                            <p:stCondLst>
                              <p:cond delay="8000"/>
                            </p:stCondLst>
                            <p:childTnLst>
                              <p:par>
                                <p:cTn id="51" presetID="2" presetClass="entr" presetSubtype="8" fill="hold" grpId="1" nodeType="afterEffect">
                                  <p:stCondLst>
                                    <p:cond delay="0"/>
                                  </p:stCondLst>
                                  <p:childTnLst>
                                    <p:set>
                                      <p:cBhvr>
                                        <p:cTn id="52" dur="1" fill="hold">
                                          <p:stCondLst>
                                            <p:cond delay="0"/>
                                          </p:stCondLst>
                                        </p:cTn>
                                        <p:tgtEl>
                                          <p:spTgt spid="63"/>
                                        </p:tgtEl>
                                        <p:attrNameLst>
                                          <p:attrName>style.visibility</p:attrName>
                                        </p:attrNameLst>
                                      </p:cBhvr>
                                      <p:to>
                                        <p:strVal val="visible"/>
                                      </p:to>
                                    </p:set>
                                    <p:anim calcmode="lin" valueType="num">
                                      <p:cBhvr additive="base">
                                        <p:cTn id="53" dur="1000" fill="hold"/>
                                        <p:tgtEl>
                                          <p:spTgt spid="63"/>
                                        </p:tgtEl>
                                        <p:attrNameLst>
                                          <p:attrName>ppt_x</p:attrName>
                                        </p:attrNameLst>
                                      </p:cBhvr>
                                      <p:tavLst>
                                        <p:tav tm="0">
                                          <p:val>
                                            <p:strVal val="0-#ppt_w/2"/>
                                          </p:val>
                                        </p:tav>
                                        <p:tav tm="100000">
                                          <p:val>
                                            <p:strVal val="#ppt_x"/>
                                          </p:val>
                                        </p:tav>
                                      </p:tavLst>
                                    </p:anim>
                                    <p:anim calcmode="lin" valueType="num">
                                      <p:cBhvr additive="base">
                                        <p:cTn id="54" dur="1000" fill="hold"/>
                                        <p:tgtEl>
                                          <p:spTgt spid="63"/>
                                        </p:tgtEl>
                                        <p:attrNameLst>
                                          <p:attrName>ppt_y</p:attrName>
                                        </p:attrNameLst>
                                      </p:cBhvr>
                                      <p:tavLst>
                                        <p:tav tm="0">
                                          <p:val>
                                            <p:strVal val="#ppt_y"/>
                                          </p:val>
                                        </p:tav>
                                        <p:tav tm="100000">
                                          <p:val>
                                            <p:strVal val="#ppt_y"/>
                                          </p:val>
                                        </p:tav>
                                      </p:tavLst>
                                    </p:anim>
                                  </p:childTnLst>
                                </p:cTn>
                              </p:par>
                            </p:childTnLst>
                          </p:cTn>
                        </p:par>
                        <p:par>
                          <p:cTn id="55" fill="hold">
                            <p:stCondLst>
                              <p:cond delay="9000"/>
                            </p:stCondLst>
                            <p:childTnLst>
                              <p:par>
                                <p:cTn id="56" presetID="2" presetClass="entr" presetSubtype="8" fill="hold" grpId="1"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additive="base">
                                        <p:cTn id="58" dur="1000" fill="hold"/>
                                        <p:tgtEl>
                                          <p:spTgt spid="66"/>
                                        </p:tgtEl>
                                        <p:attrNameLst>
                                          <p:attrName>ppt_x</p:attrName>
                                        </p:attrNameLst>
                                      </p:cBhvr>
                                      <p:tavLst>
                                        <p:tav tm="0">
                                          <p:val>
                                            <p:strVal val="0-#ppt_w/2"/>
                                          </p:val>
                                        </p:tav>
                                        <p:tav tm="100000">
                                          <p:val>
                                            <p:strVal val="#ppt_x"/>
                                          </p:val>
                                        </p:tav>
                                      </p:tavLst>
                                    </p:anim>
                                    <p:anim calcmode="lin" valueType="num">
                                      <p:cBhvr additive="base">
                                        <p:cTn id="59" dur="1000" fill="hold"/>
                                        <p:tgtEl>
                                          <p:spTgt spid="66"/>
                                        </p:tgtEl>
                                        <p:attrNameLst>
                                          <p:attrName>ppt_y</p:attrName>
                                        </p:attrNameLst>
                                      </p:cBhvr>
                                      <p:tavLst>
                                        <p:tav tm="0">
                                          <p:val>
                                            <p:strVal val="#ppt_y"/>
                                          </p:val>
                                        </p:tav>
                                        <p:tav tm="100000">
                                          <p:val>
                                            <p:strVal val="#ppt_y"/>
                                          </p:val>
                                        </p:tav>
                                      </p:tavLst>
                                    </p:anim>
                                  </p:childTnLst>
                                </p:cTn>
                              </p:par>
                            </p:childTnLst>
                          </p:cTn>
                        </p:par>
                        <p:par>
                          <p:cTn id="60" fill="hold">
                            <p:stCondLst>
                              <p:cond delay="10000"/>
                            </p:stCondLst>
                            <p:childTnLst>
                              <p:par>
                                <p:cTn id="61" presetID="2" presetClass="entr" presetSubtype="8" fill="hold" grpId="1" nodeType="after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additive="base">
                                        <p:cTn id="63" dur="1000" fill="hold"/>
                                        <p:tgtEl>
                                          <p:spTgt spid="64"/>
                                        </p:tgtEl>
                                        <p:attrNameLst>
                                          <p:attrName>ppt_x</p:attrName>
                                        </p:attrNameLst>
                                      </p:cBhvr>
                                      <p:tavLst>
                                        <p:tav tm="0">
                                          <p:val>
                                            <p:strVal val="0-#ppt_w/2"/>
                                          </p:val>
                                        </p:tav>
                                        <p:tav tm="100000">
                                          <p:val>
                                            <p:strVal val="#ppt_x"/>
                                          </p:val>
                                        </p:tav>
                                      </p:tavLst>
                                    </p:anim>
                                    <p:anim calcmode="lin" valueType="num">
                                      <p:cBhvr additive="base">
                                        <p:cTn id="64" dur="1000" fill="hold"/>
                                        <p:tgtEl>
                                          <p:spTgt spid="64"/>
                                        </p:tgtEl>
                                        <p:attrNameLst>
                                          <p:attrName>ppt_y</p:attrName>
                                        </p:attrNameLst>
                                      </p:cBhvr>
                                      <p:tavLst>
                                        <p:tav tm="0">
                                          <p:val>
                                            <p:strVal val="#ppt_y"/>
                                          </p:val>
                                        </p:tav>
                                        <p:tav tm="100000">
                                          <p:val>
                                            <p:strVal val="#ppt_y"/>
                                          </p:val>
                                        </p:tav>
                                      </p:tavLst>
                                    </p:anim>
                                  </p:childTnLst>
                                </p:cTn>
                              </p:par>
                            </p:childTnLst>
                          </p:cTn>
                        </p:par>
                        <p:par>
                          <p:cTn id="65" fill="hold">
                            <p:stCondLst>
                              <p:cond delay="11000"/>
                            </p:stCondLst>
                            <p:childTnLst>
                              <p:par>
                                <p:cTn id="66" presetID="2" presetClass="entr" presetSubtype="8" fill="hold" grpId="1" nodeType="afterEffect">
                                  <p:stCondLst>
                                    <p:cond delay="0"/>
                                  </p:stCondLst>
                                  <p:childTnLst>
                                    <p:set>
                                      <p:cBhvr>
                                        <p:cTn id="67" dur="1" fill="hold">
                                          <p:stCondLst>
                                            <p:cond delay="0"/>
                                          </p:stCondLst>
                                        </p:cTn>
                                        <p:tgtEl>
                                          <p:spTgt spid="67"/>
                                        </p:tgtEl>
                                        <p:attrNameLst>
                                          <p:attrName>style.visibility</p:attrName>
                                        </p:attrNameLst>
                                      </p:cBhvr>
                                      <p:to>
                                        <p:strVal val="visible"/>
                                      </p:to>
                                    </p:set>
                                    <p:anim calcmode="lin" valueType="num">
                                      <p:cBhvr additive="base">
                                        <p:cTn id="68" dur="1000" fill="hold"/>
                                        <p:tgtEl>
                                          <p:spTgt spid="67"/>
                                        </p:tgtEl>
                                        <p:attrNameLst>
                                          <p:attrName>ppt_x</p:attrName>
                                        </p:attrNameLst>
                                      </p:cBhvr>
                                      <p:tavLst>
                                        <p:tav tm="0">
                                          <p:val>
                                            <p:strVal val="0-#ppt_w/2"/>
                                          </p:val>
                                        </p:tav>
                                        <p:tav tm="100000">
                                          <p:val>
                                            <p:strVal val="#ppt_x"/>
                                          </p:val>
                                        </p:tav>
                                      </p:tavLst>
                                    </p:anim>
                                    <p:anim calcmode="lin" valueType="num">
                                      <p:cBhvr additive="base">
                                        <p:cTn id="69"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5" grpId="0" animBg="1"/>
      <p:bldP spid="36" grpId="0" animBg="1"/>
      <p:bldP spid="44" grpId="0" animBg="1"/>
      <p:bldP spid="45" grpId="0" animBg="1"/>
      <p:bldP spid="47" grpId="0" animBg="1"/>
      <p:bldP spid="59" grpId="0" animBg="1"/>
      <p:bldP spid="63" grpId="0"/>
      <p:bldP spid="63" grpId="1"/>
      <p:bldP spid="64" grpId="0"/>
      <p:bldP spid="64" grpId="1"/>
      <p:bldP spid="66" grpId="0"/>
      <p:bldP spid="66" grpId="1"/>
      <p:bldP spid="67" grpId="0"/>
      <p:bldP spid="6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27" name="Oval 6"/>
          <p:cNvSpPr>
            <a:spLocks noChangeArrowheads="1"/>
          </p:cNvSpPr>
          <p:nvPr/>
        </p:nvSpPr>
        <p:spPr bwMode="auto">
          <a:xfrm>
            <a:off x="2598677" y="1543499"/>
            <a:ext cx="3768210" cy="3771001"/>
          </a:xfrm>
          <a:prstGeom prst="ellipse">
            <a:avLst/>
          </a:prstGeom>
          <a:noFill/>
          <a:ln w="9">
            <a:solidFill>
              <a:schemeClr val="bg1"/>
            </a:solidFill>
            <a:prstDash val="dash"/>
            <a:round/>
          </a:ln>
          <a:extLst>
            <a:ext uri="{909E8E84-426E-40DD-AFC4-6F175D3DCCD1}">
              <a14:hiddenFill xmlns:a14="http://schemas.microsoft.com/office/drawing/2010/main">
                <a:solidFill>
                  <a:srgbClr val="FFFFFF"/>
                </a:solidFill>
              </a14:hiddenFill>
            </a:ext>
          </a:extLst>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latin typeface="+mn-lt"/>
              <a:ea typeface="+mn-ea"/>
              <a:cs typeface="+mn-ea"/>
              <a:sym typeface="+mn-lt"/>
            </a:endParaRPr>
          </a:p>
        </p:txBody>
      </p:sp>
      <p:sp>
        <p:nvSpPr>
          <p:cNvPr id="28" name="Oval 10"/>
          <p:cNvSpPr>
            <a:spLocks noChangeArrowheads="1"/>
          </p:cNvSpPr>
          <p:nvPr/>
        </p:nvSpPr>
        <p:spPr bwMode="auto">
          <a:xfrm>
            <a:off x="5423049" y="1714960"/>
            <a:ext cx="439189" cy="439375"/>
          </a:xfrm>
          <a:prstGeom prst="ellipse">
            <a:avLst/>
          </a:prstGeom>
          <a:solidFill>
            <a:srgbClr val="B81919"/>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mn-lt"/>
                <a:ea typeface="+mn-ea"/>
                <a:cs typeface="+mn-ea"/>
                <a:sym typeface="+mn-lt"/>
              </a:rPr>
              <a:t>1</a:t>
            </a:r>
            <a:endParaRPr lang="zh-CN" altLang="en-US" sz="1800" b="1" dirty="0">
              <a:solidFill>
                <a:schemeClr val="bg1"/>
              </a:solidFill>
              <a:latin typeface="+mn-lt"/>
              <a:ea typeface="+mn-ea"/>
              <a:cs typeface="+mn-ea"/>
              <a:sym typeface="+mn-lt"/>
            </a:endParaRPr>
          </a:p>
        </p:txBody>
      </p:sp>
      <p:sp>
        <p:nvSpPr>
          <p:cNvPr id="29" name="Oval 11"/>
          <p:cNvSpPr>
            <a:spLocks noChangeArrowheads="1"/>
          </p:cNvSpPr>
          <p:nvPr/>
        </p:nvSpPr>
        <p:spPr bwMode="auto">
          <a:xfrm>
            <a:off x="5423049" y="4703660"/>
            <a:ext cx="439189" cy="439375"/>
          </a:xfrm>
          <a:prstGeom prst="ellipse">
            <a:avLst/>
          </a:prstGeom>
          <a:solidFill>
            <a:srgbClr val="B81919"/>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chemeClr val="bg1"/>
                </a:solidFill>
                <a:latin typeface="+mn-lt"/>
                <a:ea typeface="+mn-ea"/>
                <a:cs typeface="+mn-ea"/>
                <a:sym typeface="+mn-lt"/>
              </a:rPr>
              <a:t>5</a:t>
            </a:r>
            <a:endParaRPr lang="zh-CN" altLang="en-US" sz="1800" b="1">
              <a:solidFill>
                <a:schemeClr val="bg1"/>
              </a:solidFill>
              <a:latin typeface="+mn-lt"/>
              <a:ea typeface="+mn-ea"/>
              <a:cs typeface="+mn-ea"/>
              <a:sym typeface="+mn-lt"/>
            </a:endParaRPr>
          </a:p>
        </p:txBody>
      </p:sp>
      <p:sp>
        <p:nvSpPr>
          <p:cNvPr id="31" name="Oval 12"/>
          <p:cNvSpPr>
            <a:spLocks noChangeArrowheads="1"/>
          </p:cNvSpPr>
          <p:nvPr/>
        </p:nvSpPr>
        <p:spPr bwMode="auto">
          <a:xfrm>
            <a:off x="5951504" y="4009474"/>
            <a:ext cx="440378" cy="439374"/>
          </a:xfrm>
          <a:prstGeom prst="ellipse">
            <a:avLst/>
          </a:prstGeom>
          <a:solidFill>
            <a:srgbClr val="012438"/>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mn-lt"/>
                <a:ea typeface="+mn-ea"/>
                <a:cs typeface="+mn-ea"/>
                <a:sym typeface="+mn-lt"/>
              </a:rPr>
              <a:t>4</a:t>
            </a:r>
            <a:endParaRPr lang="zh-CN" altLang="en-US" sz="1800" b="1" dirty="0">
              <a:solidFill>
                <a:schemeClr val="bg1"/>
              </a:solidFill>
              <a:latin typeface="+mn-lt"/>
              <a:ea typeface="+mn-ea"/>
              <a:cs typeface="+mn-ea"/>
              <a:sym typeface="+mn-lt"/>
            </a:endParaRPr>
          </a:p>
        </p:txBody>
      </p:sp>
      <p:sp>
        <p:nvSpPr>
          <p:cNvPr id="32" name="Oval 13"/>
          <p:cNvSpPr>
            <a:spLocks noChangeArrowheads="1"/>
          </p:cNvSpPr>
          <p:nvPr/>
        </p:nvSpPr>
        <p:spPr bwMode="auto">
          <a:xfrm>
            <a:off x="5951504" y="2409151"/>
            <a:ext cx="440378" cy="439374"/>
          </a:xfrm>
          <a:prstGeom prst="ellipse">
            <a:avLst/>
          </a:prstGeom>
          <a:solidFill>
            <a:srgbClr val="012438"/>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chemeClr val="bg1"/>
                </a:solidFill>
                <a:latin typeface="+mn-lt"/>
                <a:ea typeface="+mn-ea"/>
                <a:cs typeface="+mn-ea"/>
                <a:sym typeface="+mn-lt"/>
              </a:rPr>
              <a:t>2</a:t>
            </a:r>
            <a:endParaRPr lang="zh-CN" altLang="en-US" sz="1800" b="1">
              <a:solidFill>
                <a:schemeClr val="bg1"/>
              </a:solidFill>
              <a:latin typeface="+mn-lt"/>
              <a:ea typeface="+mn-ea"/>
              <a:cs typeface="+mn-ea"/>
              <a:sym typeface="+mn-lt"/>
            </a:endParaRPr>
          </a:p>
        </p:txBody>
      </p:sp>
      <p:sp>
        <p:nvSpPr>
          <p:cNvPr id="34" name="Oval 14"/>
          <p:cNvSpPr>
            <a:spLocks noChangeArrowheads="1"/>
          </p:cNvSpPr>
          <p:nvPr/>
        </p:nvSpPr>
        <p:spPr bwMode="auto">
          <a:xfrm>
            <a:off x="6122894" y="3209313"/>
            <a:ext cx="439189" cy="439374"/>
          </a:xfrm>
          <a:prstGeom prst="ellipse">
            <a:avLst/>
          </a:prstGeom>
          <a:solidFill>
            <a:srgbClr val="B81919"/>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chemeClr val="bg1"/>
                </a:solidFill>
                <a:latin typeface="+mn-lt"/>
                <a:ea typeface="+mn-ea"/>
                <a:cs typeface="+mn-ea"/>
                <a:sym typeface="+mn-lt"/>
              </a:rPr>
              <a:t>3</a:t>
            </a:r>
            <a:endParaRPr lang="zh-CN" altLang="en-US" sz="1800" b="1">
              <a:solidFill>
                <a:schemeClr val="bg1"/>
              </a:solidFill>
              <a:latin typeface="+mn-lt"/>
              <a:ea typeface="+mn-ea"/>
              <a:cs typeface="+mn-ea"/>
              <a:sym typeface="+mn-lt"/>
            </a:endParaRPr>
          </a:p>
        </p:txBody>
      </p:sp>
      <p:grpSp>
        <p:nvGrpSpPr>
          <p:cNvPr id="2" name="组合 1"/>
          <p:cNvGrpSpPr/>
          <p:nvPr/>
        </p:nvGrpSpPr>
        <p:grpSpPr>
          <a:xfrm>
            <a:off x="2516505" y="1748155"/>
            <a:ext cx="3338830" cy="3337560"/>
            <a:chOff x="3963" y="2753"/>
            <a:chExt cx="5258" cy="5256"/>
          </a:xfrm>
        </p:grpSpPr>
        <p:sp>
          <p:nvSpPr>
            <p:cNvPr id="38" name="Oval 7"/>
            <p:cNvSpPr>
              <a:spLocks noChangeArrowheads="1"/>
            </p:cNvSpPr>
            <p:nvPr/>
          </p:nvSpPr>
          <p:spPr bwMode="auto">
            <a:xfrm>
              <a:off x="3963" y="2753"/>
              <a:ext cx="5258" cy="5256"/>
            </a:xfrm>
            <a:prstGeom prst="ellipse">
              <a:avLst/>
            </a:prstGeom>
            <a:solidFill>
              <a:srgbClr val="012438"/>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latin typeface="+mn-lt"/>
                <a:ea typeface="+mn-ea"/>
                <a:cs typeface="+mn-ea"/>
                <a:sym typeface="+mn-lt"/>
              </a:endParaRPr>
            </a:p>
          </p:txBody>
        </p:sp>
        <p:sp>
          <p:nvSpPr>
            <p:cNvPr id="43" name="Oval 8"/>
            <p:cNvSpPr>
              <a:spLocks noChangeArrowheads="1"/>
            </p:cNvSpPr>
            <p:nvPr/>
          </p:nvSpPr>
          <p:spPr bwMode="auto">
            <a:xfrm>
              <a:off x="4323" y="3111"/>
              <a:ext cx="4538" cy="4540"/>
            </a:xfrm>
            <a:prstGeom prst="ellipse">
              <a:avLst/>
            </a:prstGeom>
            <a:blipFill dpi="0" rotWithShape="1">
              <a:blip r:embed="rId4"/>
              <a:srcRect/>
              <a:stretch>
                <a:fillRect/>
              </a:stretch>
            </a:blip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latin typeface="+mn-lt"/>
                <a:ea typeface="+mn-ea"/>
                <a:cs typeface="+mn-ea"/>
                <a:sym typeface="+mn-lt"/>
              </a:endParaRPr>
            </a:p>
          </p:txBody>
        </p:sp>
      </p:grpSp>
      <p:grpSp>
        <p:nvGrpSpPr>
          <p:cNvPr id="4" name="组合 3"/>
          <p:cNvGrpSpPr/>
          <p:nvPr/>
        </p:nvGrpSpPr>
        <p:grpSpPr>
          <a:xfrm>
            <a:off x="2209800" y="3639185"/>
            <a:ext cx="1192530" cy="1193800"/>
            <a:chOff x="3480" y="5731"/>
            <a:chExt cx="1878" cy="1880"/>
          </a:xfrm>
        </p:grpSpPr>
        <p:sp>
          <p:nvSpPr>
            <p:cNvPr id="51" name="Oval 9"/>
            <p:cNvSpPr>
              <a:spLocks noChangeArrowheads="1"/>
            </p:cNvSpPr>
            <p:nvPr/>
          </p:nvSpPr>
          <p:spPr bwMode="auto">
            <a:xfrm>
              <a:off x="3480" y="5731"/>
              <a:ext cx="1879" cy="1880"/>
            </a:xfrm>
            <a:prstGeom prst="ellipse">
              <a:avLst/>
            </a:prstGeom>
            <a:solidFill>
              <a:srgbClr val="B81919"/>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latin typeface="+mn-lt"/>
                <a:ea typeface="+mn-ea"/>
                <a:cs typeface="+mn-ea"/>
                <a:sym typeface="+mn-lt"/>
              </a:endParaRPr>
            </a:p>
          </p:txBody>
        </p:sp>
        <p:sp>
          <p:nvSpPr>
            <p:cNvPr id="53" name="TextBox 18"/>
            <p:cNvSpPr txBox="1">
              <a:spLocks noChangeArrowheads="1"/>
            </p:cNvSpPr>
            <p:nvPr/>
          </p:nvSpPr>
          <p:spPr bwMode="auto">
            <a:xfrm>
              <a:off x="3866" y="6119"/>
              <a:ext cx="1098" cy="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2"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dirty="0">
                  <a:solidFill>
                    <a:schemeClr val="bg1"/>
                  </a:solidFill>
                  <a:latin typeface="+mn-lt"/>
                  <a:ea typeface="+mn-ea"/>
                  <a:cs typeface="+mn-ea"/>
                  <a:sym typeface="+mn-lt"/>
                </a:rPr>
                <a:t>添加文字</a:t>
              </a:r>
              <a:endParaRPr lang="en-US" altLang="zh-CN" b="1" dirty="0">
                <a:solidFill>
                  <a:schemeClr val="bg1"/>
                </a:solidFill>
                <a:latin typeface="+mn-lt"/>
                <a:ea typeface="+mn-ea"/>
                <a:cs typeface="+mn-ea"/>
                <a:sym typeface="+mn-lt"/>
              </a:endParaRPr>
            </a:p>
          </p:txBody>
        </p:sp>
      </p:grpSp>
      <p:sp>
        <p:nvSpPr>
          <p:cNvPr id="54" name="矩形 53"/>
          <p:cNvSpPr>
            <a:spLocks noChangeArrowheads="1"/>
          </p:cNvSpPr>
          <p:nvPr/>
        </p:nvSpPr>
        <p:spPr bwMode="auto">
          <a:xfrm>
            <a:off x="6085588" y="1571932"/>
            <a:ext cx="3501421"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chemeClr val="bg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b="0" dirty="0">
              <a:solidFill>
                <a:schemeClr val="bg1"/>
              </a:solidFill>
              <a:latin typeface="+mn-lt"/>
              <a:ea typeface="+mn-ea"/>
              <a:cs typeface="+mn-ea"/>
              <a:sym typeface="+mn-lt"/>
            </a:endParaRPr>
          </a:p>
        </p:txBody>
      </p:sp>
      <p:sp>
        <p:nvSpPr>
          <p:cNvPr id="55" name="矩形 54"/>
          <p:cNvSpPr>
            <a:spLocks noChangeArrowheads="1"/>
          </p:cNvSpPr>
          <p:nvPr/>
        </p:nvSpPr>
        <p:spPr bwMode="auto">
          <a:xfrm>
            <a:off x="6633180" y="2340694"/>
            <a:ext cx="3234216"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chemeClr val="bg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b="0" dirty="0">
              <a:solidFill>
                <a:schemeClr val="bg1"/>
              </a:solidFill>
              <a:latin typeface="+mn-lt"/>
              <a:ea typeface="+mn-ea"/>
              <a:cs typeface="+mn-ea"/>
              <a:sym typeface="+mn-lt"/>
            </a:endParaRPr>
          </a:p>
        </p:txBody>
      </p:sp>
      <p:sp>
        <p:nvSpPr>
          <p:cNvPr id="56" name="矩形 55"/>
          <p:cNvSpPr>
            <a:spLocks noChangeArrowheads="1"/>
          </p:cNvSpPr>
          <p:nvPr/>
        </p:nvSpPr>
        <p:spPr bwMode="auto">
          <a:xfrm>
            <a:off x="6747984" y="3191594"/>
            <a:ext cx="3234216"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chemeClr val="bg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b="0" dirty="0">
              <a:solidFill>
                <a:schemeClr val="bg1"/>
              </a:solidFill>
              <a:latin typeface="+mn-lt"/>
              <a:ea typeface="+mn-ea"/>
              <a:cs typeface="+mn-ea"/>
              <a:sym typeface="+mn-lt"/>
            </a:endParaRPr>
          </a:p>
        </p:txBody>
      </p:sp>
      <p:sp>
        <p:nvSpPr>
          <p:cNvPr id="57" name="矩形 56"/>
          <p:cNvSpPr>
            <a:spLocks noChangeArrowheads="1"/>
          </p:cNvSpPr>
          <p:nvPr/>
        </p:nvSpPr>
        <p:spPr bwMode="auto">
          <a:xfrm>
            <a:off x="6633180" y="3986040"/>
            <a:ext cx="3234216"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chemeClr val="bg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b="0" dirty="0">
              <a:solidFill>
                <a:schemeClr val="bg1"/>
              </a:solidFill>
              <a:latin typeface="+mn-lt"/>
              <a:ea typeface="+mn-ea"/>
              <a:cs typeface="+mn-ea"/>
              <a:sym typeface="+mn-lt"/>
            </a:endParaRPr>
          </a:p>
        </p:txBody>
      </p:sp>
      <p:sp>
        <p:nvSpPr>
          <p:cNvPr id="58" name="矩形 57"/>
          <p:cNvSpPr>
            <a:spLocks noChangeArrowheads="1"/>
          </p:cNvSpPr>
          <p:nvPr/>
        </p:nvSpPr>
        <p:spPr bwMode="auto">
          <a:xfrm>
            <a:off x="6085588" y="4683432"/>
            <a:ext cx="3501421" cy="48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chemeClr val="bg1"/>
                </a:solidFill>
                <a:latin typeface="+mn-lt"/>
                <a:ea typeface="+mn-ea"/>
                <a:cs typeface="+mn-ea"/>
                <a:sym typeface="+mn-lt"/>
              </a:rPr>
              <a:t>此处添加标题内容点击此处添加内容点击此处添加内容此处添加标题内容点击此处添加内容点击此处添加内容</a:t>
            </a:r>
            <a:endParaRPr lang="zh-CN" altLang="zh-CN" sz="900" b="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peelOff"/>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Effect transition="in" filter="fade">
                                      <p:cBhvr>
                                        <p:cTn id="13" dur="1000"/>
                                        <p:tgtEl>
                                          <p:spTgt spid="4"/>
                                        </p:tgtEl>
                                      </p:cBhvr>
                                    </p:animEffect>
                                  </p:childTnLst>
                                </p:cTn>
                              </p:par>
                            </p:childTnLst>
                          </p:cTn>
                        </p:par>
                        <p:par>
                          <p:cTn id="14" fill="hold">
                            <p:stCondLst>
                              <p:cond delay="30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1000"/>
                                        <p:tgtEl>
                                          <p:spTgt spid="27"/>
                                        </p:tgtEl>
                                      </p:cBhvr>
                                    </p:animEffect>
                                  </p:childTnLst>
                                </p:cTn>
                              </p:par>
                            </p:childTnLst>
                          </p:cTn>
                        </p:par>
                        <p:par>
                          <p:cTn id="18" fill="hold">
                            <p:stCondLst>
                              <p:cond delay="4000"/>
                            </p:stCondLst>
                            <p:childTnLst>
                              <p:par>
                                <p:cTn id="19" presetID="26"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down)">
                                      <p:cBhvr>
                                        <p:cTn id="21" dur="290">
                                          <p:stCondLst>
                                            <p:cond delay="0"/>
                                          </p:stCondLst>
                                        </p:cTn>
                                        <p:tgtEl>
                                          <p:spTgt spid="28"/>
                                        </p:tgtEl>
                                      </p:cBhvr>
                                    </p:animEffect>
                                    <p:anim calcmode="lin" valueType="num">
                                      <p:cBhvr>
                                        <p:cTn id="22"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3"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4"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5"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6"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7" dur="13">
                                          <p:stCondLst>
                                            <p:cond delay="325"/>
                                          </p:stCondLst>
                                        </p:cTn>
                                        <p:tgtEl>
                                          <p:spTgt spid="28"/>
                                        </p:tgtEl>
                                      </p:cBhvr>
                                      <p:to x="100000" y="60000"/>
                                    </p:animScale>
                                    <p:animScale>
                                      <p:cBhvr>
                                        <p:cTn id="28" dur="83" decel="50000">
                                          <p:stCondLst>
                                            <p:cond delay="338"/>
                                          </p:stCondLst>
                                        </p:cTn>
                                        <p:tgtEl>
                                          <p:spTgt spid="28"/>
                                        </p:tgtEl>
                                      </p:cBhvr>
                                      <p:to x="100000" y="100000"/>
                                    </p:animScale>
                                    <p:animScale>
                                      <p:cBhvr>
                                        <p:cTn id="29" dur="13">
                                          <p:stCondLst>
                                            <p:cond delay="656"/>
                                          </p:stCondLst>
                                        </p:cTn>
                                        <p:tgtEl>
                                          <p:spTgt spid="28"/>
                                        </p:tgtEl>
                                      </p:cBhvr>
                                      <p:to x="100000" y="80000"/>
                                    </p:animScale>
                                    <p:animScale>
                                      <p:cBhvr>
                                        <p:cTn id="30" dur="83" decel="50000">
                                          <p:stCondLst>
                                            <p:cond delay="669"/>
                                          </p:stCondLst>
                                        </p:cTn>
                                        <p:tgtEl>
                                          <p:spTgt spid="28"/>
                                        </p:tgtEl>
                                      </p:cBhvr>
                                      <p:to x="100000" y="100000"/>
                                    </p:animScale>
                                    <p:animScale>
                                      <p:cBhvr>
                                        <p:cTn id="31" dur="13">
                                          <p:stCondLst>
                                            <p:cond delay="821"/>
                                          </p:stCondLst>
                                        </p:cTn>
                                        <p:tgtEl>
                                          <p:spTgt spid="28"/>
                                        </p:tgtEl>
                                      </p:cBhvr>
                                      <p:to x="100000" y="90000"/>
                                    </p:animScale>
                                    <p:animScale>
                                      <p:cBhvr>
                                        <p:cTn id="32" dur="83" decel="50000">
                                          <p:stCondLst>
                                            <p:cond delay="834"/>
                                          </p:stCondLst>
                                        </p:cTn>
                                        <p:tgtEl>
                                          <p:spTgt spid="28"/>
                                        </p:tgtEl>
                                      </p:cBhvr>
                                      <p:to x="100000" y="100000"/>
                                    </p:animScale>
                                    <p:animScale>
                                      <p:cBhvr>
                                        <p:cTn id="33" dur="13">
                                          <p:stCondLst>
                                            <p:cond delay="904"/>
                                          </p:stCondLst>
                                        </p:cTn>
                                        <p:tgtEl>
                                          <p:spTgt spid="28"/>
                                        </p:tgtEl>
                                      </p:cBhvr>
                                      <p:to x="100000" y="95000"/>
                                    </p:animScale>
                                    <p:animScale>
                                      <p:cBhvr>
                                        <p:cTn id="34" dur="83" decel="50000">
                                          <p:stCondLst>
                                            <p:cond delay="917"/>
                                          </p:stCondLst>
                                        </p:cTn>
                                        <p:tgtEl>
                                          <p:spTgt spid="28"/>
                                        </p:tgtEl>
                                      </p:cBhvr>
                                      <p:to x="100000" y="100000"/>
                                    </p:animScale>
                                  </p:childTnLst>
                                </p:cTn>
                              </p:par>
                            </p:childTnLst>
                          </p:cTn>
                        </p:par>
                        <p:par>
                          <p:cTn id="35" fill="hold">
                            <p:stCondLst>
                              <p:cond delay="5000"/>
                            </p:stCondLst>
                            <p:childTnLst>
                              <p:par>
                                <p:cTn id="36" presetID="25" presetClass="entr" presetSubtype="0" fill="hold" grpId="0" nodeType="afterEffect">
                                  <p:stCondLst>
                                    <p:cond delay="0"/>
                                  </p:stCondLst>
                                  <p:childTnLst>
                                    <p:set>
                                      <p:cBhvr>
                                        <p:cTn id="37" dur="1" fill="hold">
                                          <p:stCondLst>
                                            <p:cond delay="0"/>
                                          </p:stCondLst>
                                        </p:cTn>
                                        <p:tgtEl>
                                          <p:spTgt spid="54">
                                            <p:txEl>
                                              <p:pRg st="0" end="0"/>
                                            </p:txEl>
                                          </p:spTgt>
                                        </p:tgtEl>
                                        <p:attrNameLst>
                                          <p:attrName>style.visibility</p:attrName>
                                        </p:attrNameLst>
                                      </p:cBhvr>
                                      <p:to>
                                        <p:strVal val="visible"/>
                                      </p:to>
                                    </p:set>
                                    <p:anim calcmode="lin" valueType="num">
                                      <p:cBhvr>
                                        <p:cTn id="38" dur="500" decel="50000" fill="hold">
                                          <p:stCondLst>
                                            <p:cond delay="0"/>
                                          </p:stCondLst>
                                        </p:cTn>
                                        <p:tgtEl>
                                          <p:spTgt spid="54">
                                            <p:txEl>
                                              <p:pRg st="0" end="0"/>
                                            </p:txEl>
                                          </p:spTgt>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54">
                                            <p:txEl>
                                              <p:pRg st="0" end="0"/>
                                            </p:txEl>
                                          </p:spTgt>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54">
                                            <p:txEl>
                                              <p:pRg st="0" end="0"/>
                                            </p:txEl>
                                          </p:spTgt>
                                        </p:tgtEl>
                                        <p:attrNameLst>
                                          <p:attrName>ppt_w</p:attrName>
                                        </p:attrNameLst>
                                      </p:cBhvr>
                                      <p:tavLst>
                                        <p:tav tm="0">
                                          <p:val>
                                            <p:strVal val="#ppt_w*.05"/>
                                          </p:val>
                                        </p:tav>
                                        <p:tav tm="100000">
                                          <p:val>
                                            <p:strVal val="#ppt_w"/>
                                          </p:val>
                                        </p:tav>
                                      </p:tavLst>
                                    </p:anim>
                                    <p:anim calcmode="lin" valueType="num">
                                      <p:cBhvr>
                                        <p:cTn id="41" dur="1000" fill="hold"/>
                                        <p:tgtEl>
                                          <p:spTgt spid="54">
                                            <p:txEl>
                                              <p:pRg st="0" end="0"/>
                                            </p:txEl>
                                          </p:spTgt>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54">
                                            <p:txEl>
                                              <p:pRg st="0" end="0"/>
                                            </p:txEl>
                                          </p:spTgt>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54">
                                            <p:txEl>
                                              <p:pRg st="0" end="0"/>
                                            </p:txEl>
                                          </p:spTgt>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54">
                                            <p:txEl>
                                              <p:pRg st="0" end="0"/>
                                            </p:txEl>
                                          </p:spTgt>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54">
                                            <p:txEl>
                                              <p:pRg st="0" end="0"/>
                                            </p:txEl>
                                          </p:spTgt>
                                        </p:tgtEl>
                                      </p:cBhvr>
                                    </p:animEffect>
                                  </p:childTnLst>
                                </p:cTn>
                              </p:par>
                            </p:childTnLst>
                          </p:cTn>
                        </p:par>
                        <p:par>
                          <p:cTn id="46" fill="hold">
                            <p:stCondLst>
                              <p:cond delay="6000"/>
                            </p:stCondLst>
                            <p:childTnLst>
                              <p:par>
                                <p:cTn id="47" presetID="26"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down)">
                                      <p:cBhvr>
                                        <p:cTn id="49" dur="290">
                                          <p:stCondLst>
                                            <p:cond delay="0"/>
                                          </p:stCondLst>
                                        </p:cTn>
                                        <p:tgtEl>
                                          <p:spTgt spid="32"/>
                                        </p:tgtEl>
                                      </p:cBhvr>
                                    </p:animEffect>
                                    <p:anim calcmode="lin" valueType="num">
                                      <p:cBhvr>
                                        <p:cTn id="50" dur="911"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32"/>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32"/>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32"/>
                                        </p:tgtEl>
                                        <p:attrNameLst>
                                          <p:attrName>ppt_y</p:attrName>
                                        </p:attrNameLst>
                                      </p:cBhvr>
                                      <p:tavLst>
                                        <p:tav tm="0" fmla="#ppt_y-sin(pi*$)/81">
                                          <p:val>
                                            <p:fltVal val="0"/>
                                          </p:val>
                                        </p:tav>
                                        <p:tav tm="100000">
                                          <p:val>
                                            <p:fltVal val="1"/>
                                          </p:val>
                                        </p:tav>
                                      </p:tavLst>
                                    </p:anim>
                                    <p:animScale>
                                      <p:cBhvr>
                                        <p:cTn id="55" dur="13">
                                          <p:stCondLst>
                                            <p:cond delay="325"/>
                                          </p:stCondLst>
                                        </p:cTn>
                                        <p:tgtEl>
                                          <p:spTgt spid="32"/>
                                        </p:tgtEl>
                                      </p:cBhvr>
                                      <p:to x="100000" y="60000"/>
                                    </p:animScale>
                                    <p:animScale>
                                      <p:cBhvr>
                                        <p:cTn id="56" dur="83" decel="50000">
                                          <p:stCondLst>
                                            <p:cond delay="338"/>
                                          </p:stCondLst>
                                        </p:cTn>
                                        <p:tgtEl>
                                          <p:spTgt spid="32"/>
                                        </p:tgtEl>
                                      </p:cBhvr>
                                      <p:to x="100000" y="100000"/>
                                    </p:animScale>
                                    <p:animScale>
                                      <p:cBhvr>
                                        <p:cTn id="57" dur="13">
                                          <p:stCondLst>
                                            <p:cond delay="656"/>
                                          </p:stCondLst>
                                        </p:cTn>
                                        <p:tgtEl>
                                          <p:spTgt spid="32"/>
                                        </p:tgtEl>
                                      </p:cBhvr>
                                      <p:to x="100000" y="80000"/>
                                    </p:animScale>
                                    <p:animScale>
                                      <p:cBhvr>
                                        <p:cTn id="58" dur="83" decel="50000">
                                          <p:stCondLst>
                                            <p:cond delay="669"/>
                                          </p:stCondLst>
                                        </p:cTn>
                                        <p:tgtEl>
                                          <p:spTgt spid="32"/>
                                        </p:tgtEl>
                                      </p:cBhvr>
                                      <p:to x="100000" y="100000"/>
                                    </p:animScale>
                                    <p:animScale>
                                      <p:cBhvr>
                                        <p:cTn id="59" dur="13">
                                          <p:stCondLst>
                                            <p:cond delay="821"/>
                                          </p:stCondLst>
                                        </p:cTn>
                                        <p:tgtEl>
                                          <p:spTgt spid="32"/>
                                        </p:tgtEl>
                                      </p:cBhvr>
                                      <p:to x="100000" y="90000"/>
                                    </p:animScale>
                                    <p:animScale>
                                      <p:cBhvr>
                                        <p:cTn id="60" dur="83" decel="50000">
                                          <p:stCondLst>
                                            <p:cond delay="834"/>
                                          </p:stCondLst>
                                        </p:cTn>
                                        <p:tgtEl>
                                          <p:spTgt spid="32"/>
                                        </p:tgtEl>
                                      </p:cBhvr>
                                      <p:to x="100000" y="100000"/>
                                    </p:animScale>
                                    <p:animScale>
                                      <p:cBhvr>
                                        <p:cTn id="61" dur="13">
                                          <p:stCondLst>
                                            <p:cond delay="904"/>
                                          </p:stCondLst>
                                        </p:cTn>
                                        <p:tgtEl>
                                          <p:spTgt spid="32"/>
                                        </p:tgtEl>
                                      </p:cBhvr>
                                      <p:to x="100000" y="95000"/>
                                    </p:animScale>
                                    <p:animScale>
                                      <p:cBhvr>
                                        <p:cTn id="62" dur="83" decel="50000">
                                          <p:stCondLst>
                                            <p:cond delay="917"/>
                                          </p:stCondLst>
                                        </p:cTn>
                                        <p:tgtEl>
                                          <p:spTgt spid="32"/>
                                        </p:tgtEl>
                                      </p:cBhvr>
                                      <p:to x="100000" y="100000"/>
                                    </p:animScale>
                                  </p:childTnLst>
                                </p:cTn>
                              </p:par>
                            </p:childTnLst>
                          </p:cTn>
                        </p:par>
                        <p:par>
                          <p:cTn id="63" fill="hold">
                            <p:stCondLst>
                              <p:cond delay="7000"/>
                            </p:stCondLst>
                            <p:childTnLst>
                              <p:par>
                                <p:cTn id="64" presetID="25" presetClass="entr" presetSubtype="0" fill="hold" grpId="0"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67"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68"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69" dur="1000" fill="hold"/>
                                        <p:tgtEl>
                                          <p:spTgt spid="55"/>
                                        </p:tgtEl>
                                        <p:attrNameLst>
                                          <p:attrName>ppt_h</p:attrName>
                                        </p:attrNameLst>
                                      </p:cBhvr>
                                      <p:tavLst>
                                        <p:tav tm="0">
                                          <p:val>
                                            <p:strVal val="#ppt_h"/>
                                          </p:val>
                                        </p:tav>
                                        <p:tav tm="100000">
                                          <p:val>
                                            <p:strVal val="#ppt_h"/>
                                          </p:val>
                                        </p:tav>
                                      </p:tavLst>
                                    </p:anim>
                                    <p:anim calcmode="lin" valueType="num">
                                      <p:cBhvr>
                                        <p:cTn id="70"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71"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72"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73" dur="1000" decel="50000">
                                          <p:stCondLst>
                                            <p:cond delay="0"/>
                                          </p:stCondLst>
                                        </p:cTn>
                                        <p:tgtEl>
                                          <p:spTgt spid="55"/>
                                        </p:tgtEl>
                                      </p:cBhvr>
                                    </p:animEffect>
                                  </p:childTnLst>
                                </p:cTn>
                              </p:par>
                            </p:childTnLst>
                          </p:cTn>
                        </p:par>
                        <p:par>
                          <p:cTn id="74" fill="hold">
                            <p:stCondLst>
                              <p:cond delay="8000"/>
                            </p:stCondLst>
                            <p:childTnLst>
                              <p:par>
                                <p:cTn id="75" presetID="26" presetClass="entr" presetSubtype="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down)">
                                      <p:cBhvr>
                                        <p:cTn id="77" dur="290">
                                          <p:stCondLst>
                                            <p:cond delay="0"/>
                                          </p:stCondLst>
                                        </p:cTn>
                                        <p:tgtEl>
                                          <p:spTgt spid="34"/>
                                        </p:tgtEl>
                                      </p:cBhvr>
                                    </p:animEffect>
                                    <p:anim calcmode="lin" valueType="num">
                                      <p:cBhvr>
                                        <p:cTn id="78" dur="911"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79" dur="332"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80" dur="332" tmFilter="0, 0; 0.125,0.2665; 0.25,0.4; 0.375,0.465; 0.5,0.5;  0.625,0.535; 0.75,0.6; 0.875,0.7335; 1,1">
                                          <p:stCondLst>
                                            <p:cond delay="332"/>
                                          </p:stCondLst>
                                        </p:cTn>
                                        <p:tgtEl>
                                          <p:spTgt spid="34"/>
                                        </p:tgtEl>
                                        <p:attrNameLst>
                                          <p:attrName>ppt_y</p:attrName>
                                        </p:attrNameLst>
                                      </p:cBhvr>
                                      <p:tavLst>
                                        <p:tav tm="0" fmla="#ppt_y-sin(pi*$)/9">
                                          <p:val>
                                            <p:fltVal val="0"/>
                                          </p:val>
                                        </p:tav>
                                        <p:tav tm="100000">
                                          <p:val>
                                            <p:fltVal val="1"/>
                                          </p:val>
                                        </p:tav>
                                      </p:tavLst>
                                    </p:anim>
                                    <p:anim calcmode="lin" valueType="num">
                                      <p:cBhvr>
                                        <p:cTn id="81" dur="166" tmFilter="0, 0; 0.125,0.2665; 0.25,0.4; 0.375,0.465; 0.5,0.5;  0.625,0.535; 0.75,0.6; 0.875,0.7335; 1,1">
                                          <p:stCondLst>
                                            <p:cond delay="662"/>
                                          </p:stCondLst>
                                        </p:cTn>
                                        <p:tgtEl>
                                          <p:spTgt spid="34"/>
                                        </p:tgtEl>
                                        <p:attrNameLst>
                                          <p:attrName>ppt_y</p:attrName>
                                        </p:attrNameLst>
                                      </p:cBhvr>
                                      <p:tavLst>
                                        <p:tav tm="0" fmla="#ppt_y-sin(pi*$)/27">
                                          <p:val>
                                            <p:fltVal val="0"/>
                                          </p:val>
                                        </p:tav>
                                        <p:tav tm="100000">
                                          <p:val>
                                            <p:fltVal val="1"/>
                                          </p:val>
                                        </p:tav>
                                      </p:tavLst>
                                    </p:anim>
                                    <p:anim calcmode="lin" valueType="num">
                                      <p:cBhvr>
                                        <p:cTn id="82" dur="82" tmFilter="0, 0; 0.125,0.2665; 0.25,0.4; 0.375,0.465; 0.5,0.5;  0.625,0.535; 0.75,0.6; 0.875,0.7335; 1,1">
                                          <p:stCondLst>
                                            <p:cond delay="828"/>
                                          </p:stCondLst>
                                        </p:cTn>
                                        <p:tgtEl>
                                          <p:spTgt spid="34"/>
                                        </p:tgtEl>
                                        <p:attrNameLst>
                                          <p:attrName>ppt_y</p:attrName>
                                        </p:attrNameLst>
                                      </p:cBhvr>
                                      <p:tavLst>
                                        <p:tav tm="0" fmla="#ppt_y-sin(pi*$)/81">
                                          <p:val>
                                            <p:fltVal val="0"/>
                                          </p:val>
                                        </p:tav>
                                        <p:tav tm="100000">
                                          <p:val>
                                            <p:fltVal val="1"/>
                                          </p:val>
                                        </p:tav>
                                      </p:tavLst>
                                    </p:anim>
                                    <p:animScale>
                                      <p:cBhvr>
                                        <p:cTn id="83" dur="13">
                                          <p:stCondLst>
                                            <p:cond delay="325"/>
                                          </p:stCondLst>
                                        </p:cTn>
                                        <p:tgtEl>
                                          <p:spTgt spid="34"/>
                                        </p:tgtEl>
                                      </p:cBhvr>
                                      <p:to x="100000" y="60000"/>
                                    </p:animScale>
                                    <p:animScale>
                                      <p:cBhvr>
                                        <p:cTn id="84" dur="83" decel="50000">
                                          <p:stCondLst>
                                            <p:cond delay="338"/>
                                          </p:stCondLst>
                                        </p:cTn>
                                        <p:tgtEl>
                                          <p:spTgt spid="34"/>
                                        </p:tgtEl>
                                      </p:cBhvr>
                                      <p:to x="100000" y="100000"/>
                                    </p:animScale>
                                    <p:animScale>
                                      <p:cBhvr>
                                        <p:cTn id="85" dur="13">
                                          <p:stCondLst>
                                            <p:cond delay="656"/>
                                          </p:stCondLst>
                                        </p:cTn>
                                        <p:tgtEl>
                                          <p:spTgt spid="34"/>
                                        </p:tgtEl>
                                      </p:cBhvr>
                                      <p:to x="100000" y="80000"/>
                                    </p:animScale>
                                    <p:animScale>
                                      <p:cBhvr>
                                        <p:cTn id="86" dur="83" decel="50000">
                                          <p:stCondLst>
                                            <p:cond delay="669"/>
                                          </p:stCondLst>
                                        </p:cTn>
                                        <p:tgtEl>
                                          <p:spTgt spid="34"/>
                                        </p:tgtEl>
                                      </p:cBhvr>
                                      <p:to x="100000" y="100000"/>
                                    </p:animScale>
                                    <p:animScale>
                                      <p:cBhvr>
                                        <p:cTn id="87" dur="13">
                                          <p:stCondLst>
                                            <p:cond delay="821"/>
                                          </p:stCondLst>
                                        </p:cTn>
                                        <p:tgtEl>
                                          <p:spTgt spid="34"/>
                                        </p:tgtEl>
                                      </p:cBhvr>
                                      <p:to x="100000" y="90000"/>
                                    </p:animScale>
                                    <p:animScale>
                                      <p:cBhvr>
                                        <p:cTn id="88" dur="83" decel="50000">
                                          <p:stCondLst>
                                            <p:cond delay="834"/>
                                          </p:stCondLst>
                                        </p:cTn>
                                        <p:tgtEl>
                                          <p:spTgt spid="34"/>
                                        </p:tgtEl>
                                      </p:cBhvr>
                                      <p:to x="100000" y="100000"/>
                                    </p:animScale>
                                    <p:animScale>
                                      <p:cBhvr>
                                        <p:cTn id="89" dur="13">
                                          <p:stCondLst>
                                            <p:cond delay="904"/>
                                          </p:stCondLst>
                                        </p:cTn>
                                        <p:tgtEl>
                                          <p:spTgt spid="34"/>
                                        </p:tgtEl>
                                      </p:cBhvr>
                                      <p:to x="100000" y="95000"/>
                                    </p:animScale>
                                    <p:animScale>
                                      <p:cBhvr>
                                        <p:cTn id="90" dur="83" decel="50000">
                                          <p:stCondLst>
                                            <p:cond delay="917"/>
                                          </p:stCondLst>
                                        </p:cTn>
                                        <p:tgtEl>
                                          <p:spTgt spid="34"/>
                                        </p:tgtEl>
                                      </p:cBhvr>
                                      <p:to x="100000" y="100000"/>
                                    </p:animScale>
                                  </p:childTnLst>
                                </p:cTn>
                              </p:par>
                            </p:childTnLst>
                          </p:cTn>
                        </p:par>
                        <p:par>
                          <p:cTn id="91" fill="hold">
                            <p:stCondLst>
                              <p:cond delay="9000"/>
                            </p:stCondLst>
                            <p:childTnLst>
                              <p:par>
                                <p:cTn id="92" presetID="25" presetClass="entr" presetSubtype="0" fill="hold" grpId="0" nodeType="after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decel="50000" fill="hold">
                                          <p:stCondLst>
                                            <p:cond delay="0"/>
                                          </p:stCondLst>
                                        </p:cTn>
                                        <p:tgtEl>
                                          <p:spTgt spid="56"/>
                                        </p:tgtEl>
                                        <p:attrNameLst>
                                          <p:attrName>style.rotation</p:attrName>
                                        </p:attrNameLst>
                                      </p:cBhvr>
                                      <p:tavLst>
                                        <p:tav tm="0">
                                          <p:val>
                                            <p:fltVal val="-90"/>
                                          </p:val>
                                        </p:tav>
                                        <p:tav tm="100000">
                                          <p:val>
                                            <p:fltVal val="0"/>
                                          </p:val>
                                        </p:tav>
                                      </p:tavLst>
                                    </p:anim>
                                    <p:anim calcmode="lin" valueType="num">
                                      <p:cBhvr>
                                        <p:cTn id="95" dur="500" decel="50000" fill="hold">
                                          <p:stCondLst>
                                            <p:cond delay="0"/>
                                          </p:stCondLst>
                                        </p:cTn>
                                        <p:tgtEl>
                                          <p:spTgt spid="56"/>
                                        </p:tgtEl>
                                        <p:attrNameLst>
                                          <p:attrName>ppt_w</p:attrName>
                                        </p:attrNameLst>
                                      </p:cBhvr>
                                      <p:tavLst>
                                        <p:tav tm="0">
                                          <p:val>
                                            <p:strVal val="#ppt_w"/>
                                          </p:val>
                                        </p:tav>
                                        <p:tav tm="100000">
                                          <p:val>
                                            <p:strVal val="#ppt_w*.05"/>
                                          </p:val>
                                        </p:tav>
                                      </p:tavLst>
                                    </p:anim>
                                    <p:anim calcmode="lin" valueType="num">
                                      <p:cBhvr>
                                        <p:cTn id="96" dur="500" accel="50000" fill="hold">
                                          <p:stCondLst>
                                            <p:cond delay="500"/>
                                          </p:stCondLst>
                                        </p:cTn>
                                        <p:tgtEl>
                                          <p:spTgt spid="56"/>
                                        </p:tgtEl>
                                        <p:attrNameLst>
                                          <p:attrName>ppt_w</p:attrName>
                                        </p:attrNameLst>
                                      </p:cBhvr>
                                      <p:tavLst>
                                        <p:tav tm="0">
                                          <p:val>
                                            <p:strVal val="#ppt_w*.05"/>
                                          </p:val>
                                        </p:tav>
                                        <p:tav tm="100000">
                                          <p:val>
                                            <p:strVal val="#ppt_w"/>
                                          </p:val>
                                        </p:tav>
                                      </p:tavLst>
                                    </p:anim>
                                    <p:anim calcmode="lin" valueType="num">
                                      <p:cBhvr>
                                        <p:cTn id="97" dur="1000" fill="hold"/>
                                        <p:tgtEl>
                                          <p:spTgt spid="56"/>
                                        </p:tgtEl>
                                        <p:attrNameLst>
                                          <p:attrName>ppt_h</p:attrName>
                                        </p:attrNameLst>
                                      </p:cBhvr>
                                      <p:tavLst>
                                        <p:tav tm="0">
                                          <p:val>
                                            <p:strVal val="#ppt_h"/>
                                          </p:val>
                                        </p:tav>
                                        <p:tav tm="100000">
                                          <p:val>
                                            <p:strVal val="#ppt_h"/>
                                          </p:val>
                                        </p:tav>
                                      </p:tavLst>
                                    </p:anim>
                                    <p:anim calcmode="lin" valueType="num">
                                      <p:cBhvr>
                                        <p:cTn id="98" dur="500" decel="50000" fill="hold">
                                          <p:stCondLst>
                                            <p:cond delay="0"/>
                                          </p:stCondLst>
                                        </p:cTn>
                                        <p:tgtEl>
                                          <p:spTgt spid="56"/>
                                        </p:tgtEl>
                                        <p:attrNameLst>
                                          <p:attrName>ppt_x</p:attrName>
                                        </p:attrNameLst>
                                      </p:cBhvr>
                                      <p:tavLst>
                                        <p:tav tm="0">
                                          <p:val>
                                            <p:strVal val="#ppt_x+.4"/>
                                          </p:val>
                                        </p:tav>
                                        <p:tav tm="100000">
                                          <p:val>
                                            <p:strVal val="#ppt_x"/>
                                          </p:val>
                                        </p:tav>
                                      </p:tavLst>
                                    </p:anim>
                                    <p:anim calcmode="lin" valueType="num">
                                      <p:cBhvr>
                                        <p:cTn id="99" dur="500" decel="50000" fill="hold">
                                          <p:stCondLst>
                                            <p:cond delay="0"/>
                                          </p:stCondLst>
                                        </p:cTn>
                                        <p:tgtEl>
                                          <p:spTgt spid="56"/>
                                        </p:tgtEl>
                                        <p:attrNameLst>
                                          <p:attrName>ppt_y</p:attrName>
                                        </p:attrNameLst>
                                      </p:cBhvr>
                                      <p:tavLst>
                                        <p:tav tm="0">
                                          <p:val>
                                            <p:strVal val="#ppt_y-.2"/>
                                          </p:val>
                                        </p:tav>
                                        <p:tav tm="100000">
                                          <p:val>
                                            <p:strVal val="#ppt_y+.1"/>
                                          </p:val>
                                        </p:tav>
                                      </p:tavLst>
                                    </p:anim>
                                    <p:anim calcmode="lin" valueType="num">
                                      <p:cBhvr>
                                        <p:cTn id="100" dur="500" accel="50000" fill="hold">
                                          <p:stCondLst>
                                            <p:cond delay="500"/>
                                          </p:stCondLst>
                                        </p:cTn>
                                        <p:tgtEl>
                                          <p:spTgt spid="56"/>
                                        </p:tgtEl>
                                        <p:attrNameLst>
                                          <p:attrName>ppt_y</p:attrName>
                                        </p:attrNameLst>
                                      </p:cBhvr>
                                      <p:tavLst>
                                        <p:tav tm="0">
                                          <p:val>
                                            <p:strVal val="#ppt_y+.1"/>
                                          </p:val>
                                        </p:tav>
                                        <p:tav tm="100000">
                                          <p:val>
                                            <p:strVal val="#ppt_y"/>
                                          </p:val>
                                        </p:tav>
                                      </p:tavLst>
                                    </p:anim>
                                    <p:animEffect transition="in" filter="fade">
                                      <p:cBhvr>
                                        <p:cTn id="101" dur="1000" decel="50000">
                                          <p:stCondLst>
                                            <p:cond delay="0"/>
                                          </p:stCondLst>
                                        </p:cTn>
                                        <p:tgtEl>
                                          <p:spTgt spid="56"/>
                                        </p:tgtEl>
                                      </p:cBhvr>
                                    </p:animEffect>
                                  </p:childTnLst>
                                </p:cTn>
                              </p:par>
                            </p:childTnLst>
                          </p:cTn>
                        </p:par>
                        <p:par>
                          <p:cTn id="102" fill="hold">
                            <p:stCondLst>
                              <p:cond delay="10000"/>
                            </p:stCondLst>
                            <p:childTnLst>
                              <p:par>
                                <p:cTn id="103" presetID="26" presetClass="entr" presetSubtype="0"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wipe(down)">
                                      <p:cBhvr>
                                        <p:cTn id="105" dur="290">
                                          <p:stCondLst>
                                            <p:cond delay="0"/>
                                          </p:stCondLst>
                                        </p:cTn>
                                        <p:tgtEl>
                                          <p:spTgt spid="31"/>
                                        </p:tgtEl>
                                      </p:cBhvr>
                                    </p:animEffect>
                                    <p:anim calcmode="lin" valueType="num">
                                      <p:cBhvr>
                                        <p:cTn id="106" dur="911"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07" dur="332"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08" dur="332" tmFilter="0, 0; 0.125,0.2665; 0.25,0.4; 0.375,0.465; 0.5,0.5;  0.625,0.535; 0.75,0.6; 0.875,0.7335; 1,1">
                                          <p:stCondLst>
                                            <p:cond delay="332"/>
                                          </p:stCondLst>
                                        </p:cTn>
                                        <p:tgtEl>
                                          <p:spTgt spid="31"/>
                                        </p:tgtEl>
                                        <p:attrNameLst>
                                          <p:attrName>ppt_y</p:attrName>
                                        </p:attrNameLst>
                                      </p:cBhvr>
                                      <p:tavLst>
                                        <p:tav tm="0" fmla="#ppt_y-sin(pi*$)/9">
                                          <p:val>
                                            <p:fltVal val="0"/>
                                          </p:val>
                                        </p:tav>
                                        <p:tav tm="100000">
                                          <p:val>
                                            <p:fltVal val="1"/>
                                          </p:val>
                                        </p:tav>
                                      </p:tavLst>
                                    </p:anim>
                                    <p:anim calcmode="lin" valueType="num">
                                      <p:cBhvr>
                                        <p:cTn id="109" dur="166" tmFilter="0, 0; 0.125,0.2665; 0.25,0.4; 0.375,0.465; 0.5,0.5;  0.625,0.535; 0.75,0.6; 0.875,0.7335; 1,1">
                                          <p:stCondLst>
                                            <p:cond delay="662"/>
                                          </p:stCondLst>
                                        </p:cTn>
                                        <p:tgtEl>
                                          <p:spTgt spid="31"/>
                                        </p:tgtEl>
                                        <p:attrNameLst>
                                          <p:attrName>ppt_y</p:attrName>
                                        </p:attrNameLst>
                                      </p:cBhvr>
                                      <p:tavLst>
                                        <p:tav tm="0" fmla="#ppt_y-sin(pi*$)/27">
                                          <p:val>
                                            <p:fltVal val="0"/>
                                          </p:val>
                                        </p:tav>
                                        <p:tav tm="100000">
                                          <p:val>
                                            <p:fltVal val="1"/>
                                          </p:val>
                                        </p:tav>
                                      </p:tavLst>
                                    </p:anim>
                                    <p:anim calcmode="lin" valueType="num">
                                      <p:cBhvr>
                                        <p:cTn id="110" dur="82" tmFilter="0, 0; 0.125,0.2665; 0.25,0.4; 0.375,0.465; 0.5,0.5;  0.625,0.535; 0.75,0.6; 0.875,0.7335; 1,1">
                                          <p:stCondLst>
                                            <p:cond delay="828"/>
                                          </p:stCondLst>
                                        </p:cTn>
                                        <p:tgtEl>
                                          <p:spTgt spid="31"/>
                                        </p:tgtEl>
                                        <p:attrNameLst>
                                          <p:attrName>ppt_y</p:attrName>
                                        </p:attrNameLst>
                                      </p:cBhvr>
                                      <p:tavLst>
                                        <p:tav tm="0" fmla="#ppt_y-sin(pi*$)/81">
                                          <p:val>
                                            <p:fltVal val="0"/>
                                          </p:val>
                                        </p:tav>
                                        <p:tav tm="100000">
                                          <p:val>
                                            <p:fltVal val="1"/>
                                          </p:val>
                                        </p:tav>
                                      </p:tavLst>
                                    </p:anim>
                                    <p:animScale>
                                      <p:cBhvr>
                                        <p:cTn id="111" dur="13">
                                          <p:stCondLst>
                                            <p:cond delay="325"/>
                                          </p:stCondLst>
                                        </p:cTn>
                                        <p:tgtEl>
                                          <p:spTgt spid="31"/>
                                        </p:tgtEl>
                                      </p:cBhvr>
                                      <p:to x="100000" y="60000"/>
                                    </p:animScale>
                                    <p:animScale>
                                      <p:cBhvr>
                                        <p:cTn id="112" dur="83" decel="50000">
                                          <p:stCondLst>
                                            <p:cond delay="338"/>
                                          </p:stCondLst>
                                        </p:cTn>
                                        <p:tgtEl>
                                          <p:spTgt spid="31"/>
                                        </p:tgtEl>
                                      </p:cBhvr>
                                      <p:to x="100000" y="100000"/>
                                    </p:animScale>
                                    <p:animScale>
                                      <p:cBhvr>
                                        <p:cTn id="113" dur="13">
                                          <p:stCondLst>
                                            <p:cond delay="656"/>
                                          </p:stCondLst>
                                        </p:cTn>
                                        <p:tgtEl>
                                          <p:spTgt spid="31"/>
                                        </p:tgtEl>
                                      </p:cBhvr>
                                      <p:to x="100000" y="80000"/>
                                    </p:animScale>
                                    <p:animScale>
                                      <p:cBhvr>
                                        <p:cTn id="114" dur="83" decel="50000">
                                          <p:stCondLst>
                                            <p:cond delay="669"/>
                                          </p:stCondLst>
                                        </p:cTn>
                                        <p:tgtEl>
                                          <p:spTgt spid="31"/>
                                        </p:tgtEl>
                                      </p:cBhvr>
                                      <p:to x="100000" y="100000"/>
                                    </p:animScale>
                                    <p:animScale>
                                      <p:cBhvr>
                                        <p:cTn id="115" dur="13">
                                          <p:stCondLst>
                                            <p:cond delay="821"/>
                                          </p:stCondLst>
                                        </p:cTn>
                                        <p:tgtEl>
                                          <p:spTgt spid="31"/>
                                        </p:tgtEl>
                                      </p:cBhvr>
                                      <p:to x="100000" y="90000"/>
                                    </p:animScale>
                                    <p:animScale>
                                      <p:cBhvr>
                                        <p:cTn id="116" dur="83" decel="50000">
                                          <p:stCondLst>
                                            <p:cond delay="834"/>
                                          </p:stCondLst>
                                        </p:cTn>
                                        <p:tgtEl>
                                          <p:spTgt spid="31"/>
                                        </p:tgtEl>
                                      </p:cBhvr>
                                      <p:to x="100000" y="100000"/>
                                    </p:animScale>
                                    <p:animScale>
                                      <p:cBhvr>
                                        <p:cTn id="117" dur="13">
                                          <p:stCondLst>
                                            <p:cond delay="904"/>
                                          </p:stCondLst>
                                        </p:cTn>
                                        <p:tgtEl>
                                          <p:spTgt spid="31"/>
                                        </p:tgtEl>
                                      </p:cBhvr>
                                      <p:to x="100000" y="95000"/>
                                    </p:animScale>
                                    <p:animScale>
                                      <p:cBhvr>
                                        <p:cTn id="118" dur="83" decel="50000">
                                          <p:stCondLst>
                                            <p:cond delay="917"/>
                                          </p:stCondLst>
                                        </p:cTn>
                                        <p:tgtEl>
                                          <p:spTgt spid="31"/>
                                        </p:tgtEl>
                                      </p:cBhvr>
                                      <p:to x="100000" y="100000"/>
                                    </p:animScale>
                                  </p:childTnLst>
                                </p:cTn>
                              </p:par>
                            </p:childTnLst>
                          </p:cTn>
                        </p:par>
                        <p:par>
                          <p:cTn id="119" fill="hold">
                            <p:stCondLst>
                              <p:cond delay="11000"/>
                            </p:stCondLst>
                            <p:childTnLst>
                              <p:par>
                                <p:cTn id="120" presetID="25" presetClass="entr" presetSubtype="0" fill="hold" grpId="0" nodeType="afterEffect">
                                  <p:stCondLst>
                                    <p:cond delay="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125" dur="1000" fill="hold"/>
                                        <p:tgtEl>
                                          <p:spTgt spid="57"/>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57"/>
                                        </p:tgtEl>
                                      </p:cBhvr>
                                    </p:animEffect>
                                  </p:childTnLst>
                                </p:cTn>
                              </p:par>
                            </p:childTnLst>
                          </p:cTn>
                        </p:par>
                        <p:par>
                          <p:cTn id="130" fill="hold">
                            <p:stCondLst>
                              <p:cond delay="12000"/>
                            </p:stCondLst>
                            <p:childTnLst>
                              <p:par>
                                <p:cTn id="131" presetID="26" presetClass="entr" presetSubtype="0" fill="hold" grpId="0" nodeType="after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wipe(down)">
                                      <p:cBhvr>
                                        <p:cTn id="133" dur="290">
                                          <p:stCondLst>
                                            <p:cond delay="0"/>
                                          </p:stCondLst>
                                        </p:cTn>
                                        <p:tgtEl>
                                          <p:spTgt spid="29"/>
                                        </p:tgtEl>
                                      </p:cBhvr>
                                    </p:animEffect>
                                    <p:anim calcmode="lin" valueType="num">
                                      <p:cBhvr>
                                        <p:cTn id="134"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35"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36"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7"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8"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9" dur="13">
                                          <p:stCondLst>
                                            <p:cond delay="325"/>
                                          </p:stCondLst>
                                        </p:cTn>
                                        <p:tgtEl>
                                          <p:spTgt spid="29"/>
                                        </p:tgtEl>
                                      </p:cBhvr>
                                      <p:to x="100000" y="60000"/>
                                    </p:animScale>
                                    <p:animScale>
                                      <p:cBhvr>
                                        <p:cTn id="140" dur="83" decel="50000">
                                          <p:stCondLst>
                                            <p:cond delay="338"/>
                                          </p:stCondLst>
                                        </p:cTn>
                                        <p:tgtEl>
                                          <p:spTgt spid="29"/>
                                        </p:tgtEl>
                                      </p:cBhvr>
                                      <p:to x="100000" y="100000"/>
                                    </p:animScale>
                                    <p:animScale>
                                      <p:cBhvr>
                                        <p:cTn id="141" dur="13">
                                          <p:stCondLst>
                                            <p:cond delay="656"/>
                                          </p:stCondLst>
                                        </p:cTn>
                                        <p:tgtEl>
                                          <p:spTgt spid="29"/>
                                        </p:tgtEl>
                                      </p:cBhvr>
                                      <p:to x="100000" y="80000"/>
                                    </p:animScale>
                                    <p:animScale>
                                      <p:cBhvr>
                                        <p:cTn id="142" dur="83" decel="50000">
                                          <p:stCondLst>
                                            <p:cond delay="669"/>
                                          </p:stCondLst>
                                        </p:cTn>
                                        <p:tgtEl>
                                          <p:spTgt spid="29"/>
                                        </p:tgtEl>
                                      </p:cBhvr>
                                      <p:to x="100000" y="100000"/>
                                    </p:animScale>
                                    <p:animScale>
                                      <p:cBhvr>
                                        <p:cTn id="143" dur="13">
                                          <p:stCondLst>
                                            <p:cond delay="821"/>
                                          </p:stCondLst>
                                        </p:cTn>
                                        <p:tgtEl>
                                          <p:spTgt spid="29"/>
                                        </p:tgtEl>
                                      </p:cBhvr>
                                      <p:to x="100000" y="90000"/>
                                    </p:animScale>
                                    <p:animScale>
                                      <p:cBhvr>
                                        <p:cTn id="144" dur="83" decel="50000">
                                          <p:stCondLst>
                                            <p:cond delay="834"/>
                                          </p:stCondLst>
                                        </p:cTn>
                                        <p:tgtEl>
                                          <p:spTgt spid="29"/>
                                        </p:tgtEl>
                                      </p:cBhvr>
                                      <p:to x="100000" y="100000"/>
                                    </p:animScale>
                                    <p:animScale>
                                      <p:cBhvr>
                                        <p:cTn id="145" dur="13">
                                          <p:stCondLst>
                                            <p:cond delay="904"/>
                                          </p:stCondLst>
                                        </p:cTn>
                                        <p:tgtEl>
                                          <p:spTgt spid="29"/>
                                        </p:tgtEl>
                                      </p:cBhvr>
                                      <p:to x="100000" y="95000"/>
                                    </p:animScale>
                                    <p:animScale>
                                      <p:cBhvr>
                                        <p:cTn id="146" dur="83" decel="50000">
                                          <p:stCondLst>
                                            <p:cond delay="917"/>
                                          </p:stCondLst>
                                        </p:cTn>
                                        <p:tgtEl>
                                          <p:spTgt spid="29"/>
                                        </p:tgtEl>
                                      </p:cBhvr>
                                      <p:to x="100000" y="100000"/>
                                    </p:animScale>
                                  </p:childTnLst>
                                </p:cTn>
                              </p:par>
                            </p:childTnLst>
                          </p:cTn>
                        </p:par>
                        <p:par>
                          <p:cTn id="147" fill="hold">
                            <p:stCondLst>
                              <p:cond delay="13000"/>
                            </p:stCondLst>
                            <p:childTnLst>
                              <p:par>
                                <p:cTn id="148" presetID="25" presetClass="entr" presetSubtype="0" fill="hold" grpId="0" nodeType="afterEffect">
                                  <p:stCondLst>
                                    <p:cond delay="0"/>
                                  </p:stCondLst>
                                  <p:childTnLst>
                                    <p:set>
                                      <p:cBhvr>
                                        <p:cTn id="149" dur="1" fill="hold">
                                          <p:stCondLst>
                                            <p:cond delay="0"/>
                                          </p:stCondLst>
                                        </p:cTn>
                                        <p:tgtEl>
                                          <p:spTgt spid="58"/>
                                        </p:tgtEl>
                                        <p:attrNameLst>
                                          <p:attrName>style.visibility</p:attrName>
                                        </p:attrNameLst>
                                      </p:cBhvr>
                                      <p:to>
                                        <p:strVal val="visible"/>
                                      </p:to>
                                    </p:set>
                                    <p:anim calcmode="lin" valueType="num">
                                      <p:cBhvr>
                                        <p:cTn id="150"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151"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152"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153" dur="1000" fill="hold"/>
                                        <p:tgtEl>
                                          <p:spTgt spid="58"/>
                                        </p:tgtEl>
                                        <p:attrNameLst>
                                          <p:attrName>ppt_h</p:attrName>
                                        </p:attrNameLst>
                                      </p:cBhvr>
                                      <p:tavLst>
                                        <p:tav tm="0">
                                          <p:val>
                                            <p:strVal val="#ppt_h"/>
                                          </p:val>
                                        </p:tav>
                                        <p:tav tm="100000">
                                          <p:val>
                                            <p:strVal val="#ppt_h"/>
                                          </p:val>
                                        </p:tav>
                                      </p:tavLst>
                                    </p:anim>
                                    <p:anim calcmode="lin" valueType="num">
                                      <p:cBhvr>
                                        <p:cTn id="154"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155"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156"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157" dur="1000" decel="50000">
                                          <p:stCondLst>
                                            <p:cond delay="0"/>
                                          </p:stCondLst>
                                        </p:cTn>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1" grpId="0" animBg="1"/>
      <p:bldP spid="32" grpId="0" animBg="1"/>
      <p:bldP spid="34" grpId="0" animBg="1"/>
      <p:bldP spid="54" grpId="0" bldLvl="0" build="allAtOnce"/>
      <p:bldP spid="55" grpId="0"/>
      <p:bldP spid="56" grpId="0"/>
      <p:bldP spid="57" grpId="0"/>
      <p:bldP spid="5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13" name="Rectangle 12"/>
          <p:cNvSpPr/>
          <p:nvPr/>
        </p:nvSpPr>
        <p:spPr>
          <a:xfrm>
            <a:off x="394365" y="368299"/>
            <a:ext cx="11417298" cy="56546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cxnSp>
        <p:nvCxnSpPr>
          <p:cNvPr id="35" name="直接连接符 34"/>
          <p:cNvCxnSpPr/>
          <p:nvPr/>
        </p:nvCxnSpPr>
        <p:spPr>
          <a:xfrm flipV="1">
            <a:off x="3278505" y="3275011"/>
            <a:ext cx="7694295" cy="2"/>
          </a:xfrm>
          <a:prstGeom prst="line">
            <a:avLst/>
          </a:prstGeom>
          <a:ln w="19050" cap="flat" cmpd="sng">
            <a:solidFill>
              <a:srgbClr val="D80110"/>
            </a:solidFill>
            <a:prstDash val="solid"/>
            <a:headEnd type="none" w="med" len="med"/>
            <a:tailEnd type="none" w="med" len="med"/>
          </a:ln>
        </p:spPr>
      </p:cxnSp>
      <p:grpSp>
        <p:nvGrpSpPr>
          <p:cNvPr id="4" name="组合 3"/>
          <p:cNvGrpSpPr/>
          <p:nvPr/>
        </p:nvGrpSpPr>
        <p:grpSpPr>
          <a:xfrm>
            <a:off x="1355090" y="2387600"/>
            <a:ext cx="1775460" cy="1774825"/>
            <a:chOff x="2134" y="3760"/>
            <a:chExt cx="2796" cy="2795"/>
          </a:xfrm>
        </p:grpSpPr>
        <p:sp>
          <p:nvSpPr>
            <p:cNvPr id="38" name="圆角矩形 4"/>
            <p:cNvSpPr>
              <a:spLocks noChangeAspect="1"/>
            </p:cNvSpPr>
            <p:nvPr/>
          </p:nvSpPr>
          <p:spPr>
            <a:xfrm rot="18000000">
              <a:off x="2135" y="3760"/>
              <a:ext cx="2795" cy="2795"/>
            </a:xfrm>
            <a:prstGeom prst="roundRect">
              <a:avLst>
                <a:gd name="adj" fmla="val 30000"/>
              </a:avLst>
            </a:prstGeom>
            <a:solidFill>
              <a:srgbClr val="012438"/>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grpSp>
          <p:nvGrpSpPr>
            <p:cNvPr id="2" name="组合 1"/>
            <p:cNvGrpSpPr/>
            <p:nvPr/>
          </p:nvGrpSpPr>
          <p:grpSpPr>
            <a:xfrm>
              <a:off x="2134" y="3760"/>
              <a:ext cx="2795" cy="2795"/>
              <a:chOff x="2134" y="3760"/>
              <a:chExt cx="2795" cy="2795"/>
            </a:xfrm>
          </p:grpSpPr>
          <p:sp>
            <p:nvSpPr>
              <p:cNvPr id="39" name="圆角矩形 5"/>
              <p:cNvSpPr>
                <a:spLocks noChangeAspect="1"/>
              </p:cNvSpPr>
              <p:nvPr/>
            </p:nvSpPr>
            <p:spPr>
              <a:xfrm rot="18900000">
                <a:off x="2134" y="3760"/>
                <a:ext cx="2795" cy="2795"/>
              </a:xfrm>
              <a:prstGeom prst="roundRect">
                <a:avLst>
                  <a:gd name="adj" fmla="val 30000"/>
                </a:avLst>
              </a:prstGeom>
              <a:solidFill>
                <a:srgbClr val="B81919"/>
              </a:solidFill>
              <a:ln w="9525">
                <a:noFill/>
              </a:ln>
            </p:spPr>
            <p:txBody>
              <a:bodyPr anchor="ct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2pPr>
                <a:lvl3pPr marL="914400" lvl="2"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3pPr>
                <a:lvl4pPr marL="1371600" lvl="3"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4pPr>
                <a:lvl5pPr marL="1828800" lvl="4"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5pPr>
                <a:lvl6pPr marL="2286000" lvl="5"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6pPr>
                <a:lvl7pPr marL="2743200" lvl="6"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7pPr>
                <a:lvl8pPr marL="3200400" lvl="7"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8pPr>
                <a:lvl9pPr marL="3657600" lvl="8" indent="0" algn="l" defTabSz="91440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9pPr>
              </a:lstStyle>
              <a:p>
                <a:pPr lvl="0" algn="ctr" eaLnBrk="1" hangingPunct="1"/>
                <a:endParaRPr lang="zh-CN" altLang="en-US" dirty="0">
                  <a:solidFill>
                    <a:srgbClr val="FFFFFF"/>
                  </a:solidFill>
                  <a:latin typeface="Segoe UI" panose="020B0502040204020203" pitchFamily="2" charset="0"/>
                  <a:ea typeface="微软雅黑" panose="020B0503020204020204" pitchFamily="2" charset="-122"/>
                </a:endParaRPr>
              </a:p>
            </p:txBody>
          </p:sp>
          <p:sp>
            <p:nvSpPr>
              <p:cNvPr id="40" name="文本框 39"/>
              <p:cNvSpPr txBox="1"/>
              <p:nvPr/>
            </p:nvSpPr>
            <p:spPr>
              <a:xfrm>
                <a:off x="2316" y="4247"/>
                <a:ext cx="2317" cy="1872"/>
              </a:xfrm>
              <a:prstGeom prst="rect">
                <a:avLst/>
              </a:prstGeom>
              <a:noFill/>
              <a:effectLst/>
            </p:spPr>
            <p:txBody>
              <a:bodyPr wrap="square" rtlCol="0">
                <a:spAutoFit/>
              </a:bodyPr>
              <a:lstStyle/>
              <a:p>
                <a:pPr algn="dist"/>
                <a:r>
                  <a:rPr lang="en-US" sz="7200" b="1" dirty="0">
                    <a:solidFill>
                      <a:schemeClr val="bg1"/>
                    </a:solidFill>
                    <a:latin typeface="方正宋刻本秀楷简体" panose="02000000000000000000" pitchFamily="2" charset="-122"/>
                    <a:ea typeface="方正宋刻本秀楷简体" panose="02000000000000000000" pitchFamily="2" charset="-122"/>
                  </a:rPr>
                  <a:t>4</a:t>
                </a:r>
                <a:endParaRPr lang="en-US" sz="7200" dirty="0">
                  <a:solidFill>
                    <a:schemeClr val="bg1"/>
                  </a:solidFill>
                  <a:latin typeface="方正宋刻本秀楷简体" panose="02000000000000000000" pitchFamily="2" charset="-122"/>
                  <a:ea typeface="方正宋刻本秀楷简体" panose="02000000000000000000" pitchFamily="2" charset="-122"/>
                </a:endParaRPr>
              </a:p>
            </p:txBody>
          </p:sp>
        </p:grpSp>
      </p:grpSp>
      <p:sp>
        <p:nvSpPr>
          <p:cNvPr id="41" name="文本框 40"/>
          <p:cNvSpPr txBox="1"/>
          <p:nvPr/>
        </p:nvSpPr>
        <p:spPr>
          <a:xfrm>
            <a:off x="3680828" y="2248107"/>
            <a:ext cx="6720471" cy="923330"/>
          </a:xfrm>
          <a:prstGeom prst="rect">
            <a:avLst/>
          </a:prstGeom>
          <a:noFill/>
          <a:effectLst/>
        </p:spPr>
        <p:txBody>
          <a:bodyPr wrap="square" rtlCol="0">
            <a:spAutoFit/>
          </a:bodyPr>
          <a:lstStyle/>
          <a:p>
            <a:pPr algn="dist"/>
            <a:r>
              <a:rPr lang="zh-CN" altLang="zh-CN" sz="5400" dirty="0">
                <a:solidFill>
                  <a:schemeClr val="bg1"/>
                </a:solidFill>
                <a:latin typeface="时尚中黑简体" panose="01010104010101010101" pitchFamily="2" charset="-122"/>
                <a:ea typeface="时尚中黑简体" panose="01010104010101010101" pitchFamily="2" charset="-122"/>
                <a:sym typeface="+mn-ea"/>
              </a:rPr>
              <a:t>单击此处添加标题</a:t>
            </a:r>
            <a:endParaRPr lang="zh-CN" altLang="zh-CN" sz="5400" dirty="0">
              <a:solidFill>
                <a:schemeClr val="bg1"/>
              </a:solidFill>
              <a:latin typeface="时尚中黑简体" panose="01010104010101010101" pitchFamily="2" charset="-122"/>
              <a:ea typeface="时尚中黑简体" panose="01010104010101010101" pitchFamily="2" charset="-122"/>
              <a:sym typeface="+mn-ea"/>
            </a:endParaRPr>
          </a:p>
        </p:txBody>
      </p:sp>
      <p:sp>
        <p:nvSpPr>
          <p:cNvPr id="42" name="文本框 41"/>
          <p:cNvSpPr txBox="1"/>
          <p:nvPr/>
        </p:nvSpPr>
        <p:spPr>
          <a:xfrm>
            <a:off x="3680828" y="3434368"/>
            <a:ext cx="5386971" cy="584775"/>
          </a:xfrm>
          <a:prstGeom prst="rect">
            <a:avLst/>
          </a:prstGeom>
          <a:noFill/>
          <a:effectLst/>
        </p:spPr>
        <p:txBody>
          <a:bodyPr wrap="square" rtlCol="0">
            <a:spAutoFit/>
          </a:bodyPr>
          <a:lstStyle/>
          <a:p>
            <a:pPr algn="dist"/>
            <a:r>
              <a:rPr lang="zh-CN" altLang="zh-CN" sz="3200" dirty="0">
                <a:solidFill>
                  <a:schemeClr val="bg1"/>
                </a:solidFill>
                <a:latin typeface="时尚中黑简体" panose="01010104010101010101" pitchFamily="2" charset="-122"/>
                <a:ea typeface="时尚中黑简体" panose="01010104010101010101" pitchFamily="2" charset="-122"/>
                <a:sym typeface="+mn-ea"/>
              </a:rPr>
              <a:t>单击此处</a:t>
            </a:r>
            <a:r>
              <a:rPr lang="zh-CN" altLang="en-US" sz="3200" dirty="0">
                <a:solidFill>
                  <a:schemeClr val="bg1"/>
                </a:solidFill>
                <a:latin typeface="时尚中黑简体" panose="01010104010101010101" pitchFamily="2" charset="-122"/>
                <a:ea typeface="时尚中黑简体" panose="01010104010101010101" pitchFamily="2" charset="-122"/>
                <a:sym typeface="+mn-ea"/>
              </a:rPr>
              <a:t>副</a:t>
            </a:r>
            <a:r>
              <a:rPr lang="zh-CN" altLang="zh-CN" sz="3200" dirty="0">
                <a:solidFill>
                  <a:schemeClr val="bg1"/>
                </a:solidFill>
                <a:latin typeface="时尚中黑简体" panose="01010104010101010101" pitchFamily="2" charset="-122"/>
                <a:ea typeface="时尚中黑简体" panose="01010104010101010101" pitchFamily="2" charset="-122"/>
                <a:sym typeface="+mn-ea"/>
              </a:rPr>
              <a:t>添加标题</a:t>
            </a:r>
            <a:endParaRPr lang="zh-CN" altLang="zh-CN" sz="3200" dirty="0">
              <a:solidFill>
                <a:schemeClr val="bg1"/>
              </a:solidFill>
              <a:latin typeface="时尚中黑简体" panose="01010104010101010101" pitchFamily="2" charset="-122"/>
              <a:ea typeface="时尚中黑简体" panose="01010104010101010101" pitchFamily="2" charset="-122"/>
              <a:sym typeface="+mn-ea"/>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00">
        <p15:prstTrans prst="airplane"/>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1000"/>
                                        <p:tgtEl>
                                          <p:spTgt spid="35"/>
                                        </p:tgtEl>
                                      </p:cBhvr>
                                    </p:animEffect>
                                  </p:childTnLst>
                                </p:cTn>
                              </p:par>
                            </p:childTnLst>
                          </p:cTn>
                        </p:par>
                        <p:par>
                          <p:cTn id="13" fill="hold">
                            <p:stCondLst>
                              <p:cond delay="1500"/>
                            </p:stCondLst>
                            <p:childTnLst>
                              <p:par>
                                <p:cTn id="14" presetID="39" presetClass="entr" presetSubtype="0" accel="10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ppt_h</p:attrName>
                                        </p:attrNameLst>
                                      </p:cBhvr>
                                      <p:tavLst>
                                        <p:tav tm="0">
                                          <p:val>
                                            <p:strVal val="#ppt_h/20"/>
                                          </p:val>
                                        </p:tav>
                                        <p:tav tm="50000">
                                          <p:val>
                                            <p:strVal val="#ppt_h/20"/>
                                          </p:val>
                                        </p:tav>
                                        <p:tav tm="100000">
                                          <p:val>
                                            <p:strVal val="#ppt_h"/>
                                          </p:val>
                                        </p:tav>
                                      </p:tavLst>
                                    </p:anim>
                                    <p:anim calcmode="lin" valueType="num">
                                      <p:cBhvr>
                                        <p:cTn id="17" dur="500" fill="hold"/>
                                        <p:tgtEl>
                                          <p:spTgt spid="41"/>
                                        </p:tgtEl>
                                        <p:attrNameLst>
                                          <p:attrName>ppt_w</p:attrName>
                                        </p:attrNameLst>
                                      </p:cBhvr>
                                      <p:tavLst>
                                        <p:tav tm="0">
                                          <p:val>
                                            <p:strVal val="#ppt_w+.3"/>
                                          </p:val>
                                        </p:tav>
                                        <p:tav tm="50000">
                                          <p:val>
                                            <p:strVal val="#ppt_w+.3"/>
                                          </p:val>
                                        </p:tav>
                                        <p:tav tm="100000">
                                          <p:val>
                                            <p:strVal val="#ppt_w"/>
                                          </p:val>
                                        </p:tav>
                                      </p:tavLst>
                                    </p:anim>
                                    <p:anim calcmode="lin" valueType="num">
                                      <p:cBhvr>
                                        <p:cTn id="18" dur="500" fill="hold"/>
                                        <p:tgtEl>
                                          <p:spTgt spid="41"/>
                                        </p:tgtEl>
                                        <p:attrNameLst>
                                          <p:attrName>ppt_x</p:attrName>
                                        </p:attrNameLst>
                                      </p:cBhvr>
                                      <p:tavLst>
                                        <p:tav tm="0">
                                          <p:val>
                                            <p:strVal val="#ppt_x-.3"/>
                                          </p:val>
                                        </p:tav>
                                        <p:tav tm="50000">
                                          <p:val>
                                            <p:strVal val="#ppt_x"/>
                                          </p:val>
                                        </p:tav>
                                        <p:tav tm="100000">
                                          <p:val>
                                            <p:strVal val="#ppt_x"/>
                                          </p:val>
                                        </p:tav>
                                      </p:tavLst>
                                    </p:anim>
                                    <p:anim calcmode="lin" valueType="num">
                                      <p:cBhvr>
                                        <p:cTn id="19" dur="500" fill="hold"/>
                                        <p:tgtEl>
                                          <p:spTgt spid="41"/>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6"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80">
                                          <p:stCondLst>
                                            <p:cond delay="0"/>
                                          </p:stCondLst>
                                        </p:cTn>
                                        <p:tgtEl>
                                          <p:spTgt spid="42"/>
                                        </p:tgtEl>
                                      </p:cBhvr>
                                    </p:animEffect>
                                    <p:anim calcmode="lin" valueType="num">
                                      <p:cBhvr>
                                        <p:cTn id="24"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9" dur="26">
                                          <p:stCondLst>
                                            <p:cond delay="650"/>
                                          </p:stCondLst>
                                        </p:cTn>
                                        <p:tgtEl>
                                          <p:spTgt spid="42"/>
                                        </p:tgtEl>
                                      </p:cBhvr>
                                      <p:to x="100000" y="60000"/>
                                    </p:animScale>
                                    <p:animScale>
                                      <p:cBhvr>
                                        <p:cTn id="30" dur="166" decel="50000">
                                          <p:stCondLst>
                                            <p:cond delay="676"/>
                                          </p:stCondLst>
                                        </p:cTn>
                                        <p:tgtEl>
                                          <p:spTgt spid="42"/>
                                        </p:tgtEl>
                                      </p:cBhvr>
                                      <p:to x="100000" y="100000"/>
                                    </p:animScale>
                                    <p:animScale>
                                      <p:cBhvr>
                                        <p:cTn id="31" dur="26">
                                          <p:stCondLst>
                                            <p:cond delay="1312"/>
                                          </p:stCondLst>
                                        </p:cTn>
                                        <p:tgtEl>
                                          <p:spTgt spid="42"/>
                                        </p:tgtEl>
                                      </p:cBhvr>
                                      <p:to x="100000" y="80000"/>
                                    </p:animScale>
                                    <p:animScale>
                                      <p:cBhvr>
                                        <p:cTn id="32" dur="166" decel="50000">
                                          <p:stCondLst>
                                            <p:cond delay="1338"/>
                                          </p:stCondLst>
                                        </p:cTn>
                                        <p:tgtEl>
                                          <p:spTgt spid="42"/>
                                        </p:tgtEl>
                                      </p:cBhvr>
                                      <p:to x="100000" y="100000"/>
                                    </p:animScale>
                                    <p:animScale>
                                      <p:cBhvr>
                                        <p:cTn id="33" dur="26">
                                          <p:stCondLst>
                                            <p:cond delay="1642"/>
                                          </p:stCondLst>
                                        </p:cTn>
                                        <p:tgtEl>
                                          <p:spTgt spid="42"/>
                                        </p:tgtEl>
                                      </p:cBhvr>
                                      <p:to x="100000" y="90000"/>
                                    </p:animScale>
                                    <p:animScale>
                                      <p:cBhvr>
                                        <p:cTn id="34" dur="166" decel="50000">
                                          <p:stCondLst>
                                            <p:cond delay="1668"/>
                                          </p:stCondLst>
                                        </p:cTn>
                                        <p:tgtEl>
                                          <p:spTgt spid="42"/>
                                        </p:tgtEl>
                                      </p:cBhvr>
                                      <p:to x="100000" y="100000"/>
                                    </p:animScale>
                                    <p:animScale>
                                      <p:cBhvr>
                                        <p:cTn id="35" dur="26">
                                          <p:stCondLst>
                                            <p:cond delay="1808"/>
                                          </p:stCondLst>
                                        </p:cTn>
                                        <p:tgtEl>
                                          <p:spTgt spid="42"/>
                                        </p:tgtEl>
                                      </p:cBhvr>
                                      <p:to x="100000" y="95000"/>
                                    </p:animScale>
                                    <p:animScale>
                                      <p:cBhvr>
                                        <p:cTn id="36" dur="166" decel="50000">
                                          <p:stCondLst>
                                            <p:cond delay="1834"/>
                                          </p:stCondLst>
                                        </p:cTn>
                                        <p:tgtEl>
                                          <p:spTgt spid="4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64" name="文本框 15"/>
          <p:cNvSpPr txBox="1"/>
          <p:nvPr/>
        </p:nvSpPr>
        <p:spPr>
          <a:xfrm>
            <a:off x="1241132" y="4295448"/>
            <a:ext cx="2887974" cy="7875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nvGrpSpPr>
          <p:cNvPr id="2" name="组合 1"/>
          <p:cNvGrpSpPr/>
          <p:nvPr/>
        </p:nvGrpSpPr>
        <p:grpSpPr>
          <a:xfrm>
            <a:off x="1336040" y="1914525"/>
            <a:ext cx="2651760" cy="2204085"/>
            <a:chOff x="2104" y="3015"/>
            <a:chExt cx="4176" cy="3471"/>
          </a:xfrm>
        </p:grpSpPr>
        <p:sp>
          <p:nvSpPr>
            <p:cNvPr id="63" name="矩形 62"/>
            <p:cNvSpPr/>
            <p:nvPr/>
          </p:nvSpPr>
          <p:spPr>
            <a:xfrm>
              <a:off x="2104" y="3015"/>
              <a:ext cx="4176" cy="3471"/>
            </a:xfrm>
            <a:prstGeom prst="rect">
              <a:avLst/>
            </a:prstGeom>
            <a:solidFill>
              <a:srgbClr val="B8191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5" name="图片 6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7" y="3167"/>
              <a:ext cx="3811" cy="3168"/>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66" name="五边形 4"/>
            <p:cNvSpPr/>
            <p:nvPr/>
          </p:nvSpPr>
          <p:spPr>
            <a:xfrm>
              <a:off x="2104" y="5494"/>
              <a:ext cx="3041" cy="611"/>
            </a:xfrm>
            <a:prstGeom prst="homePlate">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文本框 39"/>
            <p:cNvSpPr txBox="1"/>
            <p:nvPr/>
          </p:nvSpPr>
          <p:spPr>
            <a:xfrm>
              <a:off x="2396" y="5494"/>
              <a:ext cx="2375"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请输入标题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sp>
        <p:nvSpPr>
          <p:cNvPr id="68" name="文本框 44"/>
          <p:cNvSpPr txBox="1"/>
          <p:nvPr/>
        </p:nvSpPr>
        <p:spPr>
          <a:xfrm>
            <a:off x="4680411" y="4295448"/>
            <a:ext cx="2887974" cy="7875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nvGrpSpPr>
          <p:cNvPr id="4" name="组合 3"/>
          <p:cNvGrpSpPr/>
          <p:nvPr/>
        </p:nvGrpSpPr>
        <p:grpSpPr>
          <a:xfrm>
            <a:off x="4740910" y="1914525"/>
            <a:ext cx="2651760" cy="2204085"/>
            <a:chOff x="7466" y="3015"/>
            <a:chExt cx="4176" cy="3471"/>
          </a:xfrm>
        </p:grpSpPr>
        <p:sp>
          <p:nvSpPr>
            <p:cNvPr id="60" name="矩形 59"/>
            <p:cNvSpPr/>
            <p:nvPr/>
          </p:nvSpPr>
          <p:spPr>
            <a:xfrm>
              <a:off x="7466" y="3015"/>
              <a:ext cx="4176" cy="3471"/>
            </a:xfrm>
            <a:prstGeom prst="rect">
              <a:avLst/>
            </a:prstGeom>
            <a:solidFill>
              <a:srgbClr val="01243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61" name="图片 6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8" y="3167"/>
              <a:ext cx="3811" cy="3168"/>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76" name="五边形 46"/>
            <p:cNvSpPr/>
            <p:nvPr/>
          </p:nvSpPr>
          <p:spPr>
            <a:xfrm>
              <a:off x="7466" y="5494"/>
              <a:ext cx="3041" cy="611"/>
            </a:xfrm>
            <a:prstGeom prst="homePlate">
              <a:avLst/>
            </a:prstGeom>
            <a:solidFill>
              <a:srgbClr val="012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2" name="文本框 47"/>
            <p:cNvSpPr txBox="1"/>
            <p:nvPr/>
          </p:nvSpPr>
          <p:spPr>
            <a:xfrm>
              <a:off x="7758" y="5494"/>
              <a:ext cx="2375"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请输入标题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sp>
        <p:nvSpPr>
          <p:cNvPr id="83" name="文本框 49"/>
          <p:cNvSpPr txBox="1"/>
          <p:nvPr/>
        </p:nvSpPr>
        <p:spPr>
          <a:xfrm>
            <a:off x="8100993" y="4295448"/>
            <a:ext cx="2887974" cy="78752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600" dirty="0">
                <a:solidFill>
                  <a:schemeClr val="bg1"/>
                </a:solidFill>
                <a:latin typeface="微软雅黑" panose="020B0503020204020204" pitchFamily="2" charset="-122"/>
                <a:ea typeface="微软雅黑" panose="020B0503020204020204" pitchFamily="2" charset="-122"/>
              </a:rPr>
              <a:t>这里输入简单的文字概述这里输入简单字概述</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nvGrpSpPr>
          <p:cNvPr id="5" name="组合 4"/>
          <p:cNvGrpSpPr/>
          <p:nvPr/>
        </p:nvGrpSpPr>
        <p:grpSpPr>
          <a:xfrm>
            <a:off x="8161655" y="1914525"/>
            <a:ext cx="2651760" cy="2204085"/>
            <a:chOff x="12853" y="3015"/>
            <a:chExt cx="4176" cy="3471"/>
          </a:xfrm>
        </p:grpSpPr>
        <p:sp>
          <p:nvSpPr>
            <p:cNvPr id="58" name="矩形 57"/>
            <p:cNvSpPr/>
            <p:nvPr/>
          </p:nvSpPr>
          <p:spPr>
            <a:xfrm>
              <a:off x="12853" y="3015"/>
              <a:ext cx="4176" cy="3471"/>
            </a:xfrm>
            <a:prstGeom prst="rect">
              <a:avLst/>
            </a:prstGeom>
            <a:solidFill>
              <a:srgbClr val="B8191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59" name="图片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035" y="3167"/>
              <a:ext cx="3811" cy="3168"/>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84" name="五边形 51"/>
            <p:cNvSpPr/>
            <p:nvPr/>
          </p:nvSpPr>
          <p:spPr>
            <a:xfrm>
              <a:off x="12853" y="5494"/>
              <a:ext cx="3041" cy="611"/>
            </a:xfrm>
            <a:prstGeom prst="homePlate">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9" name="文本框 52"/>
            <p:cNvSpPr txBox="1"/>
            <p:nvPr/>
          </p:nvSpPr>
          <p:spPr>
            <a:xfrm>
              <a:off x="13145" y="5494"/>
              <a:ext cx="2375" cy="58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b="1" dirty="0">
                  <a:solidFill>
                    <a:schemeClr val="bg1"/>
                  </a:solidFill>
                  <a:latin typeface="微软雅黑" panose="020B0503020204020204" pitchFamily="2" charset="-122"/>
                  <a:ea typeface="微软雅黑" panose="020B0503020204020204" pitchFamily="2" charset="-122"/>
                </a:rPr>
                <a:t>请输入标题</a:t>
              </a:r>
              <a:endParaRPr lang="zh-CN" altLang="en-US" b="1"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4000">
        <p14:warp dir="in"/>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4">
                                            <p:txEl>
                                              <p:pRg st="0" end="0"/>
                                            </p:txEl>
                                          </p:spTgt>
                                        </p:tgtEl>
                                        <p:attrNameLst>
                                          <p:attrName>style.visibility</p:attrName>
                                        </p:attrNameLst>
                                      </p:cBhvr>
                                      <p:to>
                                        <p:strVal val="visible"/>
                                      </p:to>
                                    </p:set>
                                    <p:animEffect transition="in" filter="wipe(left)">
                                      <p:cBhvr>
                                        <p:cTn id="13" dur="1000"/>
                                        <p:tgtEl>
                                          <p:spTgt spid="64">
                                            <p:txEl>
                                              <p:pRg st="0" end="0"/>
                                            </p:txEl>
                                          </p:spTgt>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3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childTnLst>
                                </p:cTn>
                              </p:par>
                            </p:childTnLst>
                          </p:cTn>
                        </p:par>
                        <p:par>
                          <p:cTn id="30" fill="hold">
                            <p:stCondLst>
                              <p:cond delay="4500"/>
                            </p:stCondLst>
                            <p:childTnLst>
                              <p:par>
                                <p:cTn id="31" presetID="22" presetClass="entr" presetSubtype="8" fill="hold" grpId="0"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wipe(left)">
                                      <p:cBhvr>
                                        <p:cTn id="3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8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pic>
        <p:nvPicPr>
          <p:cNvPr id="43" name="图片 42"/>
          <p:cNvPicPr>
            <a:picLocks noChangeAspect="1"/>
          </p:cNvPicPr>
          <p:nvPr/>
        </p:nvPicPr>
        <p:blipFill rotWithShape="1">
          <a:blip r:embed="rId4">
            <a:extLst>
              <a:ext uri="{28A0092B-C50C-407E-A947-70E740481C1C}">
                <a14:useLocalDpi xmlns:a14="http://schemas.microsoft.com/office/drawing/2010/main" val="0"/>
              </a:ext>
            </a:extLst>
          </a:blip>
          <a:srcRect l="17944" r="27606"/>
          <a:stretch>
            <a:fillRect/>
          </a:stretch>
        </p:blipFill>
        <p:spPr>
          <a:xfrm>
            <a:off x="1918335" y="2638425"/>
            <a:ext cx="1744980" cy="2527300"/>
          </a:xfrm>
          <a:prstGeom prst="rect">
            <a:avLst/>
          </a:prstGeom>
          <a:noFill/>
          <a:ln w="9525">
            <a:noFill/>
          </a:ln>
        </p:spPr>
      </p:pic>
      <p:pic>
        <p:nvPicPr>
          <p:cNvPr id="51"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1888" r="15097"/>
          <a:stretch>
            <a:fillRect/>
          </a:stretch>
        </p:blipFill>
        <p:spPr>
          <a:xfrm>
            <a:off x="5963285" y="2638425"/>
            <a:ext cx="1928495" cy="2527300"/>
          </a:xfrm>
          <a:prstGeom prst="rect">
            <a:avLst/>
          </a:prstGeom>
          <a:noFill/>
          <a:ln w="25400" cap="flat" cmpd="sng">
            <a:solidFill>
              <a:srgbClr val="000000">
                <a:alpha val="0"/>
              </a:srgbClr>
            </a:solidFill>
            <a:prstDash val="solid"/>
            <a:miter/>
            <a:headEnd type="none" w="med" len="med"/>
            <a:tailEnd type="none" w="med" len="med"/>
          </a:ln>
        </p:spPr>
      </p:pic>
      <p:grpSp>
        <p:nvGrpSpPr>
          <p:cNvPr id="4" name="组合 3"/>
          <p:cNvGrpSpPr/>
          <p:nvPr/>
        </p:nvGrpSpPr>
        <p:grpSpPr>
          <a:xfrm>
            <a:off x="1912620" y="5165090"/>
            <a:ext cx="8204835" cy="118110"/>
            <a:chOff x="3012" y="8134"/>
            <a:chExt cx="12921" cy="186"/>
          </a:xfrm>
        </p:grpSpPr>
        <p:sp>
          <p:nvSpPr>
            <p:cNvPr id="45" name="AutoShape 6"/>
            <p:cNvSpPr/>
            <p:nvPr/>
          </p:nvSpPr>
          <p:spPr>
            <a:xfrm>
              <a:off x="3012" y="8134"/>
              <a:ext cx="2925" cy="186"/>
            </a:xfrm>
            <a:custGeom>
              <a:avLst/>
              <a:gdLst/>
              <a:ahLst/>
              <a:cxnLst>
                <a:cxn ang="0">
                  <a:pos x="0" y="0"/>
                </a:cxn>
                <a:cxn ang="0">
                  <a:pos x="2147483647" y="0"/>
                </a:cxn>
                <a:cxn ang="0">
                  <a:pos x="2147483647" y="4390396"/>
                </a:cxn>
                <a:cxn ang="0">
                  <a:pos x="0" y="4390396"/>
                </a:cxn>
                <a:cxn ang="0">
                  <a:pos x="0" y="0"/>
                </a:cxn>
              </a:cxnLst>
              <a:rect l="0" t="0" r="0" b="0"/>
              <a:pathLst>
                <a:path w="21600" h="21600">
                  <a:moveTo>
                    <a:pt x="0" y="0"/>
                  </a:moveTo>
                  <a:lnTo>
                    <a:pt x="21600" y="0"/>
                  </a:lnTo>
                  <a:lnTo>
                    <a:pt x="21600" y="21600"/>
                  </a:lnTo>
                  <a:lnTo>
                    <a:pt x="0" y="21600"/>
                  </a:lnTo>
                  <a:lnTo>
                    <a:pt x="0" y="0"/>
                  </a:lnTo>
                  <a:close/>
                </a:path>
              </a:pathLst>
            </a:custGeom>
            <a:solidFill>
              <a:srgbClr val="BF2121">
                <a:alpha val="10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8" name="AutoShape 1"/>
            <p:cNvSpPr/>
            <p:nvPr/>
          </p:nvSpPr>
          <p:spPr>
            <a:xfrm>
              <a:off x="5788" y="8134"/>
              <a:ext cx="3617" cy="186"/>
            </a:xfrm>
            <a:custGeom>
              <a:avLst/>
              <a:gdLst/>
              <a:ahLst/>
              <a:cxnLst>
                <a:cxn ang="0">
                  <a:pos x="0" y="0"/>
                </a:cxn>
                <a:cxn ang="0">
                  <a:pos x="2147483647" y="0"/>
                </a:cxn>
                <a:cxn ang="0">
                  <a:pos x="2147483647" y="4390396"/>
                </a:cxn>
                <a:cxn ang="0">
                  <a:pos x="0" y="4390396"/>
                </a:cxn>
                <a:cxn ang="0">
                  <a:pos x="0" y="0"/>
                </a:cxn>
              </a:cxnLst>
              <a:rect l="0" t="0" r="0" b="0"/>
              <a:pathLst>
                <a:path w="21600" h="21600">
                  <a:moveTo>
                    <a:pt x="0" y="0"/>
                  </a:moveTo>
                  <a:lnTo>
                    <a:pt x="21599" y="0"/>
                  </a:lnTo>
                  <a:lnTo>
                    <a:pt x="21599" y="21600"/>
                  </a:lnTo>
                  <a:lnTo>
                    <a:pt x="0" y="21600"/>
                  </a:lnTo>
                  <a:lnTo>
                    <a:pt x="0" y="0"/>
                  </a:lnTo>
                  <a:close/>
                </a:path>
              </a:pathLst>
            </a:custGeom>
            <a:solidFill>
              <a:srgbClr val="012438"/>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AutoShape 7"/>
            <p:cNvSpPr/>
            <p:nvPr/>
          </p:nvSpPr>
          <p:spPr>
            <a:xfrm>
              <a:off x="9410" y="8134"/>
              <a:ext cx="2999" cy="186"/>
            </a:xfrm>
            <a:custGeom>
              <a:avLst/>
              <a:gdLst/>
              <a:ahLst/>
              <a:cxnLst>
                <a:cxn ang="0">
                  <a:pos x="0" y="0"/>
                </a:cxn>
                <a:cxn ang="0">
                  <a:pos x="2147483647" y="0"/>
                </a:cxn>
                <a:cxn ang="0">
                  <a:pos x="2147483647" y="4390396"/>
                </a:cxn>
                <a:cxn ang="0">
                  <a:pos x="0" y="4390396"/>
                </a:cxn>
                <a:cxn ang="0">
                  <a:pos x="0" y="0"/>
                </a:cxn>
              </a:cxnLst>
              <a:rect l="0" t="0" r="0" b="0"/>
              <a:pathLst>
                <a:path w="21600" h="21600">
                  <a:moveTo>
                    <a:pt x="0" y="0"/>
                  </a:moveTo>
                  <a:lnTo>
                    <a:pt x="21599" y="0"/>
                  </a:lnTo>
                  <a:lnTo>
                    <a:pt x="21599" y="21600"/>
                  </a:lnTo>
                  <a:lnTo>
                    <a:pt x="0" y="21600"/>
                  </a:lnTo>
                  <a:lnTo>
                    <a:pt x="0" y="0"/>
                  </a:lnTo>
                  <a:close/>
                </a:path>
              </a:pathLst>
            </a:custGeom>
            <a:solidFill>
              <a:srgbClr val="E2D7C9">
                <a:alpha val="10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5" name="AutoShape 8"/>
            <p:cNvSpPr/>
            <p:nvPr/>
          </p:nvSpPr>
          <p:spPr>
            <a:xfrm>
              <a:off x="12397" y="8134"/>
              <a:ext cx="3536" cy="167"/>
            </a:xfrm>
            <a:custGeom>
              <a:avLst/>
              <a:gdLst/>
              <a:ahLst/>
              <a:cxnLst>
                <a:cxn ang="0">
                  <a:pos x="0" y="0"/>
                </a:cxn>
                <a:cxn ang="0">
                  <a:pos x="2147483647" y="0"/>
                </a:cxn>
                <a:cxn ang="0">
                  <a:pos x="2147483647" y="3200601"/>
                </a:cxn>
                <a:cxn ang="0">
                  <a:pos x="0" y="3200601"/>
                </a:cxn>
                <a:cxn ang="0">
                  <a:pos x="0" y="0"/>
                </a:cxn>
              </a:cxnLst>
              <a:rect l="0" t="0" r="0" b="0"/>
              <a:pathLst>
                <a:path w="21600" h="21600">
                  <a:moveTo>
                    <a:pt x="0" y="0"/>
                  </a:moveTo>
                  <a:lnTo>
                    <a:pt x="21600" y="0"/>
                  </a:lnTo>
                  <a:lnTo>
                    <a:pt x="21600" y="21600"/>
                  </a:lnTo>
                  <a:lnTo>
                    <a:pt x="0" y="21600"/>
                  </a:lnTo>
                  <a:lnTo>
                    <a:pt x="0" y="0"/>
                  </a:lnTo>
                  <a:close/>
                </a:path>
              </a:pathLst>
            </a:custGeom>
            <a:solidFill>
              <a:srgbClr val="BF2121">
                <a:alpha val="10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56" name="矩形 55"/>
          <p:cNvSpPr/>
          <p:nvPr/>
        </p:nvSpPr>
        <p:spPr>
          <a:xfrm>
            <a:off x="1912620" y="1863725"/>
            <a:ext cx="8371840" cy="969645"/>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这里输入简单的文字概述，这里输入简单的文字概述，这里输入简单的文字概述，这里输入简单的文字概述，</a:t>
            </a:r>
            <a:endParaRPr lang="zh-CN" altLang="en-US" sz="1400" dirty="0">
              <a:solidFill>
                <a:schemeClr val="bg1"/>
              </a:solidFill>
              <a:latin typeface="微软雅黑" panose="020B0503020204020204" pitchFamily="2" charset="-122"/>
              <a:ea typeface="微软雅黑" panose="020B0503020204020204" pitchFamily="2" charset="-122"/>
            </a:endParaRPr>
          </a:p>
          <a:p>
            <a:pPr>
              <a:lnSpc>
                <a:spcPct val="150000"/>
              </a:lnSpc>
            </a:pPr>
            <a:r>
              <a:rPr lang="zh-CN" altLang="en-US" sz="1400" dirty="0">
                <a:solidFill>
                  <a:schemeClr val="bg1"/>
                </a:solidFill>
                <a:latin typeface="微软雅黑" panose="020B0503020204020204" pitchFamily="2" charset="-122"/>
                <a:ea typeface="微软雅黑" panose="020B0503020204020204" pitchFamily="2" charset="-122"/>
              </a:rPr>
              <a:t>这里输入简单的文字概述，这里输入简单的文字概述，</a:t>
            </a:r>
            <a:endParaRPr lang="zh-CN" altLang="en-US" sz="1400" dirty="0">
              <a:solidFill>
                <a:schemeClr val="bg1"/>
              </a:solidFill>
              <a:latin typeface="微软雅黑" panose="020B0503020204020204" pitchFamily="2" charset="-122"/>
              <a:ea typeface="微软雅黑" panose="020B0503020204020204" pitchFamily="2" charset="-122"/>
            </a:endParaRPr>
          </a:p>
          <a:p>
            <a:pPr>
              <a:lnSpc>
                <a:spcPct val="150000"/>
              </a:lnSpc>
            </a:pPr>
            <a:endParaRPr lang="zh-CN" altLang="en-US" sz="1400" dirty="0">
              <a:solidFill>
                <a:schemeClr val="bg1"/>
              </a:solidFill>
              <a:latin typeface="微软雅黑" panose="020B0503020204020204" pitchFamily="2" charset="-122"/>
              <a:ea typeface="微软雅黑" panose="020B0503020204020204" pitchFamily="2" charset="-122"/>
            </a:endParaRPr>
          </a:p>
        </p:txBody>
      </p:sp>
      <p:sp>
        <p:nvSpPr>
          <p:cNvPr id="57" name="TextBox 13"/>
          <p:cNvSpPr txBox="1"/>
          <p:nvPr/>
        </p:nvSpPr>
        <p:spPr>
          <a:xfrm>
            <a:off x="1912620" y="1573530"/>
            <a:ext cx="1277620" cy="246380"/>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defTabSz="1216025"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2" charset="-122"/>
                <a:sym typeface="Arial" panose="020B0604020202020204" pitchFamily="34" charset="0"/>
              </a:rPr>
              <a:t>小标题</a:t>
            </a:r>
            <a:endParaRPr lang="en-US" altLang="zh-CN" sz="1600" b="1"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grpSp>
        <p:nvGrpSpPr>
          <p:cNvPr id="5" name="组合 4"/>
          <p:cNvGrpSpPr/>
          <p:nvPr/>
        </p:nvGrpSpPr>
        <p:grpSpPr>
          <a:xfrm>
            <a:off x="3677920" y="2638425"/>
            <a:ext cx="2295525" cy="2527300"/>
            <a:chOff x="5792" y="4155"/>
            <a:chExt cx="3615" cy="3980"/>
          </a:xfrm>
        </p:grpSpPr>
        <p:sp>
          <p:nvSpPr>
            <p:cNvPr id="53" name="AutoShape 4"/>
            <p:cNvSpPr/>
            <p:nvPr/>
          </p:nvSpPr>
          <p:spPr>
            <a:xfrm>
              <a:off x="5792" y="4155"/>
              <a:ext cx="3612" cy="3980"/>
            </a:xfrm>
            <a:custGeom>
              <a:avLst/>
              <a:gdLst/>
              <a:ahLst/>
              <a:cxnLst>
                <a:cxn ang="0">
                  <a:pos x="0" y="0"/>
                </a:cxn>
                <a:cxn ang="0">
                  <a:pos x="2147483647" y="0"/>
                </a:cxn>
                <a:cxn ang="0">
                  <a:pos x="2147483647" y="2147483647"/>
                </a:cxn>
                <a:cxn ang="0">
                  <a:pos x="0" y="2147483647"/>
                </a:cxn>
                <a:cxn ang="0">
                  <a:pos x="0" y="0"/>
                </a:cxn>
              </a:cxnLst>
              <a:rect l="0" t="0" r="0" b="0"/>
              <a:pathLst>
                <a:path w="21600" h="21600">
                  <a:moveTo>
                    <a:pt x="0" y="0"/>
                  </a:moveTo>
                  <a:lnTo>
                    <a:pt x="21599" y="0"/>
                  </a:lnTo>
                  <a:lnTo>
                    <a:pt x="21599" y="21600"/>
                  </a:lnTo>
                  <a:lnTo>
                    <a:pt x="0" y="21600"/>
                  </a:lnTo>
                  <a:lnTo>
                    <a:pt x="0" y="0"/>
                  </a:lnTo>
                  <a:close/>
                </a:path>
              </a:pathLst>
            </a:custGeom>
            <a:solidFill>
              <a:srgbClr val="BF2121">
                <a:alpha val="100000"/>
              </a:srgbClr>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8" name="TextBox 13"/>
            <p:cNvSpPr txBox="1"/>
            <p:nvPr/>
          </p:nvSpPr>
          <p:spPr>
            <a:xfrm>
              <a:off x="5985" y="5558"/>
              <a:ext cx="3422" cy="388"/>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025"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2" charset="-122"/>
                  <a:sym typeface="Arial" panose="020B0604020202020204" pitchFamily="34" charset="0"/>
                </a:rPr>
                <a:t>你的小标题</a:t>
              </a:r>
              <a:endParaRPr lang="en-US" altLang="zh-CN" sz="1600" b="1"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sp>
          <p:nvSpPr>
            <p:cNvPr id="59" name="TextBox 13"/>
            <p:cNvSpPr txBox="1"/>
            <p:nvPr/>
          </p:nvSpPr>
          <p:spPr>
            <a:xfrm>
              <a:off x="6473" y="6140"/>
              <a:ext cx="2446" cy="1153"/>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100" dirty="0">
                <a:solidFill>
                  <a:schemeClr val="bg1"/>
                </a:solidFill>
                <a:latin typeface="微软雅黑" panose="020B0503020204020204" pitchFamily="2" charset="-122"/>
                <a:ea typeface="微软雅黑" panose="020B0503020204020204" pitchFamily="2" charset="-122"/>
              </a:endParaRPr>
            </a:p>
          </p:txBody>
        </p:sp>
      </p:grpSp>
      <p:grpSp>
        <p:nvGrpSpPr>
          <p:cNvPr id="7" name="组合 6"/>
          <p:cNvGrpSpPr/>
          <p:nvPr/>
        </p:nvGrpSpPr>
        <p:grpSpPr>
          <a:xfrm>
            <a:off x="7860030" y="2638425"/>
            <a:ext cx="2245360" cy="2527300"/>
            <a:chOff x="12378" y="4155"/>
            <a:chExt cx="3536" cy="3980"/>
          </a:xfrm>
        </p:grpSpPr>
        <p:sp>
          <p:nvSpPr>
            <p:cNvPr id="50" name="AutoShape 2"/>
            <p:cNvSpPr/>
            <p:nvPr/>
          </p:nvSpPr>
          <p:spPr>
            <a:xfrm>
              <a:off x="12378" y="4155"/>
              <a:ext cx="3536" cy="3980"/>
            </a:xfrm>
            <a:custGeom>
              <a:avLst/>
              <a:gdLst/>
              <a:ahLst/>
              <a:cxnLst>
                <a:cxn ang="0">
                  <a:pos x="0" y="0"/>
                </a:cxn>
                <a:cxn ang="0">
                  <a:pos x="2147483647" y="0"/>
                </a:cxn>
                <a:cxn ang="0">
                  <a:pos x="2147483647" y="2147483647"/>
                </a:cxn>
                <a:cxn ang="0">
                  <a:pos x="0" y="2147483647"/>
                </a:cxn>
                <a:cxn ang="0">
                  <a:pos x="0" y="0"/>
                </a:cxn>
              </a:cxnLst>
              <a:rect l="0" t="0" r="0" b="0"/>
              <a:pathLst>
                <a:path w="21600" h="21600">
                  <a:moveTo>
                    <a:pt x="0" y="0"/>
                  </a:moveTo>
                  <a:lnTo>
                    <a:pt x="21600" y="0"/>
                  </a:lnTo>
                  <a:lnTo>
                    <a:pt x="21600" y="21600"/>
                  </a:lnTo>
                  <a:lnTo>
                    <a:pt x="0" y="21600"/>
                  </a:lnTo>
                  <a:lnTo>
                    <a:pt x="0" y="0"/>
                  </a:lnTo>
                  <a:close/>
                </a:path>
              </a:pathLst>
            </a:custGeom>
            <a:solidFill>
              <a:srgbClr val="012438"/>
            </a:solidFill>
            <a:ln w="25400" cap="flat" cmpd="sng">
              <a:solidFill>
                <a:srgbClr val="000000">
                  <a:alpha val="0"/>
                </a:srgbClr>
              </a:solidFill>
              <a:prstDash val="solid"/>
              <a:round/>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0" name="TextBox 13"/>
            <p:cNvSpPr txBox="1"/>
            <p:nvPr/>
          </p:nvSpPr>
          <p:spPr>
            <a:xfrm>
              <a:off x="12409" y="5558"/>
              <a:ext cx="3422" cy="388"/>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6025">
                <a:spcBef>
                  <a:spcPct val="20000"/>
                </a:spcBef>
              </a:pPr>
              <a:r>
                <a:rPr lang="zh-CN" altLang="en-US" sz="1600" b="1" dirty="0">
                  <a:solidFill>
                    <a:schemeClr val="bg1"/>
                  </a:solidFill>
                  <a:latin typeface="Arial" panose="020B0604020202020204" pitchFamily="34" charset="0"/>
                  <a:ea typeface="微软雅黑" panose="020B0503020204020204" pitchFamily="2" charset="-122"/>
                  <a:sym typeface="Arial" panose="020B0604020202020204" pitchFamily="34" charset="0"/>
                </a:rPr>
                <a:t>你的小标题</a:t>
              </a:r>
              <a:endParaRPr lang="en-US" altLang="zh-CN" sz="1600" b="1" dirty="0">
                <a:solidFill>
                  <a:schemeClr val="bg1"/>
                </a:solidFill>
                <a:latin typeface="Arial" panose="020B0604020202020204" pitchFamily="34" charset="0"/>
                <a:ea typeface="微软雅黑" panose="020B0503020204020204" pitchFamily="2" charset="-122"/>
                <a:sym typeface="Arial" panose="020B0604020202020204" pitchFamily="34" charset="0"/>
              </a:endParaRPr>
            </a:p>
          </p:txBody>
        </p:sp>
        <p:sp>
          <p:nvSpPr>
            <p:cNvPr id="63" name="TextBox 13"/>
            <p:cNvSpPr txBox="1"/>
            <p:nvPr/>
          </p:nvSpPr>
          <p:spPr>
            <a:xfrm>
              <a:off x="12942" y="6140"/>
              <a:ext cx="2446" cy="1153"/>
            </a:xfrm>
            <a:prstGeom prst="rect">
              <a:avLst/>
            </a:prstGeom>
            <a:noFill/>
            <a:ln w="9525">
              <a:noFill/>
            </a:ln>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100" dirty="0">
                  <a:solidFill>
                    <a:schemeClr val="bg1"/>
                  </a:solidFill>
                  <a:latin typeface="微软雅黑" panose="020B0503020204020204" pitchFamily="2" charset="-122"/>
                  <a:ea typeface="微软雅黑" panose="020B0503020204020204" pitchFamily="2" charset="-122"/>
                </a:rPr>
                <a:t>这里输入简单的文字概述，这里输入简单的文字概述，这里输入简单的文字概述，</a:t>
              </a:r>
              <a:endParaRPr lang="zh-CN" altLang="en-US" sz="11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4000">
        <p15:prstTrans prst="origami"/>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1000" fill="hold"/>
                                        <p:tgtEl>
                                          <p:spTgt spid="57"/>
                                        </p:tgtEl>
                                        <p:attrNameLst>
                                          <p:attrName>ppt_x</p:attrName>
                                        </p:attrNameLst>
                                      </p:cBhvr>
                                      <p:tavLst>
                                        <p:tav tm="0">
                                          <p:val>
                                            <p:strVal val="0-#ppt_w/2"/>
                                          </p:val>
                                        </p:tav>
                                        <p:tav tm="100000">
                                          <p:val>
                                            <p:strVal val="#ppt_x"/>
                                          </p:val>
                                        </p:tav>
                                      </p:tavLst>
                                    </p:anim>
                                    <p:anim calcmode="lin" valueType="num">
                                      <p:cBhvr additive="base">
                                        <p:cTn id="8" dur="10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iterate type="lt">
                                    <p:tmPct val="5000"/>
                                  </p:iterate>
                                  <p:childTnLst>
                                    <p:set>
                                      <p:cBhvr>
                                        <p:cTn id="11" dur="1" fill="hold">
                                          <p:stCondLst>
                                            <p:cond delay="0"/>
                                          </p:stCondLst>
                                        </p:cTn>
                                        <p:tgtEl>
                                          <p:spTgt spid="56">
                                            <p:txEl>
                                              <p:pRg st="0" end="0"/>
                                            </p:txEl>
                                          </p:spTgt>
                                        </p:tgtEl>
                                        <p:attrNameLst>
                                          <p:attrName>style.visibility</p:attrName>
                                        </p:attrNameLst>
                                      </p:cBhvr>
                                      <p:to>
                                        <p:strVal val="visible"/>
                                      </p:to>
                                    </p:set>
                                    <p:animEffect transition="in" filter="wipe(left)">
                                      <p:cBhvr>
                                        <p:cTn id="12" dur="1000"/>
                                        <p:tgtEl>
                                          <p:spTgt spid="56">
                                            <p:txEl>
                                              <p:pRg st="0" end="0"/>
                                            </p:txEl>
                                          </p:spTgt>
                                        </p:tgtEl>
                                      </p:cBhvr>
                                    </p:animEffect>
                                  </p:childTnLst>
                                </p:cTn>
                              </p:par>
                            </p:childTnLst>
                          </p:cTn>
                        </p:par>
                        <p:par>
                          <p:cTn id="13" fill="hold">
                            <p:stCondLst>
                              <p:cond delay="4349"/>
                            </p:stCondLst>
                            <p:childTnLst>
                              <p:par>
                                <p:cTn id="14" presetID="22" presetClass="entr" presetSubtype="8" fill="hold" nodeType="afterEffect">
                                  <p:stCondLst>
                                    <p:cond delay="0"/>
                                  </p:stCondLst>
                                  <p:iterate type="lt">
                                    <p:tmPct val="5000"/>
                                  </p:iterate>
                                  <p:childTnLst>
                                    <p:set>
                                      <p:cBhvr>
                                        <p:cTn id="15" dur="1" fill="hold">
                                          <p:stCondLst>
                                            <p:cond delay="0"/>
                                          </p:stCondLst>
                                        </p:cTn>
                                        <p:tgtEl>
                                          <p:spTgt spid="56">
                                            <p:txEl>
                                              <p:pRg st="1" end="1"/>
                                            </p:txEl>
                                          </p:spTgt>
                                        </p:tgtEl>
                                        <p:attrNameLst>
                                          <p:attrName>style.visibility</p:attrName>
                                        </p:attrNameLst>
                                      </p:cBhvr>
                                      <p:to>
                                        <p:strVal val="visible"/>
                                      </p:to>
                                    </p:set>
                                    <p:animEffect transition="in" filter="wipe(left)">
                                      <p:cBhvr>
                                        <p:cTn id="16" dur="1000"/>
                                        <p:tgtEl>
                                          <p:spTgt spid="56">
                                            <p:txEl>
                                              <p:pRg st="1" end="1"/>
                                            </p:txEl>
                                          </p:spTgt>
                                        </p:tgtEl>
                                      </p:cBhvr>
                                    </p:animEffect>
                                  </p:childTnLst>
                                </p:cTn>
                              </p:par>
                            </p:childTnLst>
                          </p:cTn>
                        </p:par>
                        <p:par>
                          <p:cTn id="17" fill="hold">
                            <p:stCondLst>
                              <p:cond delay="6500"/>
                            </p:stCondLst>
                            <p:childTnLst>
                              <p:par>
                                <p:cTn id="18" presetID="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7000"/>
                            </p:stCondLst>
                            <p:childTnLst>
                              <p:par>
                                <p:cTn id="23" presetID="25" presetClass="entr" presetSubtype="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28" dur="1000" fill="hold"/>
                                        <p:tgtEl>
                                          <p:spTgt spid="43"/>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43"/>
                                        </p:tgtEl>
                                      </p:cBhvr>
                                    </p:animEffect>
                                  </p:childTnLst>
                                </p:cTn>
                              </p:par>
                            </p:childTnLst>
                          </p:cTn>
                        </p:par>
                        <p:par>
                          <p:cTn id="33" fill="hold">
                            <p:stCondLst>
                              <p:cond delay="8000"/>
                            </p:stCondLst>
                            <p:childTnLst>
                              <p:par>
                                <p:cTn id="34" presetID="25"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7"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8"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9" dur="1000" fill="hold"/>
                                        <p:tgtEl>
                                          <p:spTgt spid="5"/>
                                        </p:tgtEl>
                                        <p:attrNameLst>
                                          <p:attrName>ppt_h</p:attrName>
                                        </p:attrNameLst>
                                      </p:cBhvr>
                                      <p:tavLst>
                                        <p:tav tm="0">
                                          <p:val>
                                            <p:strVal val="#ppt_h"/>
                                          </p:val>
                                        </p:tav>
                                        <p:tav tm="100000">
                                          <p:val>
                                            <p:strVal val="#ppt_h"/>
                                          </p:val>
                                        </p:tav>
                                      </p:tavLst>
                                    </p:anim>
                                    <p:anim calcmode="lin" valueType="num">
                                      <p:cBhvr>
                                        <p:cTn id="40"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1"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2"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3" dur="1000" decel="50000">
                                          <p:stCondLst>
                                            <p:cond delay="0"/>
                                          </p:stCondLst>
                                        </p:cTn>
                                        <p:tgtEl>
                                          <p:spTgt spid="5"/>
                                        </p:tgtEl>
                                      </p:cBhvr>
                                    </p:animEffect>
                                  </p:childTnLst>
                                </p:cTn>
                              </p:par>
                            </p:childTnLst>
                          </p:cTn>
                        </p:par>
                        <p:par>
                          <p:cTn id="44" fill="hold">
                            <p:stCondLst>
                              <p:cond delay="9000"/>
                            </p:stCondLst>
                            <p:childTnLst>
                              <p:par>
                                <p:cTn id="45" presetID="25" presetClass="entr" presetSubtype="0"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50" dur="1000" fill="hold"/>
                                        <p:tgtEl>
                                          <p:spTgt spid="51"/>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51"/>
                                        </p:tgtEl>
                                      </p:cBhvr>
                                    </p:animEffect>
                                  </p:childTnLst>
                                </p:cTn>
                              </p:par>
                            </p:childTnLst>
                          </p:cTn>
                        </p:par>
                        <p:par>
                          <p:cTn id="55" fill="hold">
                            <p:stCondLst>
                              <p:cond delay="10000"/>
                            </p:stCondLst>
                            <p:childTnLst>
                              <p:par>
                                <p:cTn id="56" presetID="25" presetClass="entr" presetSubtype="0"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61" dur="1000" fill="hold"/>
                                        <p:tgtEl>
                                          <p:spTgt spid="7"/>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36" name="椭圆 35"/>
          <p:cNvSpPr/>
          <p:nvPr/>
        </p:nvSpPr>
        <p:spPr bwMode="auto">
          <a:xfrm>
            <a:off x="3586480" y="1880870"/>
            <a:ext cx="3120390" cy="3133090"/>
          </a:xfrm>
          <a:prstGeom prst="ellipse">
            <a:avLst/>
          </a:prstGeom>
          <a:noFill/>
          <a:ln w="25400" cap="flat" cmpd="sng" algn="ctr">
            <a:solidFill>
              <a:schemeClr val="bg1">
                <a:lumMod val="50000"/>
              </a:schemeClr>
            </a:solidFill>
            <a:prstDash val="soli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defRPr/>
            </a:pPr>
            <a:endParaRPr lang="zh-CN" altLang="en-US" kern="0" dirty="0">
              <a:solidFill>
                <a:sysClr val="window" lastClr="FFFFFF"/>
              </a:solidFill>
              <a:cs typeface="+mn-ea"/>
              <a:sym typeface="+mn-lt"/>
            </a:endParaRPr>
          </a:p>
        </p:txBody>
      </p:sp>
      <p:sp>
        <p:nvSpPr>
          <p:cNvPr id="37" name="椭圆 36"/>
          <p:cNvSpPr/>
          <p:nvPr/>
        </p:nvSpPr>
        <p:spPr bwMode="auto">
          <a:xfrm>
            <a:off x="5454015" y="1880870"/>
            <a:ext cx="3121660" cy="3133090"/>
          </a:xfrm>
          <a:prstGeom prst="ellipse">
            <a:avLst/>
          </a:prstGeom>
          <a:noFill/>
          <a:ln w="25400" cap="flat" cmpd="sng" algn="ctr">
            <a:solidFill>
              <a:schemeClr val="bg1">
                <a:lumMod val="50000"/>
              </a:schemeClr>
            </a:solidFill>
            <a:prstDash val="soli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defRPr/>
            </a:pPr>
            <a:endParaRPr lang="zh-CN" altLang="en-US" kern="0" dirty="0">
              <a:solidFill>
                <a:sysClr val="window" lastClr="FFFFFF"/>
              </a:solidFill>
              <a:cs typeface="+mn-ea"/>
              <a:sym typeface="+mn-lt"/>
            </a:endParaRPr>
          </a:p>
        </p:txBody>
      </p:sp>
      <p:grpSp>
        <p:nvGrpSpPr>
          <p:cNvPr id="47" name="组合 46"/>
          <p:cNvGrpSpPr/>
          <p:nvPr/>
        </p:nvGrpSpPr>
        <p:grpSpPr>
          <a:xfrm>
            <a:off x="5182235" y="2454910"/>
            <a:ext cx="1800225" cy="1807845"/>
            <a:chOff x="5014912" y="2584450"/>
            <a:chExt cx="2105025" cy="2105025"/>
          </a:xfrm>
        </p:grpSpPr>
        <p:sp>
          <p:nvSpPr>
            <p:cNvPr id="69" name="Oval 19"/>
            <p:cNvSpPr>
              <a:spLocks noChangeArrowheads="1"/>
            </p:cNvSpPr>
            <p:nvPr/>
          </p:nvSpPr>
          <p:spPr bwMode="auto">
            <a:xfrm>
              <a:off x="5014912" y="2584450"/>
              <a:ext cx="2105025" cy="2105025"/>
            </a:xfrm>
            <a:prstGeom prst="ellipse">
              <a:avLst/>
            </a:prstGeom>
            <a:solidFill>
              <a:srgbClr val="B81919"/>
            </a:solidFill>
            <a:ln w="3175" cap="flat" cmpd="sng" algn="ctr">
              <a:noFill/>
              <a:prstDash val="solid"/>
            </a:ln>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endParaRPr lang="zh-CN" altLang="en-US" sz="900" kern="0" dirty="0">
                <a:solidFill>
                  <a:srgbClr val="4D4D4D"/>
                </a:solidFill>
                <a:cs typeface="+mn-ea"/>
                <a:sym typeface="+mn-lt"/>
              </a:endParaRPr>
            </a:p>
          </p:txBody>
        </p:sp>
        <p:sp>
          <p:nvSpPr>
            <p:cNvPr id="70" name="Oval 19"/>
            <p:cNvSpPr>
              <a:spLocks noChangeArrowheads="1"/>
            </p:cNvSpPr>
            <p:nvPr/>
          </p:nvSpPr>
          <p:spPr bwMode="auto">
            <a:xfrm>
              <a:off x="5421289" y="3011488"/>
              <a:ext cx="1300162" cy="1300162"/>
            </a:xfrm>
            <a:prstGeom prst="ellipse">
              <a:avLst/>
            </a:prstGeom>
            <a:solidFill>
              <a:schemeClr val="bg1"/>
            </a:solidFill>
            <a:ln w="3175" cap="flat" cmpd="sng" algn="ctr">
              <a:solidFill>
                <a:srgbClr val="D7D7D7"/>
              </a:solidFill>
              <a:prstDash val="solid"/>
            </a:ln>
            <a:effectLst/>
          </p:spPr>
          <p:txBody>
            <a:bodyPr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defRPr/>
              </a:pPr>
              <a:r>
                <a:rPr lang="zh-CN" altLang="en-US" sz="1800" b="1" kern="0" dirty="0">
                  <a:solidFill>
                    <a:srgbClr val="4D4D4D"/>
                  </a:solidFill>
                  <a:cs typeface="+mn-ea"/>
                  <a:sym typeface="+mn-lt"/>
                </a:rPr>
                <a:t>主要标题</a:t>
              </a:r>
              <a:endParaRPr lang="zh-CN" altLang="en-US" sz="1800" b="1" kern="0" dirty="0">
                <a:solidFill>
                  <a:srgbClr val="4D4D4D"/>
                </a:solidFill>
                <a:cs typeface="+mn-ea"/>
                <a:sym typeface="+mn-lt"/>
              </a:endParaRPr>
            </a:p>
          </p:txBody>
        </p:sp>
      </p:grpSp>
      <p:grpSp>
        <p:nvGrpSpPr>
          <p:cNvPr id="2" name="组合 1"/>
          <p:cNvGrpSpPr/>
          <p:nvPr/>
        </p:nvGrpSpPr>
        <p:grpSpPr>
          <a:xfrm>
            <a:off x="1523365" y="1954530"/>
            <a:ext cx="2926715" cy="852170"/>
            <a:chOff x="2399" y="3078"/>
            <a:chExt cx="4609" cy="1342"/>
          </a:xfrm>
        </p:grpSpPr>
        <p:sp>
          <p:nvSpPr>
            <p:cNvPr id="48" name="Oval 19"/>
            <p:cNvSpPr>
              <a:spLocks noChangeArrowheads="1"/>
            </p:cNvSpPr>
            <p:nvPr/>
          </p:nvSpPr>
          <p:spPr bwMode="auto">
            <a:xfrm>
              <a:off x="5672" y="3078"/>
              <a:ext cx="1336" cy="1342"/>
            </a:xfrm>
            <a:prstGeom prst="ellipse">
              <a:avLst/>
            </a:prstGeom>
            <a:solidFill>
              <a:srgbClr val="B81919"/>
            </a:solidFill>
            <a:ln w="9525">
              <a:noFill/>
              <a:roun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r>
                <a:rPr lang="zh-CN" altLang="en-US" sz="1600" kern="0" dirty="0">
                  <a:solidFill>
                    <a:sysClr val="window" lastClr="FFFFFF"/>
                  </a:solidFill>
                  <a:cs typeface="+mn-ea"/>
                  <a:sym typeface="+mn-lt"/>
                </a:rPr>
                <a:t>添加文本</a:t>
              </a:r>
              <a:endParaRPr lang="zh-CN" altLang="en-US" sz="1600" kern="0" dirty="0">
                <a:solidFill>
                  <a:sysClr val="window" lastClr="FFFFFF"/>
                </a:solidFill>
                <a:cs typeface="+mn-ea"/>
                <a:sym typeface="+mn-lt"/>
              </a:endParaRPr>
            </a:p>
          </p:txBody>
        </p:sp>
        <p:sp>
          <p:nvSpPr>
            <p:cNvPr id="63" name="TextBox 22"/>
            <p:cNvSpPr txBox="1"/>
            <p:nvPr/>
          </p:nvSpPr>
          <p:spPr>
            <a:xfrm>
              <a:off x="2399" y="3119"/>
              <a:ext cx="2929" cy="866"/>
            </a:xfrm>
            <a:prstGeom prst="rect">
              <a:avLst/>
            </a:prstGeom>
            <a:noFill/>
          </p:spPr>
          <p:txBody>
            <a:bodyPr wrap="square" lIns="89477" tIns="44738" rIns="89477" bIns="44738"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nSpc>
                  <a:spcPct val="130000"/>
                </a:lnSpc>
              </a:pPr>
              <a:r>
                <a:rPr lang="zh-CN" altLang="en-US" sz="1200" dirty="0">
                  <a:solidFill>
                    <a:schemeClr val="bg1"/>
                  </a:solidFill>
                  <a:cs typeface="+mn-ea"/>
                  <a:sym typeface="+mn-lt"/>
                </a:rPr>
                <a:t>您的内容打在这里，或者通过复制您的文本后。</a:t>
              </a:r>
              <a:endParaRPr lang="zh-CN" altLang="en-US" sz="1200" dirty="0">
                <a:solidFill>
                  <a:schemeClr val="bg1"/>
                </a:solidFill>
                <a:cs typeface="+mn-ea"/>
                <a:sym typeface="+mn-lt"/>
              </a:endParaRPr>
            </a:p>
          </p:txBody>
        </p:sp>
      </p:grpSp>
      <p:grpSp>
        <p:nvGrpSpPr>
          <p:cNvPr id="8" name="组合 7"/>
          <p:cNvGrpSpPr/>
          <p:nvPr/>
        </p:nvGrpSpPr>
        <p:grpSpPr>
          <a:xfrm>
            <a:off x="7755255" y="1967865"/>
            <a:ext cx="2872105" cy="853440"/>
            <a:chOff x="12213" y="3099"/>
            <a:chExt cx="4523" cy="1344"/>
          </a:xfrm>
        </p:grpSpPr>
        <p:sp>
          <p:nvSpPr>
            <p:cNvPr id="49" name="Oval 19_13"/>
            <p:cNvSpPr>
              <a:spLocks noChangeArrowheads="1"/>
            </p:cNvSpPr>
            <p:nvPr/>
          </p:nvSpPr>
          <p:spPr bwMode="auto">
            <a:xfrm>
              <a:off x="12213" y="3099"/>
              <a:ext cx="1336" cy="1344"/>
            </a:xfrm>
            <a:prstGeom prst="ellipse">
              <a:avLst/>
            </a:prstGeom>
            <a:solidFill>
              <a:srgbClr val="B81919"/>
            </a:solidFill>
            <a:ln w="9525">
              <a:noFill/>
              <a:roun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r>
                <a:rPr lang="zh-CN" altLang="en-US" sz="1600" kern="0" dirty="0">
                  <a:solidFill>
                    <a:schemeClr val="bg1"/>
                  </a:solidFill>
                  <a:cs typeface="+mn-ea"/>
                  <a:sym typeface="+mn-lt"/>
                </a:rPr>
                <a:t>添加文本</a:t>
              </a:r>
              <a:endParaRPr lang="zh-CN" altLang="en-US" sz="1600" kern="0" dirty="0">
                <a:solidFill>
                  <a:schemeClr val="bg1"/>
                </a:solidFill>
                <a:cs typeface="+mn-ea"/>
                <a:sym typeface="+mn-lt"/>
              </a:endParaRPr>
            </a:p>
          </p:txBody>
        </p:sp>
        <p:sp>
          <p:nvSpPr>
            <p:cNvPr id="64" name="TextBox 23"/>
            <p:cNvSpPr txBox="1"/>
            <p:nvPr/>
          </p:nvSpPr>
          <p:spPr>
            <a:xfrm>
              <a:off x="13846" y="3119"/>
              <a:ext cx="2890" cy="866"/>
            </a:xfrm>
            <a:prstGeom prst="rect">
              <a:avLst/>
            </a:prstGeom>
            <a:noFill/>
          </p:spPr>
          <p:txBody>
            <a:bodyPr wrap="square" lIns="89477" tIns="44738" rIns="89477" bIns="44738"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nSpc>
                  <a:spcPct val="130000"/>
                </a:lnSpc>
              </a:pPr>
              <a:r>
                <a:rPr lang="zh-CN" altLang="en-US" sz="1200" dirty="0">
                  <a:solidFill>
                    <a:schemeClr val="bg1"/>
                  </a:solidFill>
                  <a:cs typeface="+mn-ea"/>
                  <a:sym typeface="+mn-lt"/>
                </a:rPr>
                <a:t>您的内容打在这里，或者通过复制您的文本后。</a:t>
              </a:r>
              <a:endParaRPr lang="zh-CN" altLang="en-US" sz="1200" dirty="0">
                <a:solidFill>
                  <a:schemeClr val="bg1"/>
                </a:solidFill>
                <a:cs typeface="+mn-ea"/>
                <a:sym typeface="+mn-lt"/>
              </a:endParaRPr>
            </a:p>
          </p:txBody>
        </p:sp>
      </p:grpSp>
      <p:grpSp>
        <p:nvGrpSpPr>
          <p:cNvPr id="5" name="组合 4"/>
          <p:cNvGrpSpPr/>
          <p:nvPr/>
        </p:nvGrpSpPr>
        <p:grpSpPr>
          <a:xfrm>
            <a:off x="1179195" y="2925445"/>
            <a:ext cx="2891790" cy="853440"/>
            <a:chOff x="1857" y="4607"/>
            <a:chExt cx="4554" cy="1344"/>
          </a:xfrm>
        </p:grpSpPr>
        <p:sp>
          <p:nvSpPr>
            <p:cNvPr id="61" name="Oval 19_16"/>
            <p:cNvSpPr>
              <a:spLocks noChangeArrowheads="1"/>
            </p:cNvSpPr>
            <p:nvPr/>
          </p:nvSpPr>
          <p:spPr bwMode="auto">
            <a:xfrm>
              <a:off x="5073" y="4607"/>
              <a:ext cx="1339" cy="1344"/>
            </a:xfrm>
            <a:prstGeom prst="ellipse">
              <a:avLst/>
            </a:prstGeom>
            <a:solidFill>
              <a:srgbClr val="B81919"/>
            </a:solidFill>
            <a:ln w="9525">
              <a:noFill/>
              <a:roun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r>
                <a:rPr lang="zh-CN" altLang="en-US" sz="1600" kern="0" dirty="0">
                  <a:solidFill>
                    <a:sysClr val="window" lastClr="FFFFFF"/>
                  </a:solidFill>
                  <a:cs typeface="+mn-ea"/>
                  <a:sym typeface="+mn-lt"/>
                </a:rPr>
                <a:t>添加文本</a:t>
              </a:r>
              <a:endParaRPr lang="zh-CN" altLang="en-US" sz="1600" kern="0" dirty="0">
                <a:solidFill>
                  <a:sysClr val="window" lastClr="FFFFFF"/>
                </a:solidFill>
                <a:cs typeface="+mn-ea"/>
                <a:sym typeface="+mn-lt"/>
              </a:endParaRPr>
            </a:p>
          </p:txBody>
        </p:sp>
        <p:sp>
          <p:nvSpPr>
            <p:cNvPr id="65" name="TextBox 24"/>
            <p:cNvSpPr txBox="1"/>
            <p:nvPr/>
          </p:nvSpPr>
          <p:spPr>
            <a:xfrm>
              <a:off x="1857" y="4889"/>
              <a:ext cx="2890" cy="866"/>
            </a:xfrm>
            <a:prstGeom prst="rect">
              <a:avLst/>
            </a:prstGeom>
            <a:noFill/>
          </p:spPr>
          <p:txBody>
            <a:bodyPr wrap="square" lIns="89477" tIns="44738" rIns="89477" bIns="44738"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nSpc>
                  <a:spcPct val="130000"/>
                </a:lnSpc>
              </a:pPr>
              <a:r>
                <a:rPr lang="zh-CN" altLang="en-US" sz="1200" dirty="0">
                  <a:solidFill>
                    <a:schemeClr val="bg1"/>
                  </a:solidFill>
                  <a:cs typeface="+mn-ea"/>
                  <a:sym typeface="+mn-lt"/>
                </a:rPr>
                <a:t>您的内容打在这里，或者通过复制您的文本后。</a:t>
              </a:r>
              <a:endParaRPr lang="zh-CN" altLang="en-US" sz="1200" dirty="0">
                <a:solidFill>
                  <a:schemeClr val="bg1"/>
                </a:solidFill>
                <a:cs typeface="+mn-ea"/>
                <a:sym typeface="+mn-lt"/>
              </a:endParaRPr>
            </a:p>
          </p:txBody>
        </p:sp>
      </p:grpSp>
      <p:grpSp>
        <p:nvGrpSpPr>
          <p:cNvPr id="9" name="组合 8"/>
          <p:cNvGrpSpPr/>
          <p:nvPr/>
        </p:nvGrpSpPr>
        <p:grpSpPr>
          <a:xfrm>
            <a:off x="8140700" y="2957830"/>
            <a:ext cx="2886710" cy="853440"/>
            <a:chOff x="12820" y="4658"/>
            <a:chExt cx="4546" cy="1344"/>
          </a:xfrm>
        </p:grpSpPr>
        <p:sp>
          <p:nvSpPr>
            <p:cNvPr id="59" name="Oval 19_14"/>
            <p:cNvSpPr>
              <a:spLocks noChangeArrowheads="1"/>
            </p:cNvSpPr>
            <p:nvPr/>
          </p:nvSpPr>
          <p:spPr bwMode="auto">
            <a:xfrm>
              <a:off x="12820" y="4658"/>
              <a:ext cx="1339" cy="1344"/>
            </a:xfrm>
            <a:prstGeom prst="ellipse">
              <a:avLst/>
            </a:prstGeom>
            <a:solidFill>
              <a:srgbClr val="B81919"/>
            </a:solidFill>
            <a:ln w="9525">
              <a:noFill/>
              <a:roun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r>
                <a:rPr lang="zh-CN" altLang="en-US" sz="1600" kern="0" dirty="0">
                  <a:solidFill>
                    <a:schemeClr val="bg1"/>
                  </a:solidFill>
                  <a:cs typeface="+mn-ea"/>
                  <a:sym typeface="+mn-lt"/>
                </a:rPr>
                <a:t>添加文本</a:t>
              </a:r>
              <a:endParaRPr lang="zh-CN" altLang="en-US" sz="1600" kern="0" dirty="0">
                <a:solidFill>
                  <a:schemeClr val="bg1"/>
                </a:solidFill>
                <a:cs typeface="+mn-ea"/>
                <a:sym typeface="+mn-lt"/>
              </a:endParaRPr>
            </a:p>
          </p:txBody>
        </p:sp>
        <p:sp>
          <p:nvSpPr>
            <p:cNvPr id="66" name="TextBox 25"/>
            <p:cNvSpPr txBox="1"/>
            <p:nvPr/>
          </p:nvSpPr>
          <p:spPr>
            <a:xfrm>
              <a:off x="14476" y="4889"/>
              <a:ext cx="2890" cy="866"/>
            </a:xfrm>
            <a:prstGeom prst="rect">
              <a:avLst/>
            </a:prstGeom>
            <a:noFill/>
          </p:spPr>
          <p:txBody>
            <a:bodyPr wrap="square" lIns="89477" tIns="44738" rIns="89477" bIns="44738"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nSpc>
                  <a:spcPct val="130000"/>
                </a:lnSpc>
              </a:pPr>
              <a:r>
                <a:rPr lang="zh-CN" altLang="en-US" sz="1200" dirty="0">
                  <a:solidFill>
                    <a:schemeClr val="bg1"/>
                  </a:solidFill>
                  <a:cs typeface="+mn-ea"/>
                  <a:sym typeface="+mn-lt"/>
                </a:rPr>
                <a:t>您的内容打在这里，或者通过复制您的文本后。</a:t>
              </a:r>
              <a:endParaRPr lang="zh-CN" altLang="en-US" sz="1200" dirty="0">
                <a:solidFill>
                  <a:schemeClr val="bg1"/>
                </a:solidFill>
                <a:cs typeface="+mn-ea"/>
                <a:sym typeface="+mn-lt"/>
              </a:endParaRPr>
            </a:p>
          </p:txBody>
        </p:sp>
      </p:grpSp>
      <p:grpSp>
        <p:nvGrpSpPr>
          <p:cNvPr id="10" name="组合 9"/>
          <p:cNvGrpSpPr/>
          <p:nvPr/>
        </p:nvGrpSpPr>
        <p:grpSpPr>
          <a:xfrm>
            <a:off x="7797165" y="3937000"/>
            <a:ext cx="2852420" cy="853440"/>
            <a:chOff x="12279" y="6200"/>
            <a:chExt cx="4492" cy="1344"/>
          </a:xfrm>
        </p:grpSpPr>
        <p:sp>
          <p:nvSpPr>
            <p:cNvPr id="60" name="Oval 19_15"/>
            <p:cNvSpPr>
              <a:spLocks noChangeArrowheads="1"/>
            </p:cNvSpPr>
            <p:nvPr/>
          </p:nvSpPr>
          <p:spPr bwMode="auto">
            <a:xfrm>
              <a:off x="12279" y="6200"/>
              <a:ext cx="1339" cy="1344"/>
            </a:xfrm>
            <a:prstGeom prst="ellipse">
              <a:avLst/>
            </a:prstGeom>
            <a:solidFill>
              <a:srgbClr val="B81919"/>
            </a:solidFill>
            <a:ln w="9525">
              <a:noFill/>
              <a:roun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r>
                <a:rPr lang="zh-CN" altLang="en-US" sz="1600" kern="0" dirty="0">
                  <a:solidFill>
                    <a:schemeClr val="bg1"/>
                  </a:solidFill>
                  <a:cs typeface="+mn-ea"/>
                  <a:sym typeface="+mn-lt"/>
                </a:rPr>
                <a:t>添加文本</a:t>
              </a:r>
              <a:endParaRPr lang="zh-CN" altLang="en-US" sz="1600" kern="0" dirty="0">
                <a:solidFill>
                  <a:schemeClr val="bg1"/>
                </a:solidFill>
                <a:cs typeface="+mn-ea"/>
                <a:sym typeface="+mn-lt"/>
              </a:endParaRPr>
            </a:p>
          </p:txBody>
        </p:sp>
        <p:sp>
          <p:nvSpPr>
            <p:cNvPr id="67" name="TextBox 26"/>
            <p:cNvSpPr txBox="1"/>
            <p:nvPr/>
          </p:nvSpPr>
          <p:spPr>
            <a:xfrm>
              <a:off x="13881" y="6430"/>
              <a:ext cx="2890" cy="866"/>
            </a:xfrm>
            <a:prstGeom prst="rect">
              <a:avLst/>
            </a:prstGeom>
            <a:noFill/>
          </p:spPr>
          <p:txBody>
            <a:bodyPr wrap="square" lIns="89477" tIns="44738" rIns="89477" bIns="44738"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nSpc>
                  <a:spcPct val="130000"/>
                </a:lnSpc>
              </a:pPr>
              <a:r>
                <a:rPr lang="zh-CN" altLang="en-US" sz="1200" dirty="0">
                  <a:solidFill>
                    <a:schemeClr val="bg1"/>
                  </a:solidFill>
                  <a:cs typeface="+mn-ea"/>
                  <a:sym typeface="+mn-lt"/>
                </a:rPr>
                <a:t>您的内容打在这里，或者通过复制您的文本后。</a:t>
              </a:r>
              <a:endParaRPr lang="zh-CN" altLang="en-US" sz="1200" dirty="0">
                <a:solidFill>
                  <a:schemeClr val="bg1"/>
                </a:solidFill>
                <a:cs typeface="+mn-ea"/>
                <a:sym typeface="+mn-lt"/>
              </a:endParaRPr>
            </a:p>
          </p:txBody>
        </p:sp>
      </p:grpSp>
      <p:grpSp>
        <p:nvGrpSpPr>
          <p:cNvPr id="7" name="组合 6"/>
          <p:cNvGrpSpPr/>
          <p:nvPr/>
        </p:nvGrpSpPr>
        <p:grpSpPr>
          <a:xfrm>
            <a:off x="1523365" y="3931285"/>
            <a:ext cx="2895600" cy="853440"/>
            <a:chOff x="2399" y="6191"/>
            <a:chExt cx="4560" cy="1344"/>
          </a:xfrm>
        </p:grpSpPr>
        <p:sp>
          <p:nvSpPr>
            <p:cNvPr id="62" name="Oval 19_17"/>
            <p:cNvSpPr>
              <a:spLocks noChangeArrowheads="1"/>
            </p:cNvSpPr>
            <p:nvPr/>
          </p:nvSpPr>
          <p:spPr bwMode="auto">
            <a:xfrm>
              <a:off x="5621" y="6191"/>
              <a:ext cx="1339" cy="1344"/>
            </a:xfrm>
            <a:prstGeom prst="ellipse">
              <a:avLst/>
            </a:prstGeom>
            <a:solidFill>
              <a:srgbClr val="B81919"/>
            </a:solidFill>
            <a:ln w="9525">
              <a:noFill/>
              <a:round/>
            </a:ln>
            <a:effectLst/>
          </p:spPr>
          <p:txBody>
            <a:bodyPr lIns="89477" tIns="44738" rIns="89477" bIns="44738" anchor="ct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gn="ctr">
                <a:lnSpc>
                  <a:spcPct val="120000"/>
                </a:lnSpc>
                <a:defRPr/>
              </a:pPr>
              <a:r>
                <a:rPr lang="zh-CN" altLang="en-US" sz="1600" kern="0" dirty="0">
                  <a:solidFill>
                    <a:sysClr val="window" lastClr="FFFFFF"/>
                  </a:solidFill>
                  <a:cs typeface="+mn-ea"/>
                  <a:sym typeface="+mn-lt"/>
                </a:rPr>
                <a:t>添加文本</a:t>
              </a:r>
              <a:endParaRPr lang="zh-CN" altLang="en-US" sz="1600" kern="0" dirty="0">
                <a:solidFill>
                  <a:sysClr val="window" lastClr="FFFFFF"/>
                </a:solidFill>
                <a:cs typeface="+mn-ea"/>
                <a:sym typeface="+mn-lt"/>
              </a:endParaRPr>
            </a:p>
          </p:txBody>
        </p:sp>
        <p:sp>
          <p:nvSpPr>
            <p:cNvPr id="68" name="TextBox 27"/>
            <p:cNvSpPr txBox="1"/>
            <p:nvPr/>
          </p:nvSpPr>
          <p:spPr>
            <a:xfrm>
              <a:off x="2399" y="6430"/>
              <a:ext cx="2890" cy="866"/>
            </a:xfrm>
            <a:prstGeom prst="rect">
              <a:avLst/>
            </a:prstGeom>
            <a:noFill/>
          </p:spPr>
          <p:txBody>
            <a:bodyPr wrap="square" lIns="89477" tIns="44738" rIns="89477" bIns="44738" rtlCol="0">
              <a:spAutoFit/>
            </a:bodyPr>
            <a:ls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835" algn="l" defTabSz="1219200" rtl="0" eaLnBrk="1" latinLnBrk="0" hangingPunct="1">
                <a:defRPr sz="2400" kern="1200">
                  <a:solidFill>
                    <a:schemeClr val="tx1"/>
                  </a:solidFill>
                  <a:latin typeface="+mn-lt"/>
                  <a:ea typeface="+mn-ea"/>
                  <a:cs typeface="+mn-cs"/>
                </a:defRPr>
              </a:lvl3pPr>
              <a:lvl4pPr marL="1829435" algn="l" defTabSz="1219200" rtl="0" eaLnBrk="1" latinLnBrk="0" hangingPunct="1">
                <a:defRPr sz="2400" kern="1200">
                  <a:solidFill>
                    <a:schemeClr val="tx1"/>
                  </a:solidFill>
                  <a:latin typeface="+mn-lt"/>
                  <a:ea typeface="+mn-ea"/>
                  <a:cs typeface="+mn-cs"/>
                </a:defRPr>
              </a:lvl4pPr>
              <a:lvl5pPr marL="2439035" algn="l" defTabSz="1219200" rtl="0" eaLnBrk="1" latinLnBrk="0" hangingPunct="1">
                <a:defRPr sz="2400" kern="1200">
                  <a:solidFill>
                    <a:schemeClr val="tx1"/>
                  </a:solidFill>
                  <a:latin typeface="+mn-lt"/>
                  <a:ea typeface="+mn-ea"/>
                  <a:cs typeface="+mn-cs"/>
                </a:defRPr>
              </a:lvl5pPr>
              <a:lvl6pPr marL="3049270" algn="l" defTabSz="1219200" rtl="0" eaLnBrk="1" latinLnBrk="0" hangingPunct="1">
                <a:defRPr sz="2400" kern="1200">
                  <a:solidFill>
                    <a:schemeClr val="tx1"/>
                  </a:solidFill>
                  <a:latin typeface="+mn-lt"/>
                  <a:ea typeface="+mn-ea"/>
                  <a:cs typeface="+mn-cs"/>
                </a:defRPr>
              </a:lvl6pPr>
              <a:lvl7pPr marL="3658870" algn="l" defTabSz="1219200" rtl="0" eaLnBrk="1" latinLnBrk="0" hangingPunct="1">
                <a:defRPr sz="2400" kern="1200">
                  <a:solidFill>
                    <a:schemeClr val="tx1"/>
                  </a:solidFill>
                  <a:latin typeface="+mn-lt"/>
                  <a:ea typeface="+mn-ea"/>
                  <a:cs typeface="+mn-cs"/>
                </a:defRPr>
              </a:lvl7pPr>
              <a:lvl8pPr marL="4268470" algn="l" defTabSz="1219200" rtl="0" eaLnBrk="1" latinLnBrk="0" hangingPunct="1">
                <a:defRPr sz="2400" kern="1200">
                  <a:solidFill>
                    <a:schemeClr val="tx1"/>
                  </a:solidFill>
                  <a:latin typeface="+mn-lt"/>
                  <a:ea typeface="+mn-ea"/>
                  <a:cs typeface="+mn-cs"/>
                </a:defRPr>
              </a:lvl8pPr>
              <a:lvl9pPr marL="4878705" algn="l" defTabSz="1219200" rtl="0" eaLnBrk="1" latinLnBrk="0" hangingPunct="1">
                <a:defRPr sz="2400" kern="1200">
                  <a:solidFill>
                    <a:schemeClr val="tx1"/>
                  </a:solidFill>
                  <a:latin typeface="+mn-lt"/>
                  <a:ea typeface="+mn-ea"/>
                  <a:cs typeface="+mn-cs"/>
                </a:defRPr>
              </a:lvl9pPr>
            </a:lstStyle>
            <a:p>
              <a:pPr>
                <a:lnSpc>
                  <a:spcPct val="130000"/>
                </a:lnSpc>
              </a:pPr>
              <a:r>
                <a:rPr lang="zh-CN" altLang="en-US" sz="1200" dirty="0">
                  <a:solidFill>
                    <a:schemeClr val="bg1"/>
                  </a:solidFill>
                  <a:cs typeface="+mn-ea"/>
                  <a:sym typeface="+mn-lt"/>
                </a:rPr>
                <a:t>您的内容打在这里，或者通过复制您的文本后。</a:t>
              </a:r>
              <a:endParaRPr lang="zh-CN" altLang="en-US" sz="12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4000">
        <p14:doors dir="vert"/>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style.rotation</p:attrName>
                                        </p:attrNameLst>
                                      </p:cBhvr>
                                      <p:tavLst>
                                        <p:tav tm="0">
                                          <p:val>
                                            <p:fltVal val="720"/>
                                          </p:val>
                                        </p:tav>
                                        <p:tav tm="100000">
                                          <p:val>
                                            <p:fltVal val="0"/>
                                          </p:val>
                                        </p:tav>
                                      </p:tavLst>
                                    </p:anim>
                                    <p:anim calcmode="lin" valueType="num">
                                      <p:cBhvr>
                                        <p:cTn id="9" dur="1000" fill="hold"/>
                                        <p:tgtEl>
                                          <p:spTgt spid="47"/>
                                        </p:tgtEl>
                                        <p:attrNameLst>
                                          <p:attrName>ppt_h</p:attrName>
                                        </p:attrNameLst>
                                      </p:cBhvr>
                                      <p:tavLst>
                                        <p:tav tm="0">
                                          <p:val>
                                            <p:fltVal val="0"/>
                                          </p:val>
                                        </p:tav>
                                        <p:tav tm="100000">
                                          <p:val>
                                            <p:strVal val="#ppt_h"/>
                                          </p:val>
                                        </p:tav>
                                      </p:tavLst>
                                    </p:anim>
                                    <p:anim calcmode="lin" valueType="num">
                                      <p:cBhvr>
                                        <p:cTn id="10" dur="1000" fill="hold"/>
                                        <p:tgtEl>
                                          <p:spTgt spid="47"/>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2" presetClass="entr" presetSubtype="2" fill="hold" grpId="0"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right)">
                                      <p:cBhvr>
                                        <p:cTn id="14" dur="1000"/>
                                        <p:tgtEl>
                                          <p:spTgt spid="36"/>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1000"/>
                                        <p:tgtEl>
                                          <p:spTgt spid="37"/>
                                        </p:tgtEl>
                                      </p:cBhvr>
                                    </p:animEffect>
                                  </p:childTnLst>
                                </p:cTn>
                              </p:par>
                            </p:childTnLst>
                          </p:cTn>
                        </p:par>
                        <p:par>
                          <p:cTn id="19" fill="hold">
                            <p:stCondLst>
                              <p:cond delay="3000"/>
                            </p:stCondLst>
                            <p:childTnLst>
                              <p:par>
                                <p:cTn id="20" presetID="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1+#ppt_w/2"/>
                                          </p:val>
                                        </p:tav>
                                        <p:tav tm="100000">
                                          <p:val>
                                            <p:strVal val="#ppt_x"/>
                                          </p:val>
                                        </p:tav>
                                      </p:tavLst>
                                    </p:anim>
                                    <p:anim calcmode="lin" valueType="num">
                                      <p:cBhvr additive="base">
                                        <p:cTn id="23" dur="10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0-#ppt_w/2"/>
                                          </p:val>
                                        </p:tav>
                                        <p:tav tm="100000">
                                          <p:val>
                                            <p:strVal val="#ppt_x"/>
                                          </p:val>
                                        </p:tav>
                                      </p:tavLst>
                                    </p:anim>
                                    <p:anim calcmode="lin" valueType="num">
                                      <p:cBhvr additive="base">
                                        <p:cTn id="28" dur="10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1000" fill="hold"/>
                                        <p:tgtEl>
                                          <p:spTgt spid="5"/>
                                        </p:tgtEl>
                                        <p:attrNameLst>
                                          <p:attrName>ppt_x</p:attrName>
                                        </p:attrNameLst>
                                      </p:cBhvr>
                                      <p:tavLst>
                                        <p:tav tm="0">
                                          <p:val>
                                            <p:strVal val="1+#ppt_w/2"/>
                                          </p:val>
                                        </p:tav>
                                        <p:tav tm="100000">
                                          <p:val>
                                            <p:strVal val="#ppt_x"/>
                                          </p:val>
                                        </p:tav>
                                      </p:tavLst>
                                    </p:anim>
                                    <p:anim calcmode="lin" valueType="num">
                                      <p:cBhvr additive="base">
                                        <p:cTn id="33" dur="100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60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0-#ppt_w/2"/>
                                          </p:val>
                                        </p:tav>
                                        <p:tav tm="100000">
                                          <p:val>
                                            <p:strVal val="#ppt_x"/>
                                          </p:val>
                                        </p:tav>
                                      </p:tavLst>
                                    </p:anim>
                                    <p:anim calcmode="lin" valueType="num">
                                      <p:cBhvr additive="base">
                                        <p:cTn id="38" dur="10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7000"/>
                            </p:stCondLst>
                            <p:childTnLst>
                              <p:par>
                                <p:cTn id="40" presetID="2" presetClass="entr" presetSubtype="2"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1000" fill="hold"/>
                                        <p:tgtEl>
                                          <p:spTgt spid="7"/>
                                        </p:tgtEl>
                                        <p:attrNameLst>
                                          <p:attrName>ppt_x</p:attrName>
                                        </p:attrNameLst>
                                      </p:cBhvr>
                                      <p:tavLst>
                                        <p:tav tm="0">
                                          <p:val>
                                            <p:strVal val="1+#ppt_w/2"/>
                                          </p:val>
                                        </p:tav>
                                        <p:tav tm="100000">
                                          <p:val>
                                            <p:strVal val="#ppt_x"/>
                                          </p:val>
                                        </p:tav>
                                      </p:tavLst>
                                    </p:anim>
                                    <p:anim calcmode="lin" valueType="num">
                                      <p:cBhvr additive="base">
                                        <p:cTn id="43" dur="1000" fill="hold"/>
                                        <p:tgtEl>
                                          <p:spTgt spid="7"/>
                                        </p:tgtEl>
                                        <p:attrNameLst>
                                          <p:attrName>ppt_y</p:attrName>
                                        </p:attrNameLst>
                                      </p:cBhvr>
                                      <p:tavLst>
                                        <p:tav tm="0">
                                          <p:val>
                                            <p:strVal val="#ppt_y"/>
                                          </p:val>
                                        </p:tav>
                                        <p:tav tm="100000">
                                          <p:val>
                                            <p:strVal val="#ppt_y"/>
                                          </p:val>
                                        </p:tav>
                                      </p:tavLst>
                                    </p:anim>
                                  </p:childTnLst>
                                </p:cTn>
                              </p:par>
                            </p:childTnLst>
                          </p:cTn>
                        </p:par>
                        <p:par>
                          <p:cTn id="44" fill="hold">
                            <p:stCondLst>
                              <p:cond delay="8000"/>
                            </p:stCondLst>
                            <p:childTnLst>
                              <p:par>
                                <p:cTn id="45" presetID="2" presetClass="entr" presetSubtype="8"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1000" fill="hold"/>
                                        <p:tgtEl>
                                          <p:spTgt spid="10"/>
                                        </p:tgtEl>
                                        <p:attrNameLst>
                                          <p:attrName>ppt_x</p:attrName>
                                        </p:attrNameLst>
                                      </p:cBhvr>
                                      <p:tavLst>
                                        <p:tav tm="0">
                                          <p:val>
                                            <p:strVal val="0-#ppt_w/2"/>
                                          </p:val>
                                        </p:tav>
                                        <p:tav tm="100000">
                                          <p:val>
                                            <p:strVal val="#ppt_x"/>
                                          </p:val>
                                        </p:tav>
                                      </p:tavLst>
                                    </p:anim>
                                    <p:anim calcmode="lin" valueType="num">
                                      <p:cBhvr additive="base">
                                        <p:cTn id="4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020" b="476"/>
          <a:stretch>
            <a:fillRect/>
          </a:stretch>
        </p:blipFill>
        <p:spPr>
          <a:xfrm>
            <a:off x="406402" y="368300"/>
            <a:ext cx="11405261" cy="6115800"/>
          </a:xfrm>
          <a:prstGeom prst="rect">
            <a:avLst/>
          </a:prstGeom>
          <a:effectLst>
            <a:outerShdw blurRad="50800" dist="50800" dir="5400000" algn="ctr" rotWithShape="0">
              <a:srgbClr val="000000">
                <a:alpha val="50000"/>
              </a:srgbClr>
            </a:outerShdw>
          </a:effectLst>
        </p:spPr>
      </p:pic>
      <p:sp>
        <p:nvSpPr>
          <p:cNvPr id="33" name="矩形 32"/>
          <p:cNvSpPr/>
          <p:nvPr/>
        </p:nvSpPr>
        <p:spPr>
          <a:xfrm>
            <a:off x="368300" y="60483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46" name="文本框 45"/>
          <p:cNvSpPr txBox="1"/>
          <p:nvPr/>
        </p:nvSpPr>
        <p:spPr>
          <a:xfrm>
            <a:off x="8394700" y="6022973"/>
            <a:ext cx="2995855" cy="338554"/>
          </a:xfrm>
          <a:prstGeom prst="rect">
            <a:avLst/>
          </a:prstGeom>
          <a:noFill/>
          <a:effectLst>
            <a:outerShdw blurRad="50800" dist="50800" dir="5400000" algn="ctr" rotWithShape="0">
              <a:srgbClr val="000000">
                <a:alpha val="66000"/>
              </a:srgbClr>
            </a:outerShdw>
          </a:effectLst>
        </p:spPr>
        <p:txBody>
          <a:bodyPr wrap="square" rtlCol="0">
            <a:spAutoFit/>
          </a:bodyPr>
          <a:lstStyle/>
          <a:p>
            <a:pPr algn="dist"/>
            <a:r>
              <a:rPr lang="en-US" altLang="zh-CN" sz="1600" b="1" dirty="0">
                <a:solidFill>
                  <a:schemeClr val="bg1"/>
                </a:solidFill>
              </a:rPr>
              <a:t>Grateful mother‘s day</a:t>
            </a:r>
            <a:r>
              <a:rPr lang="zh-CN" altLang="en-US" sz="1600" b="1" dirty="0">
                <a:solidFill>
                  <a:schemeClr val="bg1"/>
                </a:solidFill>
              </a:rPr>
              <a:t>！</a:t>
            </a:r>
            <a:endParaRPr lang="zh-CN" altLang="en-US" sz="1600" dirty="0">
              <a:solidFill>
                <a:schemeClr val="bg1"/>
              </a:solidFill>
            </a:endParaRPr>
          </a:p>
        </p:txBody>
      </p:sp>
      <p:sp>
        <p:nvSpPr>
          <p:cNvPr id="52" name="Rectangle 12"/>
          <p:cNvSpPr/>
          <p:nvPr/>
        </p:nvSpPr>
        <p:spPr>
          <a:xfrm>
            <a:off x="394365" y="368299"/>
            <a:ext cx="11417298" cy="5680073"/>
          </a:xfrm>
          <a:prstGeom prst="rect">
            <a:avLst/>
          </a:prstGeom>
          <a:solidFill>
            <a:srgbClr val="012438">
              <a:alpha val="60000"/>
            </a:srgbClr>
          </a:solidFill>
          <a:ln w="9525">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1217930" eaLnBrk="1" hangingPunct="1"/>
            <a:endParaRPr lang="en-US" altLang="zh-CN" sz="3100" dirty="0">
              <a:solidFill>
                <a:srgbClr val="0076A3"/>
              </a:solidFill>
              <a:latin typeface="Roboto"/>
              <a:ea typeface="宋体" panose="02010600030101010101" pitchFamily="2" charset="-122"/>
            </a:endParaRPr>
          </a:p>
        </p:txBody>
      </p:sp>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1416" y="591084"/>
            <a:ext cx="860906" cy="284099"/>
          </a:xfrm>
          <a:prstGeom prst="rect">
            <a:avLst/>
          </a:prstGeom>
        </p:spPr>
      </p:pic>
      <p:sp>
        <p:nvSpPr>
          <p:cNvPr id="36" name="矩形 35"/>
          <p:cNvSpPr/>
          <p:nvPr/>
        </p:nvSpPr>
        <p:spPr>
          <a:xfrm>
            <a:off x="4340860" y="2069465"/>
            <a:ext cx="972820" cy="122174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矩形 36"/>
          <p:cNvSpPr/>
          <p:nvPr/>
        </p:nvSpPr>
        <p:spPr>
          <a:xfrm>
            <a:off x="3040380" y="3286760"/>
            <a:ext cx="680085" cy="829945"/>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矩形 38"/>
          <p:cNvSpPr/>
          <p:nvPr/>
        </p:nvSpPr>
        <p:spPr>
          <a:xfrm>
            <a:off x="3724275" y="3291205"/>
            <a:ext cx="1068070" cy="1270635"/>
          </a:xfrm>
          <a:prstGeom prst="rect">
            <a:avLst/>
          </a:prstGeom>
          <a:blipFill dpi="0" rotWithShape="1">
            <a:blip r:embed="rId5"/>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矩形 39"/>
          <p:cNvSpPr/>
          <p:nvPr/>
        </p:nvSpPr>
        <p:spPr>
          <a:xfrm>
            <a:off x="4792980" y="3291205"/>
            <a:ext cx="1263650" cy="1678305"/>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矩形 40"/>
          <p:cNvSpPr/>
          <p:nvPr/>
        </p:nvSpPr>
        <p:spPr>
          <a:xfrm>
            <a:off x="5313680" y="2342515"/>
            <a:ext cx="746125" cy="948690"/>
          </a:xfrm>
          <a:prstGeom prst="rect">
            <a:avLst/>
          </a:prstGeom>
          <a:blipFill dpi="0" rotWithShape="1">
            <a:blip r:embed="rId7"/>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矩形 43"/>
          <p:cNvSpPr/>
          <p:nvPr/>
        </p:nvSpPr>
        <p:spPr>
          <a:xfrm>
            <a:off x="6060440" y="3291205"/>
            <a:ext cx="970280" cy="1221740"/>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矩形 44"/>
          <p:cNvSpPr/>
          <p:nvPr/>
        </p:nvSpPr>
        <p:spPr>
          <a:xfrm>
            <a:off x="6060440" y="4512945"/>
            <a:ext cx="974090" cy="1240155"/>
          </a:xfrm>
          <a:prstGeom prst="rect">
            <a:avLst/>
          </a:prstGeom>
          <a:blipFill dpi="0" rotWithShape="1">
            <a:blip r:embed="rId9"/>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矩形 46"/>
          <p:cNvSpPr/>
          <p:nvPr/>
        </p:nvSpPr>
        <p:spPr>
          <a:xfrm>
            <a:off x="7030720" y="3237865"/>
            <a:ext cx="1272540" cy="1678305"/>
          </a:xfrm>
          <a:prstGeom prst="rect">
            <a:avLst/>
          </a:prstGeom>
          <a:blipFill dpi="0" rotWithShape="1">
            <a:blip r:embed="rId10"/>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矩形 47"/>
          <p:cNvSpPr/>
          <p:nvPr/>
        </p:nvSpPr>
        <p:spPr>
          <a:xfrm>
            <a:off x="7332980" y="2289175"/>
            <a:ext cx="668020" cy="948690"/>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矩形 48"/>
          <p:cNvSpPr/>
          <p:nvPr/>
        </p:nvSpPr>
        <p:spPr>
          <a:xfrm>
            <a:off x="7773035" y="2150110"/>
            <a:ext cx="1268095" cy="1087755"/>
          </a:xfrm>
          <a:prstGeom prst="rect">
            <a:avLst/>
          </a:prstGeom>
          <a:blipFill dpi="0" rotWithShape="1">
            <a:blip r:embed="rId11"/>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矩形 58"/>
          <p:cNvSpPr/>
          <p:nvPr/>
        </p:nvSpPr>
        <p:spPr>
          <a:xfrm>
            <a:off x="8303260" y="3237865"/>
            <a:ext cx="737870" cy="878840"/>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矩形 59"/>
          <p:cNvSpPr/>
          <p:nvPr/>
        </p:nvSpPr>
        <p:spPr>
          <a:xfrm>
            <a:off x="2547620" y="3237865"/>
            <a:ext cx="497205" cy="487680"/>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矩形 60"/>
          <p:cNvSpPr/>
          <p:nvPr/>
        </p:nvSpPr>
        <p:spPr>
          <a:xfrm>
            <a:off x="6807200" y="1428115"/>
            <a:ext cx="525780" cy="360045"/>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2" name="矩形 61"/>
          <p:cNvSpPr/>
          <p:nvPr/>
        </p:nvSpPr>
        <p:spPr>
          <a:xfrm>
            <a:off x="5607050" y="4929505"/>
            <a:ext cx="463550" cy="407670"/>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矩形 62"/>
          <p:cNvSpPr/>
          <p:nvPr/>
        </p:nvSpPr>
        <p:spPr>
          <a:xfrm>
            <a:off x="9052560" y="2729865"/>
            <a:ext cx="363220" cy="508000"/>
          </a:xfrm>
          <a:prstGeom prst="rect">
            <a:avLst/>
          </a:prstGeom>
          <a:solidFill>
            <a:srgbClr val="B8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矩形 41"/>
          <p:cNvSpPr/>
          <p:nvPr/>
        </p:nvSpPr>
        <p:spPr>
          <a:xfrm>
            <a:off x="6060440" y="1788160"/>
            <a:ext cx="1428115" cy="1449705"/>
          </a:xfrm>
          <a:prstGeom prst="rect">
            <a:avLst/>
          </a:prstGeom>
          <a:blipFill dpi="0" rotWithShape="1">
            <a:blip r:embed="rId12"/>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矩形 34"/>
          <p:cNvSpPr/>
          <p:nvPr/>
        </p:nvSpPr>
        <p:spPr>
          <a:xfrm>
            <a:off x="2981960" y="1643380"/>
            <a:ext cx="1358900" cy="1696720"/>
          </a:xfrm>
          <a:prstGeom prst="rect">
            <a:avLst/>
          </a:prstGeom>
          <a:blipFill dpi="0" rotWithShape="1">
            <a:blip r:embed="rId13"/>
            <a:srcRect/>
            <a:stretch>
              <a:fillRect l="-24054"/>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4000">
        <p15:prstTrans prst="origami"/>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fltVal val="0"/>
                                          </p:val>
                                        </p:tav>
                                        <p:tav tm="100000">
                                          <p:val>
                                            <p:strVal val="#ppt_w"/>
                                          </p:val>
                                        </p:tav>
                                      </p:tavLst>
                                    </p:anim>
                                    <p:anim calcmode="lin" valueType="num">
                                      <p:cBhvr>
                                        <p:cTn id="8" dur="1000" fill="hold"/>
                                        <p:tgtEl>
                                          <p:spTgt spid="42"/>
                                        </p:tgtEl>
                                        <p:attrNameLst>
                                          <p:attrName>ppt_h</p:attrName>
                                        </p:attrNameLst>
                                      </p:cBhvr>
                                      <p:tavLst>
                                        <p:tav tm="0">
                                          <p:val>
                                            <p:fltVal val="0"/>
                                          </p:val>
                                        </p:tav>
                                        <p:tav tm="100000">
                                          <p:val>
                                            <p:strVal val="#ppt_h"/>
                                          </p:val>
                                        </p:tav>
                                      </p:tavLst>
                                    </p:anim>
                                    <p:animEffect transition="in" filter="fade">
                                      <p:cBhvr>
                                        <p:cTn id="9" dur="1000"/>
                                        <p:tgtEl>
                                          <p:spTgt spid="4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ppt_w</p:attrName>
                                        </p:attrNameLst>
                                      </p:cBhvr>
                                      <p:tavLst>
                                        <p:tav tm="0">
                                          <p:val>
                                            <p:fltVal val="0"/>
                                          </p:val>
                                        </p:tav>
                                        <p:tav tm="100000">
                                          <p:val>
                                            <p:strVal val="#ppt_w"/>
                                          </p:val>
                                        </p:tav>
                                      </p:tavLst>
                                    </p:anim>
                                    <p:anim calcmode="lin" valueType="num">
                                      <p:cBhvr>
                                        <p:cTn id="14" dur="1000" fill="hold"/>
                                        <p:tgtEl>
                                          <p:spTgt spid="36"/>
                                        </p:tgtEl>
                                        <p:attrNameLst>
                                          <p:attrName>ppt_h</p:attrName>
                                        </p:attrNameLst>
                                      </p:cBhvr>
                                      <p:tavLst>
                                        <p:tav tm="0">
                                          <p:val>
                                            <p:fltVal val="0"/>
                                          </p:val>
                                        </p:tav>
                                        <p:tav tm="100000">
                                          <p:val>
                                            <p:strVal val="#ppt_h"/>
                                          </p:val>
                                        </p:tav>
                                      </p:tavLst>
                                    </p:anim>
                                    <p:animEffect transition="in" filter="fade">
                                      <p:cBhvr>
                                        <p:cTn id="15" dur="1000"/>
                                        <p:tgtEl>
                                          <p:spTgt spid="36"/>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1000" fill="hold"/>
                                        <p:tgtEl>
                                          <p:spTgt spid="39"/>
                                        </p:tgtEl>
                                        <p:attrNameLst>
                                          <p:attrName>ppt_w</p:attrName>
                                        </p:attrNameLst>
                                      </p:cBhvr>
                                      <p:tavLst>
                                        <p:tav tm="0">
                                          <p:val>
                                            <p:fltVal val="0"/>
                                          </p:val>
                                        </p:tav>
                                        <p:tav tm="100000">
                                          <p:val>
                                            <p:strVal val="#ppt_w"/>
                                          </p:val>
                                        </p:tav>
                                      </p:tavLst>
                                    </p:anim>
                                    <p:anim calcmode="lin" valueType="num">
                                      <p:cBhvr>
                                        <p:cTn id="20" dur="1000" fill="hold"/>
                                        <p:tgtEl>
                                          <p:spTgt spid="39"/>
                                        </p:tgtEl>
                                        <p:attrNameLst>
                                          <p:attrName>ppt_h</p:attrName>
                                        </p:attrNameLst>
                                      </p:cBhvr>
                                      <p:tavLst>
                                        <p:tav tm="0">
                                          <p:val>
                                            <p:fltVal val="0"/>
                                          </p:val>
                                        </p:tav>
                                        <p:tav tm="100000">
                                          <p:val>
                                            <p:strVal val="#ppt_h"/>
                                          </p:val>
                                        </p:tav>
                                      </p:tavLst>
                                    </p:anim>
                                    <p:animEffect transition="in" filter="fade">
                                      <p:cBhvr>
                                        <p:cTn id="21" dur="1000"/>
                                        <p:tgtEl>
                                          <p:spTgt spid="39"/>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1000" fill="hold"/>
                                        <p:tgtEl>
                                          <p:spTgt spid="40"/>
                                        </p:tgtEl>
                                        <p:attrNameLst>
                                          <p:attrName>ppt_w</p:attrName>
                                        </p:attrNameLst>
                                      </p:cBhvr>
                                      <p:tavLst>
                                        <p:tav tm="0">
                                          <p:val>
                                            <p:fltVal val="0"/>
                                          </p:val>
                                        </p:tav>
                                        <p:tav tm="100000">
                                          <p:val>
                                            <p:strVal val="#ppt_w"/>
                                          </p:val>
                                        </p:tav>
                                      </p:tavLst>
                                    </p:anim>
                                    <p:anim calcmode="lin" valueType="num">
                                      <p:cBhvr>
                                        <p:cTn id="26" dur="1000" fill="hold"/>
                                        <p:tgtEl>
                                          <p:spTgt spid="40"/>
                                        </p:tgtEl>
                                        <p:attrNameLst>
                                          <p:attrName>ppt_h</p:attrName>
                                        </p:attrNameLst>
                                      </p:cBhvr>
                                      <p:tavLst>
                                        <p:tav tm="0">
                                          <p:val>
                                            <p:fltVal val="0"/>
                                          </p:val>
                                        </p:tav>
                                        <p:tav tm="100000">
                                          <p:val>
                                            <p:strVal val="#ppt_h"/>
                                          </p:val>
                                        </p:tav>
                                      </p:tavLst>
                                    </p:anim>
                                    <p:animEffect transition="in" filter="fade">
                                      <p:cBhvr>
                                        <p:cTn id="27" dur="1000"/>
                                        <p:tgtEl>
                                          <p:spTgt spid="40"/>
                                        </p:tgtEl>
                                      </p:cBhvr>
                                    </p:animEffect>
                                  </p:childTnLst>
                                </p:cTn>
                              </p:par>
                            </p:childTnLst>
                          </p:cTn>
                        </p:par>
                        <p:par>
                          <p:cTn id="28" fill="hold">
                            <p:stCondLst>
                              <p:cond delay="4000"/>
                            </p:stCondLst>
                            <p:childTnLst>
                              <p:par>
                                <p:cTn id="29" presetID="53" presetClass="entr" presetSubtype="16"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Effect transition="in" filter="fade">
                                      <p:cBhvr>
                                        <p:cTn id="33" dur="1000"/>
                                        <p:tgtEl>
                                          <p:spTgt spid="41"/>
                                        </p:tgtEl>
                                      </p:cBhvr>
                                    </p:animEffect>
                                  </p:childTnLst>
                                </p:cTn>
                              </p:par>
                            </p:childTnLst>
                          </p:cTn>
                        </p:par>
                        <p:par>
                          <p:cTn id="34" fill="hold">
                            <p:stCondLst>
                              <p:cond delay="5000"/>
                            </p:stCondLst>
                            <p:childTnLst>
                              <p:par>
                                <p:cTn id="35" presetID="53" presetClass="entr" presetSubtype="16"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1000" fill="hold"/>
                                        <p:tgtEl>
                                          <p:spTgt spid="44"/>
                                        </p:tgtEl>
                                        <p:attrNameLst>
                                          <p:attrName>ppt_w</p:attrName>
                                        </p:attrNameLst>
                                      </p:cBhvr>
                                      <p:tavLst>
                                        <p:tav tm="0">
                                          <p:val>
                                            <p:fltVal val="0"/>
                                          </p:val>
                                        </p:tav>
                                        <p:tav tm="100000">
                                          <p:val>
                                            <p:strVal val="#ppt_w"/>
                                          </p:val>
                                        </p:tav>
                                      </p:tavLst>
                                    </p:anim>
                                    <p:anim calcmode="lin" valueType="num">
                                      <p:cBhvr>
                                        <p:cTn id="38" dur="1000" fill="hold"/>
                                        <p:tgtEl>
                                          <p:spTgt spid="44"/>
                                        </p:tgtEl>
                                        <p:attrNameLst>
                                          <p:attrName>ppt_h</p:attrName>
                                        </p:attrNameLst>
                                      </p:cBhvr>
                                      <p:tavLst>
                                        <p:tav tm="0">
                                          <p:val>
                                            <p:fltVal val="0"/>
                                          </p:val>
                                        </p:tav>
                                        <p:tav tm="100000">
                                          <p:val>
                                            <p:strVal val="#ppt_h"/>
                                          </p:val>
                                        </p:tav>
                                      </p:tavLst>
                                    </p:anim>
                                    <p:animEffect transition="in" filter="fade">
                                      <p:cBhvr>
                                        <p:cTn id="39" dur="1000"/>
                                        <p:tgtEl>
                                          <p:spTgt spid="44"/>
                                        </p:tgtEl>
                                      </p:cBhvr>
                                    </p:animEffect>
                                  </p:childTnLst>
                                </p:cTn>
                              </p:par>
                            </p:childTnLst>
                          </p:cTn>
                        </p:par>
                        <p:par>
                          <p:cTn id="40" fill="hold">
                            <p:stCondLst>
                              <p:cond delay="6000"/>
                            </p:stCondLst>
                            <p:childTnLst>
                              <p:par>
                                <p:cTn id="41" presetID="53" presetClass="entr" presetSubtype="16"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1000" fill="hold"/>
                                        <p:tgtEl>
                                          <p:spTgt spid="45"/>
                                        </p:tgtEl>
                                        <p:attrNameLst>
                                          <p:attrName>ppt_w</p:attrName>
                                        </p:attrNameLst>
                                      </p:cBhvr>
                                      <p:tavLst>
                                        <p:tav tm="0">
                                          <p:val>
                                            <p:fltVal val="0"/>
                                          </p:val>
                                        </p:tav>
                                        <p:tav tm="100000">
                                          <p:val>
                                            <p:strVal val="#ppt_w"/>
                                          </p:val>
                                        </p:tav>
                                      </p:tavLst>
                                    </p:anim>
                                    <p:anim calcmode="lin" valueType="num">
                                      <p:cBhvr>
                                        <p:cTn id="44" dur="1000" fill="hold"/>
                                        <p:tgtEl>
                                          <p:spTgt spid="45"/>
                                        </p:tgtEl>
                                        <p:attrNameLst>
                                          <p:attrName>ppt_h</p:attrName>
                                        </p:attrNameLst>
                                      </p:cBhvr>
                                      <p:tavLst>
                                        <p:tav tm="0">
                                          <p:val>
                                            <p:fltVal val="0"/>
                                          </p:val>
                                        </p:tav>
                                        <p:tav tm="100000">
                                          <p:val>
                                            <p:strVal val="#ppt_h"/>
                                          </p:val>
                                        </p:tav>
                                      </p:tavLst>
                                    </p:anim>
                                    <p:animEffect transition="in" filter="fade">
                                      <p:cBhvr>
                                        <p:cTn id="45" dur="1000"/>
                                        <p:tgtEl>
                                          <p:spTgt spid="45"/>
                                        </p:tgtEl>
                                      </p:cBhvr>
                                    </p:animEffect>
                                  </p:childTnLst>
                                </p:cTn>
                              </p:par>
                            </p:childTnLst>
                          </p:cTn>
                        </p:par>
                        <p:par>
                          <p:cTn id="46" fill="hold">
                            <p:stCondLst>
                              <p:cond delay="7000"/>
                            </p:stCondLst>
                            <p:childTnLst>
                              <p:par>
                                <p:cTn id="47" presetID="53" presetClass="entr" presetSubtype="16"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Effect transition="in" filter="fade">
                                      <p:cBhvr>
                                        <p:cTn id="51" dur="1000"/>
                                        <p:tgtEl>
                                          <p:spTgt spid="35"/>
                                        </p:tgtEl>
                                      </p:cBhvr>
                                    </p:animEffect>
                                  </p:childTnLst>
                                </p:cTn>
                              </p:par>
                            </p:childTnLst>
                          </p:cTn>
                        </p:par>
                        <p:par>
                          <p:cTn id="52" fill="hold">
                            <p:stCondLst>
                              <p:cond delay="8000"/>
                            </p:stCondLst>
                            <p:childTnLst>
                              <p:par>
                                <p:cTn id="53" presetID="53" presetClass="entr" presetSubtype="16"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p:cTn id="55" dur="1000" fill="hold"/>
                                        <p:tgtEl>
                                          <p:spTgt spid="47"/>
                                        </p:tgtEl>
                                        <p:attrNameLst>
                                          <p:attrName>ppt_w</p:attrName>
                                        </p:attrNameLst>
                                      </p:cBhvr>
                                      <p:tavLst>
                                        <p:tav tm="0">
                                          <p:val>
                                            <p:fltVal val="0"/>
                                          </p:val>
                                        </p:tav>
                                        <p:tav tm="100000">
                                          <p:val>
                                            <p:strVal val="#ppt_w"/>
                                          </p:val>
                                        </p:tav>
                                      </p:tavLst>
                                    </p:anim>
                                    <p:anim calcmode="lin" valueType="num">
                                      <p:cBhvr>
                                        <p:cTn id="56" dur="1000" fill="hold"/>
                                        <p:tgtEl>
                                          <p:spTgt spid="47"/>
                                        </p:tgtEl>
                                        <p:attrNameLst>
                                          <p:attrName>ppt_h</p:attrName>
                                        </p:attrNameLst>
                                      </p:cBhvr>
                                      <p:tavLst>
                                        <p:tav tm="0">
                                          <p:val>
                                            <p:fltVal val="0"/>
                                          </p:val>
                                        </p:tav>
                                        <p:tav tm="100000">
                                          <p:val>
                                            <p:strVal val="#ppt_h"/>
                                          </p:val>
                                        </p:tav>
                                      </p:tavLst>
                                    </p:anim>
                                    <p:animEffect transition="in" filter="fade">
                                      <p:cBhvr>
                                        <p:cTn id="57" dur="1000"/>
                                        <p:tgtEl>
                                          <p:spTgt spid="47"/>
                                        </p:tgtEl>
                                      </p:cBhvr>
                                    </p:animEffect>
                                  </p:childTnLst>
                                </p:cTn>
                              </p:par>
                            </p:childTnLst>
                          </p:cTn>
                        </p:par>
                        <p:par>
                          <p:cTn id="58" fill="hold">
                            <p:stCondLst>
                              <p:cond delay="9000"/>
                            </p:stCondLst>
                            <p:childTnLst>
                              <p:par>
                                <p:cTn id="59" presetID="53" presetClass="entr" presetSubtype="16"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p:cTn id="61" dur="1000" fill="hold"/>
                                        <p:tgtEl>
                                          <p:spTgt spid="49"/>
                                        </p:tgtEl>
                                        <p:attrNameLst>
                                          <p:attrName>ppt_w</p:attrName>
                                        </p:attrNameLst>
                                      </p:cBhvr>
                                      <p:tavLst>
                                        <p:tav tm="0">
                                          <p:val>
                                            <p:fltVal val="0"/>
                                          </p:val>
                                        </p:tav>
                                        <p:tav tm="100000">
                                          <p:val>
                                            <p:strVal val="#ppt_w"/>
                                          </p:val>
                                        </p:tav>
                                      </p:tavLst>
                                    </p:anim>
                                    <p:anim calcmode="lin" valueType="num">
                                      <p:cBhvr>
                                        <p:cTn id="62" dur="1000" fill="hold"/>
                                        <p:tgtEl>
                                          <p:spTgt spid="49"/>
                                        </p:tgtEl>
                                        <p:attrNameLst>
                                          <p:attrName>ppt_h</p:attrName>
                                        </p:attrNameLst>
                                      </p:cBhvr>
                                      <p:tavLst>
                                        <p:tav tm="0">
                                          <p:val>
                                            <p:fltVal val="0"/>
                                          </p:val>
                                        </p:tav>
                                        <p:tav tm="100000">
                                          <p:val>
                                            <p:strVal val="#ppt_h"/>
                                          </p:val>
                                        </p:tav>
                                      </p:tavLst>
                                    </p:anim>
                                    <p:animEffect transition="in" filter="fade">
                                      <p:cBhvr>
                                        <p:cTn id="63" dur="1000"/>
                                        <p:tgtEl>
                                          <p:spTgt spid="49"/>
                                        </p:tgtEl>
                                      </p:cBhvr>
                                    </p:animEffect>
                                  </p:childTnLst>
                                </p:cTn>
                              </p:par>
                            </p:childTnLst>
                          </p:cTn>
                        </p:par>
                        <p:par>
                          <p:cTn id="64" fill="hold">
                            <p:stCondLst>
                              <p:cond delay="10000"/>
                            </p:stCondLst>
                            <p:childTnLst>
                              <p:par>
                                <p:cTn id="65" presetID="53" presetClass="entr" presetSubtype="16"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p:cTn id="67" dur="1000" fill="hold"/>
                                        <p:tgtEl>
                                          <p:spTgt spid="63"/>
                                        </p:tgtEl>
                                        <p:attrNameLst>
                                          <p:attrName>ppt_w</p:attrName>
                                        </p:attrNameLst>
                                      </p:cBhvr>
                                      <p:tavLst>
                                        <p:tav tm="0">
                                          <p:val>
                                            <p:fltVal val="0"/>
                                          </p:val>
                                        </p:tav>
                                        <p:tav tm="100000">
                                          <p:val>
                                            <p:strVal val="#ppt_w"/>
                                          </p:val>
                                        </p:tav>
                                      </p:tavLst>
                                    </p:anim>
                                    <p:anim calcmode="lin" valueType="num">
                                      <p:cBhvr>
                                        <p:cTn id="68" dur="1000" fill="hold"/>
                                        <p:tgtEl>
                                          <p:spTgt spid="63"/>
                                        </p:tgtEl>
                                        <p:attrNameLst>
                                          <p:attrName>ppt_h</p:attrName>
                                        </p:attrNameLst>
                                      </p:cBhvr>
                                      <p:tavLst>
                                        <p:tav tm="0">
                                          <p:val>
                                            <p:fltVal val="0"/>
                                          </p:val>
                                        </p:tav>
                                        <p:tav tm="100000">
                                          <p:val>
                                            <p:strVal val="#ppt_h"/>
                                          </p:val>
                                        </p:tav>
                                      </p:tavLst>
                                    </p:anim>
                                    <p:animEffect transition="in" filter="fade">
                                      <p:cBhvr>
                                        <p:cTn id="69" dur="1000"/>
                                        <p:tgtEl>
                                          <p:spTgt spid="63"/>
                                        </p:tgtEl>
                                      </p:cBhvr>
                                    </p:animEffect>
                                  </p:childTnLst>
                                </p:cTn>
                              </p:par>
                            </p:childTnLst>
                          </p:cTn>
                        </p:par>
                        <p:par>
                          <p:cTn id="70" fill="hold">
                            <p:stCondLst>
                              <p:cond delay="11000"/>
                            </p:stCondLst>
                            <p:childTnLst>
                              <p:par>
                                <p:cTn id="71" presetID="53" presetClass="entr" presetSubtype="16"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1000" fill="hold"/>
                                        <p:tgtEl>
                                          <p:spTgt spid="59"/>
                                        </p:tgtEl>
                                        <p:attrNameLst>
                                          <p:attrName>ppt_w</p:attrName>
                                        </p:attrNameLst>
                                      </p:cBhvr>
                                      <p:tavLst>
                                        <p:tav tm="0">
                                          <p:val>
                                            <p:fltVal val="0"/>
                                          </p:val>
                                        </p:tav>
                                        <p:tav tm="100000">
                                          <p:val>
                                            <p:strVal val="#ppt_w"/>
                                          </p:val>
                                        </p:tav>
                                      </p:tavLst>
                                    </p:anim>
                                    <p:anim calcmode="lin" valueType="num">
                                      <p:cBhvr>
                                        <p:cTn id="74" dur="1000" fill="hold"/>
                                        <p:tgtEl>
                                          <p:spTgt spid="59"/>
                                        </p:tgtEl>
                                        <p:attrNameLst>
                                          <p:attrName>ppt_h</p:attrName>
                                        </p:attrNameLst>
                                      </p:cBhvr>
                                      <p:tavLst>
                                        <p:tav tm="0">
                                          <p:val>
                                            <p:fltVal val="0"/>
                                          </p:val>
                                        </p:tav>
                                        <p:tav tm="100000">
                                          <p:val>
                                            <p:strVal val="#ppt_h"/>
                                          </p:val>
                                        </p:tav>
                                      </p:tavLst>
                                    </p:anim>
                                    <p:animEffect transition="in" filter="fade">
                                      <p:cBhvr>
                                        <p:cTn id="75" dur="1000"/>
                                        <p:tgtEl>
                                          <p:spTgt spid="59"/>
                                        </p:tgtEl>
                                      </p:cBhvr>
                                    </p:animEffect>
                                  </p:childTnLst>
                                </p:cTn>
                              </p:par>
                            </p:childTnLst>
                          </p:cTn>
                        </p:par>
                        <p:par>
                          <p:cTn id="76" fill="hold">
                            <p:stCondLst>
                              <p:cond delay="12000"/>
                            </p:stCondLst>
                            <p:childTnLst>
                              <p:par>
                                <p:cTn id="77" presetID="53" presetClass="entr" presetSubtype="16"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p:cTn id="79" dur="1000" fill="hold"/>
                                        <p:tgtEl>
                                          <p:spTgt spid="48"/>
                                        </p:tgtEl>
                                        <p:attrNameLst>
                                          <p:attrName>ppt_w</p:attrName>
                                        </p:attrNameLst>
                                      </p:cBhvr>
                                      <p:tavLst>
                                        <p:tav tm="0">
                                          <p:val>
                                            <p:fltVal val="0"/>
                                          </p:val>
                                        </p:tav>
                                        <p:tav tm="100000">
                                          <p:val>
                                            <p:strVal val="#ppt_w"/>
                                          </p:val>
                                        </p:tav>
                                      </p:tavLst>
                                    </p:anim>
                                    <p:anim calcmode="lin" valueType="num">
                                      <p:cBhvr>
                                        <p:cTn id="80" dur="1000" fill="hold"/>
                                        <p:tgtEl>
                                          <p:spTgt spid="48"/>
                                        </p:tgtEl>
                                        <p:attrNameLst>
                                          <p:attrName>ppt_h</p:attrName>
                                        </p:attrNameLst>
                                      </p:cBhvr>
                                      <p:tavLst>
                                        <p:tav tm="0">
                                          <p:val>
                                            <p:fltVal val="0"/>
                                          </p:val>
                                        </p:tav>
                                        <p:tav tm="100000">
                                          <p:val>
                                            <p:strVal val="#ppt_h"/>
                                          </p:val>
                                        </p:tav>
                                      </p:tavLst>
                                    </p:anim>
                                    <p:animEffect transition="in" filter="fade">
                                      <p:cBhvr>
                                        <p:cTn id="81" dur="1000"/>
                                        <p:tgtEl>
                                          <p:spTgt spid="48"/>
                                        </p:tgtEl>
                                      </p:cBhvr>
                                    </p:animEffect>
                                  </p:childTnLst>
                                </p:cTn>
                              </p:par>
                            </p:childTnLst>
                          </p:cTn>
                        </p:par>
                        <p:par>
                          <p:cTn id="82" fill="hold">
                            <p:stCondLst>
                              <p:cond delay="13000"/>
                            </p:stCondLst>
                            <p:childTnLst>
                              <p:par>
                                <p:cTn id="83" presetID="53" presetClass="entr" presetSubtype="16" fill="hold" grpId="0" nodeType="after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p:cTn id="85" dur="1000" fill="hold"/>
                                        <p:tgtEl>
                                          <p:spTgt spid="61"/>
                                        </p:tgtEl>
                                        <p:attrNameLst>
                                          <p:attrName>ppt_w</p:attrName>
                                        </p:attrNameLst>
                                      </p:cBhvr>
                                      <p:tavLst>
                                        <p:tav tm="0">
                                          <p:val>
                                            <p:fltVal val="0"/>
                                          </p:val>
                                        </p:tav>
                                        <p:tav tm="100000">
                                          <p:val>
                                            <p:strVal val="#ppt_w"/>
                                          </p:val>
                                        </p:tav>
                                      </p:tavLst>
                                    </p:anim>
                                    <p:anim calcmode="lin" valueType="num">
                                      <p:cBhvr>
                                        <p:cTn id="86" dur="1000" fill="hold"/>
                                        <p:tgtEl>
                                          <p:spTgt spid="61"/>
                                        </p:tgtEl>
                                        <p:attrNameLst>
                                          <p:attrName>ppt_h</p:attrName>
                                        </p:attrNameLst>
                                      </p:cBhvr>
                                      <p:tavLst>
                                        <p:tav tm="0">
                                          <p:val>
                                            <p:fltVal val="0"/>
                                          </p:val>
                                        </p:tav>
                                        <p:tav tm="100000">
                                          <p:val>
                                            <p:strVal val="#ppt_h"/>
                                          </p:val>
                                        </p:tav>
                                      </p:tavLst>
                                    </p:anim>
                                    <p:animEffect transition="in" filter="fade">
                                      <p:cBhvr>
                                        <p:cTn id="87" dur="1000"/>
                                        <p:tgtEl>
                                          <p:spTgt spid="61"/>
                                        </p:tgtEl>
                                      </p:cBhvr>
                                    </p:animEffect>
                                  </p:childTnLst>
                                </p:cTn>
                              </p:par>
                            </p:childTnLst>
                          </p:cTn>
                        </p:par>
                        <p:par>
                          <p:cTn id="88" fill="hold">
                            <p:stCondLst>
                              <p:cond delay="14000"/>
                            </p:stCondLst>
                            <p:childTnLst>
                              <p:par>
                                <p:cTn id="89" presetID="53" presetClass="entr" presetSubtype="16" fill="hold" grpId="0" nodeType="afterEffect">
                                  <p:stCondLst>
                                    <p:cond delay="0"/>
                                  </p:stCondLst>
                                  <p:childTnLst>
                                    <p:set>
                                      <p:cBhvr>
                                        <p:cTn id="90" dur="1" fill="hold">
                                          <p:stCondLst>
                                            <p:cond delay="0"/>
                                          </p:stCondLst>
                                        </p:cTn>
                                        <p:tgtEl>
                                          <p:spTgt spid="60"/>
                                        </p:tgtEl>
                                        <p:attrNameLst>
                                          <p:attrName>style.visibility</p:attrName>
                                        </p:attrNameLst>
                                      </p:cBhvr>
                                      <p:to>
                                        <p:strVal val="visible"/>
                                      </p:to>
                                    </p:set>
                                    <p:anim calcmode="lin" valueType="num">
                                      <p:cBhvr>
                                        <p:cTn id="91" dur="1000" fill="hold"/>
                                        <p:tgtEl>
                                          <p:spTgt spid="60"/>
                                        </p:tgtEl>
                                        <p:attrNameLst>
                                          <p:attrName>ppt_w</p:attrName>
                                        </p:attrNameLst>
                                      </p:cBhvr>
                                      <p:tavLst>
                                        <p:tav tm="0">
                                          <p:val>
                                            <p:fltVal val="0"/>
                                          </p:val>
                                        </p:tav>
                                        <p:tav tm="100000">
                                          <p:val>
                                            <p:strVal val="#ppt_w"/>
                                          </p:val>
                                        </p:tav>
                                      </p:tavLst>
                                    </p:anim>
                                    <p:anim calcmode="lin" valueType="num">
                                      <p:cBhvr>
                                        <p:cTn id="92" dur="1000" fill="hold"/>
                                        <p:tgtEl>
                                          <p:spTgt spid="60"/>
                                        </p:tgtEl>
                                        <p:attrNameLst>
                                          <p:attrName>ppt_h</p:attrName>
                                        </p:attrNameLst>
                                      </p:cBhvr>
                                      <p:tavLst>
                                        <p:tav tm="0">
                                          <p:val>
                                            <p:fltVal val="0"/>
                                          </p:val>
                                        </p:tav>
                                        <p:tav tm="100000">
                                          <p:val>
                                            <p:strVal val="#ppt_h"/>
                                          </p:val>
                                        </p:tav>
                                      </p:tavLst>
                                    </p:anim>
                                    <p:animEffect transition="in" filter="fade">
                                      <p:cBhvr>
                                        <p:cTn id="93" dur="1000"/>
                                        <p:tgtEl>
                                          <p:spTgt spid="60"/>
                                        </p:tgtEl>
                                      </p:cBhvr>
                                    </p:animEffect>
                                  </p:childTnLst>
                                </p:cTn>
                              </p:par>
                            </p:childTnLst>
                          </p:cTn>
                        </p:par>
                        <p:par>
                          <p:cTn id="94" fill="hold">
                            <p:stCondLst>
                              <p:cond delay="15000"/>
                            </p:stCondLst>
                            <p:childTnLst>
                              <p:par>
                                <p:cTn id="95" presetID="53" presetClass="entr" presetSubtype="16" fill="hold" grpId="0"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1000" fill="hold"/>
                                        <p:tgtEl>
                                          <p:spTgt spid="37"/>
                                        </p:tgtEl>
                                        <p:attrNameLst>
                                          <p:attrName>ppt_w</p:attrName>
                                        </p:attrNameLst>
                                      </p:cBhvr>
                                      <p:tavLst>
                                        <p:tav tm="0">
                                          <p:val>
                                            <p:fltVal val="0"/>
                                          </p:val>
                                        </p:tav>
                                        <p:tav tm="100000">
                                          <p:val>
                                            <p:strVal val="#ppt_w"/>
                                          </p:val>
                                        </p:tav>
                                      </p:tavLst>
                                    </p:anim>
                                    <p:anim calcmode="lin" valueType="num">
                                      <p:cBhvr>
                                        <p:cTn id="98" dur="1000" fill="hold"/>
                                        <p:tgtEl>
                                          <p:spTgt spid="37"/>
                                        </p:tgtEl>
                                        <p:attrNameLst>
                                          <p:attrName>ppt_h</p:attrName>
                                        </p:attrNameLst>
                                      </p:cBhvr>
                                      <p:tavLst>
                                        <p:tav tm="0">
                                          <p:val>
                                            <p:fltVal val="0"/>
                                          </p:val>
                                        </p:tav>
                                        <p:tav tm="100000">
                                          <p:val>
                                            <p:strVal val="#ppt_h"/>
                                          </p:val>
                                        </p:tav>
                                      </p:tavLst>
                                    </p:anim>
                                    <p:animEffect transition="in" filter="fade">
                                      <p:cBhvr>
                                        <p:cTn id="99" dur="1000"/>
                                        <p:tgtEl>
                                          <p:spTgt spid="37"/>
                                        </p:tgtEl>
                                      </p:cBhvr>
                                    </p:animEffect>
                                  </p:childTnLst>
                                </p:cTn>
                              </p:par>
                            </p:childTnLst>
                          </p:cTn>
                        </p:par>
                        <p:par>
                          <p:cTn id="100" fill="hold">
                            <p:stCondLst>
                              <p:cond delay="16000"/>
                            </p:stCondLst>
                            <p:childTnLst>
                              <p:par>
                                <p:cTn id="101" presetID="53" presetClass="entr" presetSubtype="16" fill="hold" grpId="0" nodeType="afterEffect">
                                  <p:stCondLst>
                                    <p:cond delay="0"/>
                                  </p:stCondLst>
                                  <p:childTnLst>
                                    <p:set>
                                      <p:cBhvr>
                                        <p:cTn id="102" dur="1" fill="hold">
                                          <p:stCondLst>
                                            <p:cond delay="0"/>
                                          </p:stCondLst>
                                        </p:cTn>
                                        <p:tgtEl>
                                          <p:spTgt spid="62"/>
                                        </p:tgtEl>
                                        <p:attrNameLst>
                                          <p:attrName>style.visibility</p:attrName>
                                        </p:attrNameLst>
                                      </p:cBhvr>
                                      <p:to>
                                        <p:strVal val="visible"/>
                                      </p:to>
                                    </p:set>
                                    <p:anim calcmode="lin" valueType="num">
                                      <p:cBhvr>
                                        <p:cTn id="103" dur="1000" fill="hold"/>
                                        <p:tgtEl>
                                          <p:spTgt spid="62"/>
                                        </p:tgtEl>
                                        <p:attrNameLst>
                                          <p:attrName>ppt_w</p:attrName>
                                        </p:attrNameLst>
                                      </p:cBhvr>
                                      <p:tavLst>
                                        <p:tav tm="0">
                                          <p:val>
                                            <p:fltVal val="0"/>
                                          </p:val>
                                        </p:tav>
                                        <p:tav tm="100000">
                                          <p:val>
                                            <p:strVal val="#ppt_w"/>
                                          </p:val>
                                        </p:tav>
                                      </p:tavLst>
                                    </p:anim>
                                    <p:anim calcmode="lin" valueType="num">
                                      <p:cBhvr>
                                        <p:cTn id="104" dur="1000" fill="hold"/>
                                        <p:tgtEl>
                                          <p:spTgt spid="62"/>
                                        </p:tgtEl>
                                        <p:attrNameLst>
                                          <p:attrName>ppt_h</p:attrName>
                                        </p:attrNameLst>
                                      </p:cBhvr>
                                      <p:tavLst>
                                        <p:tav tm="0">
                                          <p:val>
                                            <p:fltVal val="0"/>
                                          </p:val>
                                        </p:tav>
                                        <p:tav tm="100000">
                                          <p:val>
                                            <p:strVal val="#ppt_h"/>
                                          </p:val>
                                        </p:tav>
                                      </p:tavLst>
                                    </p:anim>
                                    <p:animEffect transition="in" filter="fade">
                                      <p:cBhvr>
                                        <p:cTn id="105" dur="1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9" grpId="0" animBg="1"/>
      <p:bldP spid="40" grpId="0" animBg="1"/>
      <p:bldP spid="41" grpId="0" animBg="1"/>
      <p:bldP spid="44" grpId="0" animBg="1"/>
      <p:bldP spid="45" grpId="0" animBg="1"/>
      <p:bldP spid="47" grpId="0" animBg="1"/>
      <p:bldP spid="48" grpId="0" animBg="1"/>
      <p:bldP spid="49" grpId="0" animBg="1"/>
      <p:bldP spid="59" grpId="0" animBg="1"/>
      <p:bldP spid="60" grpId="0" animBg="1"/>
      <p:bldP spid="61" grpId="0" animBg="1"/>
      <p:bldP spid="62" grpId="0" animBg="1"/>
      <p:bldP spid="63" grpId="0" animBg="1"/>
      <p:bldP spid="42" grpId="0" animBg="1"/>
      <p:bldP spid="3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68300" y="323850"/>
            <a:ext cx="11455400" cy="6210300"/>
          </a:xfrm>
          <a:prstGeom prst="rect">
            <a:avLst/>
          </a:prstGeom>
          <a:solidFill>
            <a:srgbClr val="012438"/>
          </a:solidFill>
          <a:ln w="57150">
            <a:solidFill>
              <a:srgbClr val="B819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1">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222992" y="3541713"/>
            <a:ext cx="3628403" cy="2295525"/>
          </a:xfrm>
          <a:prstGeom prst="rect">
            <a:avLst/>
          </a:prstGeom>
          <a:effectLst>
            <a:outerShdw blurRad="50800" dist="50800" dir="5400000" algn="ctr" rotWithShape="0">
              <a:srgbClr val="000000">
                <a:alpha val="0"/>
              </a:srgbClr>
            </a:outerShdw>
          </a:effectLst>
        </p:spPr>
      </p:pic>
      <p:pic>
        <p:nvPicPr>
          <p:cNvPr id="38" name="图片 37"/>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1222992" y="1109662"/>
            <a:ext cx="3628403" cy="2295525"/>
          </a:xfrm>
          <a:prstGeom prst="rect">
            <a:avLst/>
          </a:prstGeom>
          <a:effectLst>
            <a:outerShdw blurRad="50800" dist="50800" dir="5400000" algn="ctr" rotWithShape="0">
              <a:srgbClr val="000000">
                <a:alpha val="0"/>
              </a:srgbClr>
            </a:outerShdw>
          </a:effectLst>
        </p:spPr>
      </p:pic>
      <p:pic>
        <p:nvPicPr>
          <p:cNvPr id="39" name="图片 38"/>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7255492" y="3541713"/>
            <a:ext cx="3628403" cy="2295525"/>
          </a:xfrm>
          <a:prstGeom prst="rect">
            <a:avLst/>
          </a:prstGeom>
          <a:effectLst>
            <a:outerShdw blurRad="50800" dist="50800" dir="5400000" algn="ctr" rotWithShape="0">
              <a:srgbClr val="000000">
                <a:alpha val="0"/>
              </a:srgbClr>
            </a:outerShdw>
          </a:effectLst>
        </p:spPr>
      </p:pic>
      <p:pic>
        <p:nvPicPr>
          <p:cNvPr id="40" name="图片 39"/>
          <p:cNvPicPr>
            <a:picLocks noChangeAspect="1"/>
          </p:cNvPicPr>
          <p:nvPr/>
        </p:nvPicPr>
        <p:blipFill>
          <a:blip r:embed="rId3">
            <a:clrChange>
              <a:clrFrom>
                <a:srgbClr val="000000"/>
              </a:clrFrom>
              <a:clrTo>
                <a:srgbClr val="000000">
                  <a:alpha val="0"/>
                </a:srgbClr>
              </a:clrTo>
            </a:clrChange>
            <a:extLst>
              <a:ext uri="{BEBA8EAE-BF5A-486C-A8C5-ECC9F3942E4B}">
                <a14:imgProps xmlns:a14="http://schemas.microsoft.com/office/drawing/2010/main">
                  <a14:imgLayer r:embed="rId2">
                    <a14:imgEffect>
                      <a14:artisticPencilSketch trans="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a:off x="7255492" y="1109662"/>
            <a:ext cx="3628403" cy="2295525"/>
          </a:xfrm>
          <a:prstGeom prst="rect">
            <a:avLst/>
          </a:prstGeom>
          <a:effectLst>
            <a:outerShdw blurRad="50800" dist="50800" dir="5400000" algn="ctr" rotWithShape="0">
              <a:srgbClr val="000000">
                <a:alpha val="0"/>
              </a:srgbClr>
            </a:outerShdw>
          </a:effectLst>
        </p:spPr>
      </p:pic>
      <p:sp>
        <p:nvSpPr>
          <p:cNvPr id="33" name="矩形 32"/>
          <p:cNvSpPr/>
          <p:nvPr/>
        </p:nvSpPr>
        <p:spPr>
          <a:xfrm>
            <a:off x="368300" y="3863973"/>
            <a:ext cx="11455400" cy="355600"/>
          </a:xfrm>
          <a:prstGeom prst="rect">
            <a:avLst/>
          </a:prstGeom>
          <a:solidFill>
            <a:srgbClr val="D801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grpSp>
        <p:nvGrpSpPr>
          <p:cNvPr id="35" name="组合 34"/>
          <p:cNvGrpSpPr/>
          <p:nvPr/>
        </p:nvGrpSpPr>
        <p:grpSpPr>
          <a:xfrm>
            <a:off x="2934528" y="1238449"/>
            <a:ext cx="6322944" cy="4431903"/>
            <a:chOff x="3930650" y="892175"/>
            <a:chExt cx="4330700" cy="5070475"/>
          </a:xfrm>
        </p:grpSpPr>
        <p:sp>
          <p:nvSpPr>
            <p:cNvPr id="32" name="矩形 31"/>
            <p:cNvSpPr/>
            <p:nvPr/>
          </p:nvSpPr>
          <p:spPr>
            <a:xfrm>
              <a:off x="3930650" y="895350"/>
              <a:ext cx="4330700" cy="5067300"/>
            </a:xfrm>
            <a:prstGeom prst="rect">
              <a:avLst/>
            </a:prstGeom>
            <a:solidFill>
              <a:srgbClr val="D8011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34" name="矩形 33"/>
            <p:cNvSpPr/>
            <p:nvPr/>
          </p:nvSpPr>
          <p:spPr>
            <a:xfrm>
              <a:off x="3930650" y="892175"/>
              <a:ext cx="4330700" cy="5067300"/>
            </a:xfrm>
            <a:prstGeom prst="rect">
              <a:avLst/>
            </a:prstGeom>
            <a:solidFill>
              <a:srgbClr val="D8011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grpSp>
      <p:sp>
        <p:nvSpPr>
          <p:cNvPr id="53" name="矩形 52"/>
          <p:cNvSpPr/>
          <p:nvPr/>
        </p:nvSpPr>
        <p:spPr>
          <a:xfrm>
            <a:off x="3854450" y="4144110"/>
            <a:ext cx="4457700" cy="576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940792" y="4220818"/>
            <a:ext cx="4273418" cy="422232"/>
          </a:xfrm>
          <a:prstGeom prst="rect">
            <a:avLst/>
          </a:prstGeom>
          <a:solidFill>
            <a:schemeClr val="bg1"/>
          </a:solidFill>
          <a:ln>
            <a:solidFill>
              <a:srgbClr val="D801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171750" y="4221159"/>
            <a:ext cx="3811503" cy="461665"/>
          </a:xfrm>
          <a:prstGeom prst="rect">
            <a:avLst/>
          </a:prstGeom>
          <a:noFill/>
          <a:effectLst/>
        </p:spPr>
        <p:txBody>
          <a:bodyPr wrap="square" rtlCol="0">
            <a:spAutoFit/>
          </a:bodyPr>
          <a:lstStyle/>
          <a:p>
            <a:pPr algn="dist"/>
            <a:r>
              <a:rPr lang="zh-CN" altLang="en-US" sz="2400" dirty="0">
                <a:solidFill>
                  <a:srgbClr val="D80110"/>
                </a:solidFill>
                <a:latin typeface="方正宋刻本秀楷简体" panose="02000000000000000000" pitchFamily="2" charset="-122"/>
                <a:ea typeface="方正宋刻本秀楷简体" panose="02000000000000000000" pitchFamily="2" charset="-122"/>
              </a:rPr>
              <a:t>祝所有的妈妈母亲节快乐！</a:t>
            </a:r>
            <a:endParaRPr lang="zh-CN" altLang="en-US" sz="2400" dirty="0">
              <a:solidFill>
                <a:srgbClr val="D80110"/>
              </a:solidFill>
              <a:latin typeface="方正宋刻本秀楷简体" panose="02000000000000000000" pitchFamily="2" charset="-122"/>
              <a:ea typeface="方正宋刻本秀楷简体" panose="02000000000000000000" pitchFamily="2" charset="-122"/>
            </a:endParaRPr>
          </a:p>
        </p:txBody>
      </p:sp>
      <p:sp>
        <p:nvSpPr>
          <p:cNvPr id="22" name="矩形 21"/>
          <p:cNvSpPr/>
          <p:nvPr/>
        </p:nvSpPr>
        <p:spPr>
          <a:xfrm>
            <a:off x="3201988" y="2329758"/>
            <a:ext cx="5762625" cy="1569660"/>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9600" b="1" i="0" u="none" strike="noStrike" kern="1200" cap="none" spc="0" normalizeH="0" baseline="0" noProof="1">
                <a:solidFill>
                  <a:schemeClr val="bg1"/>
                </a:solidFill>
                <a:effectLst>
                  <a:outerShdw blurRad="101600" algn="ctr" rotWithShape="0">
                    <a:srgbClr val="45D8FF">
                      <a:alpha val="90000"/>
                    </a:srgbClr>
                  </a:outerShdw>
                </a:effectLst>
                <a:latin typeface="微软雅黑" panose="020B0503020204020204" pitchFamily="2" charset="-122"/>
                <a:ea typeface="微软雅黑" panose="020B0503020204020204" pitchFamily="2" charset="-122"/>
              </a:rPr>
              <a:t>THANKS</a:t>
            </a:r>
            <a:endParaRPr kumimoji="0" lang="en-US" altLang="zh-CN" sz="9600" b="1" i="0" u="none" strike="noStrike" kern="1200" cap="none" spc="0" normalizeH="0" baseline="0" noProof="1">
              <a:solidFill>
                <a:schemeClr val="bg1"/>
              </a:solidFill>
              <a:effectLst>
                <a:outerShdw blurRad="101600" algn="ctr" rotWithShape="0">
                  <a:srgbClr val="45D8FF">
                    <a:alpha val="90000"/>
                  </a:srgbClr>
                </a:outerShdw>
              </a:effectLst>
              <a:latin typeface="微软雅黑" panose="020B0503020204020204" pitchFamily="2" charset="-122"/>
              <a:ea typeface="微软雅黑" panose="020B0503020204020204" pitchFamily="2" charset="-122"/>
            </a:endParaRPr>
          </a:p>
        </p:txBody>
      </p:sp>
      <p:sp>
        <p:nvSpPr>
          <p:cNvPr id="48" name="矩形 47"/>
          <p:cNvSpPr/>
          <p:nvPr/>
        </p:nvSpPr>
        <p:spPr>
          <a:xfrm>
            <a:off x="3264694" y="3851274"/>
            <a:ext cx="563721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6000" advTm="4000">
        <p15:prstTrans prst="curtains"/>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1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80">
                                          <p:stCondLst>
                                            <p:cond delay="0"/>
                                          </p:stCondLst>
                                        </p:cTn>
                                        <p:tgtEl>
                                          <p:spTgt spid="22"/>
                                        </p:tgtEl>
                                      </p:cBhvr>
                                    </p:animEffect>
                                    <p:anim calcmode="lin" valueType="num">
                                      <p:cBhvr>
                                        <p:cTn id="13"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18" dur="26">
                                          <p:stCondLst>
                                            <p:cond delay="650"/>
                                          </p:stCondLst>
                                        </p:cTn>
                                        <p:tgtEl>
                                          <p:spTgt spid="22"/>
                                        </p:tgtEl>
                                      </p:cBhvr>
                                      <p:to x="100000" y="60000"/>
                                    </p:animScale>
                                    <p:animScale>
                                      <p:cBhvr>
                                        <p:cTn id="19" dur="166" decel="50000">
                                          <p:stCondLst>
                                            <p:cond delay="676"/>
                                          </p:stCondLst>
                                        </p:cTn>
                                        <p:tgtEl>
                                          <p:spTgt spid="22"/>
                                        </p:tgtEl>
                                      </p:cBhvr>
                                      <p:to x="100000" y="100000"/>
                                    </p:animScale>
                                    <p:animScale>
                                      <p:cBhvr>
                                        <p:cTn id="20" dur="26">
                                          <p:stCondLst>
                                            <p:cond delay="1312"/>
                                          </p:stCondLst>
                                        </p:cTn>
                                        <p:tgtEl>
                                          <p:spTgt spid="22"/>
                                        </p:tgtEl>
                                      </p:cBhvr>
                                      <p:to x="100000" y="80000"/>
                                    </p:animScale>
                                    <p:animScale>
                                      <p:cBhvr>
                                        <p:cTn id="21" dur="166" decel="50000">
                                          <p:stCondLst>
                                            <p:cond delay="1338"/>
                                          </p:stCondLst>
                                        </p:cTn>
                                        <p:tgtEl>
                                          <p:spTgt spid="22"/>
                                        </p:tgtEl>
                                      </p:cBhvr>
                                      <p:to x="100000" y="100000"/>
                                    </p:animScale>
                                    <p:animScale>
                                      <p:cBhvr>
                                        <p:cTn id="22" dur="26">
                                          <p:stCondLst>
                                            <p:cond delay="1642"/>
                                          </p:stCondLst>
                                        </p:cTn>
                                        <p:tgtEl>
                                          <p:spTgt spid="22"/>
                                        </p:tgtEl>
                                      </p:cBhvr>
                                      <p:to x="100000" y="90000"/>
                                    </p:animScale>
                                    <p:animScale>
                                      <p:cBhvr>
                                        <p:cTn id="23" dur="166" decel="50000">
                                          <p:stCondLst>
                                            <p:cond delay="1668"/>
                                          </p:stCondLst>
                                        </p:cTn>
                                        <p:tgtEl>
                                          <p:spTgt spid="22"/>
                                        </p:tgtEl>
                                      </p:cBhvr>
                                      <p:to x="100000" y="100000"/>
                                    </p:animScale>
                                    <p:animScale>
                                      <p:cBhvr>
                                        <p:cTn id="24" dur="26">
                                          <p:stCondLst>
                                            <p:cond delay="1808"/>
                                          </p:stCondLst>
                                        </p:cTn>
                                        <p:tgtEl>
                                          <p:spTgt spid="22"/>
                                        </p:tgtEl>
                                      </p:cBhvr>
                                      <p:to x="100000" y="95000"/>
                                    </p:animScale>
                                    <p:animScale>
                                      <p:cBhvr>
                                        <p:cTn id="25" dur="166" decel="50000">
                                          <p:stCondLst>
                                            <p:cond delay="1834"/>
                                          </p:stCondLst>
                                        </p:cTn>
                                        <p:tgtEl>
                                          <p:spTgt spid="22"/>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barn(inVertical)">
                                      <p:cBhvr>
                                        <p:cTn id="30" dur="500"/>
                                        <p:tgtEl>
                                          <p:spTgt spid="4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1" grpId="0" animBg="1"/>
      <p:bldP spid="22" grpId="0"/>
      <p:bldP spid="48"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2615</Words>
  <Application>WPS 演示</Application>
  <PresentationFormat>宽屏</PresentationFormat>
  <Paragraphs>447</Paragraphs>
  <Slides>25</Slides>
  <Notes>25</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25</vt:i4>
      </vt:variant>
    </vt:vector>
  </HeadingPairs>
  <TitlesOfParts>
    <vt:vector size="48" baseType="lpstr">
      <vt:lpstr>Arial</vt:lpstr>
      <vt:lpstr>宋体</vt:lpstr>
      <vt:lpstr>Wingdings</vt:lpstr>
      <vt:lpstr>方正宋刻本秀楷简体</vt:lpstr>
      <vt:lpstr>Segoe UI</vt:lpstr>
      <vt:lpstr>微软雅黑</vt:lpstr>
      <vt:lpstr>Roboto</vt:lpstr>
      <vt:lpstr>时尚中黑简体</vt:lpstr>
      <vt:lpstr>Berlin Sans FB</vt:lpstr>
      <vt:lpstr>方正综艺简体</vt:lpstr>
      <vt:lpstr>Microsoft YaHei UI</vt:lpstr>
      <vt:lpstr>方正粗宋_GBK</vt:lpstr>
      <vt:lpstr>Calibri</vt:lpstr>
      <vt:lpstr>等线</vt:lpstr>
      <vt:lpstr>Segoe Print</vt:lpstr>
      <vt:lpstr>Arial Unicode MS</vt:lpstr>
      <vt:lpstr>等线 Light</vt:lpstr>
      <vt:lpstr>方正细黑一简体</vt:lpstr>
      <vt:lpstr>方正兰亭中黑_GBK</vt:lpstr>
      <vt:lpstr>仿宋_GB2312</vt:lpstr>
      <vt:lpstr>黑体</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105</cp:revision>
  <dcterms:created xsi:type="dcterms:W3CDTF">2017-05-08T01:01:00Z</dcterms:created>
  <dcterms:modified xsi:type="dcterms:W3CDTF">2018-03-21T00:48:55Z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