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281" r:id="rId2"/>
    <p:sldId id="282" r:id="rId3"/>
    <p:sldId id="283"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42">
          <p15:clr>
            <a:srgbClr val="A4A3A4"/>
          </p15:clr>
        </p15:guide>
        <p15:guide id="3" orient="horz" pos="482">
          <p15:clr>
            <a:srgbClr val="A4A3A4"/>
          </p15:clr>
        </p15:guide>
        <p15:guide id="4"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C7C7"/>
    <a:srgbClr val="203C8E"/>
    <a:srgbClr val="203C8F"/>
    <a:srgbClr val="918875"/>
    <a:srgbClr val="DEDBD8"/>
    <a:srgbClr val="423F40"/>
    <a:srgbClr val="2726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92" d="100"/>
          <a:sy n="92" d="100"/>
        </p:scale>
        <p:origin x="594" y="84"/>
      </p:cViewPr>
      <p:guideLst>
        <p:guide orient="horz" pos="2160"/>
        <p:guide orient="horz" pos="142"/>
        <p:guide orient="horz" pos="482"/>
        <p:guide pos="3840"/>
      </p:guideLst>
    </p:cSldViewPr>
  </p:slideViewPr>
  <p:notesTextViewPr>
    <p:cViewPr>
      <p:scale>
        <a:sx n="1" d="1"/>
        <a:sy n="1" d="1"/>
      </p:scale>
      <p:origin x="0" y="0"/>
    </p:cViewPr>
  </p:notesTextViewPr>
  <p:notesViewPr>
    <p:cSldViewPr snapToGrid="0">
      <p:cViewPr varScale="1">
        <p:scale>
          <a:sx n="54" d="100"/>
          <a:sy n="54" d="100"/>
        </p:scale>
        <p:origin x="-292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41771E1-06CC-4AE4-A830-5759365A901A}" type="doc">
      <dgm:prSet loTypeId="urn:microsoft.com/office/officeart/2009/layout/CircleArrowProcess#1" loCatId="cycle" qsTypeId="urn:microsoft.com/office/officeart/2005/8/quickstyle/simple1#1" qsCatId="simple" csTypeId="urn:microsoft.com/office/officeart/2005/8/colors/accent1_2#1" csCatId="accent1" phldr="1"/>
      <dgm:spPr/>
      <dgm:t>
        <a:bodyPr/>
        <a:lstStyle/>
        <a:p>
          <a:endParaRPr lang="id-ID"/>
        </a:p>
      </dgm:t>
    </dgm:pt>
    <dgm:pt modelId="{3F1C8B1E-3D66-4285-B3A0-9E861CC975C6}">
      <dgm:prSet phldrT="[Text]" custT="1"/>
      <dgm:spPr>
        <a:xfrm>
          <a:off x="2692599" y="1595165"/>
          <a:ext cx="949257" cy="474579"/>
        </a:xfrm>
        <a:noFill/>
        <a:ln>
          <a:noFill/>
        </a:ln>
        <a:effectLst/>
      </dgm:spPr>
      <dgm:t>
        <a:bodyPr/>
        <a:lstStyle/>
        <a:p>
          <a: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gm:t>
    </dgm:pt>
    <dgm:pt modelId="{4DAF6F8C-A7BB-483F-B799-FA47690D0074}" type="parTrans" cxnId="{F9507BEA-BE7D-4161-8E3B-1A16F93CB7FE}">
      <dgm:prSet/>
      <dgm:spPr/>
      <dgm:t>
        <a:bodyPr/>
        <a:lstStyle/>
        <a:p>
          <a:endParaRPr lang="id-ID"/>
        </a:p>
      </dgm:t>
    </dgm:pt>
    <dgm:pt modelId="{D8572B57-0547-45DC-83A8-8A63C7026065}" type="sibTrans" cxnId="{F9507BEA-BE7D-4161-8E3B-1A16F93CB7FE}">
      <dgm:prSet/>
      <dgm:spPr/>
      <dgm:t>
        <a:bodyPr/>
        <a:lstStyle/>
        <a:p>
          <a:endParaRPr lang="id-ID"/>
        </a:p>
      </dgm:t>
    </dgm:pt>
    <dgm:pt modelId="{E5332D9B-44E0-4708-B318-CBCEA372F558}">
      <dgm:prSet phldrT="[Text]" custT="1"/>
      <dgm:spPr>
        <a:xfrm>
          <a:off x="3167068" y="2574550"/>
          <a:ext cx="949257" cy="474579"/>
        </a:xfrm>
        <a:noFill/>
        <a:ln>
          <a:noFill/>
        </a:ln>
        <a:effectLst/>
      </dgm:spPr>
      <dgm:t>
        <a:bodyPr/>
        <a:lstStyle/>
        <a:p>
          <a: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gm:t>
    </dgm:pt>
    <dgm:pt modelId="{95370C49-95D9-479C-8453-43550A26D346}" type="parTrans" cxnId="{C8824451-C174-4093-9CDE-244EE890D4FE}">
      <dgm:prSet/>
      <dgm:spPr/>
      <dgm:t>
        <a:bodyPr/>
        <a:lstStyle/>
        <a:p>
          <a:endParaRPr lang="id-ID"/>
        </a:p>
      </dgm:t>
    </dgm:pt>
    <dgm:pt modelId="{7AFDF7EA-EC20-4DD1-AE2A-94102CC6FC94}" type="sibTrans" cxnId="{C8824451-C174-4093-9CDE-244EE890D4FE}">
      <dgm:prSet/>
      <dgm:spPr/>
      <dgm:t>
        <a:bodyPr/>
        <a:lstStyle/>
        <a:p>
          <a:endParaRPr lang="id-ID"/>
        </a:p>
      </dgm:t>
    </dgm:pt>
    <dgm:pt modelId="{DCE3A0BA-12B3-48F5-9318-C4E558AD7D21}">
      <dgm:prSet phldrT="[Text]" custT="1"/>
      <dgm:spPr>
        <a:xfrm>
          <a:off x="2692599" y="3553935"/>
          <a:ext cx="949257" cy="474579"/>
        </a:xfrm>
        <a:noFill/>
        <a:ln>
          <a:noFill/>
        </a:ln>
        <a:effectLst/>
      </dgm:spPr>
      <dgm:t>
        <a:bodyPr/>
        <a:lstStyle/>
        <a:p>
          <a: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gm:t>
    </dgm:pt>
    <dgm:pt modelId="{1B45CD43-B924-43E8-B46A-EA377B5369AF}" type="parTrans" cxnId="{C7B57F57-7D44-46F7-AEE0-692A416A18C8}">
      <dgm:prSet/>
      <dgm:spPr/>
      <dgm:t>
        <a:bodyPr/>
        <a:lstStyle/>
        <a:p>
          <a:endParaRPr lang="id-ID"/>
        </a:p>
      </dgm:t>
    </dgm:pt>
    <dgm:pt modelId="{10CB2C7E-B770-4294-AD50-7BC6369CE7E9}" type="sibTrans" cxnId="{C7B57F57-7D44-46F7-AEE0-692A416A18C8}">
      <dgm:prSet/>
      <dgm:spPr/>
      <dgm:t>
        <a:bodyPr/>
        <a:lstStyle/>
        <a:p>
          <a:endParaRPr lang="id-ID"/>
        </a:p>
      </dgm:t>
    </dgm:pt>
    <dgm:pt modelId="{B7422014-A3EC-47E3-BC8D-B5C96DFA7081}">
      <dgm:prSet phldrT="[Text]" custT="1"/>
      <dgm:spPr>
        <a:xfrm>
          <a:off x="3167068" y="615780"/>
          <a:ext cx="949257" cy="474579"/>
        </a:xfrm>
        <a:noFill/>
        <a:ln>
          <a:noFill/>
        </a:ln>
        <a:effectLst/>
      </dgm:spPr>
      <dgm:t>
        <a:bodyPr/>
        <a:lstStyle/>
        <a:p>
          <a: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gm:t>
    </dgm:pt>
    <dgm:pt modelId="{AD1D6C6E-5621-4CBB-9120-B03E72B2D3C0}" type="parTrans" cxnId="{434F2CE1-6B10-44AC-B27A-750ACB4A4AEC}">
      <dgm:prSet/>
      <dgm:spPr/>
      <dgm:t>
        <a:bodyPr/>
        <a:lstStyle/>
        <a:p>
          <a:endParaRPr lang="id-ID"/>
        </a:p>
      </dgm:t>
    </dgm:pt>
    <dgm:pt modelId="{C85400F7-98CB-4F22-98D0-D9BD340112A9}" type="sibTrans" cxnId="{434F2CE1-6B10-44AC-B27A-750ACB4A4AEC}">
      <dgm:prSet/>
      <dgm:spPr/>
      <dgm:t>
        <a:bodyPr/>
        <a:lstStyle/>
        <a:p>
          <a:endParaRPr lang="id-ID"/>
        </a:p>
      </dgm:t>
    </dgm:pt>
    <dgm:pt modelId="{CFB768BC-C2B4-4E22-8CC3-53FD13DB912E}" type="pres">
      <dgm:prSet presAssocID="{541771E1-06CC-4AE4-A830-5759365A901A}" presName="Name0" presStyleCnt="0">
        <dgm:presLayoutVars>
          <dgm:chMax val="7"/>
          <dgm:chPref val="7"/>
          <dgm:dir/>
          <dgm:animLvl val="lvl"/>
        </dgm:presLayoutVars>
      </dgm:prSet>
      <dgm:spPr/>
      <dgm:t>
        <a:bodyPr/>
        <a:lstStyle/>
        <a:p>
          <a:endParaRPr lang="zh-CN" altLang="en-US"/>
        </a:p>
      </dgm:t>
    </dgm:pt>
    <dgm:pt modelId="{A57A707D-FBD4-41A9-85B3-C834CAE10F95}" type="pres">
      <dgm:prSet presAssocID="{B7422014-A3EC-47E3-BC8D-B5C96DFA7081}" presName="Accent1" presStyleCnt="0"/>
      <dgm:spPr/>
    </dgm:pt>
    <dgm:pt modelId="{9AA9D525-BCD2-478E-ADBF-B69A6D1830A0}" type="pres">
      <dgm:prSet presAssocID="{B7422014-A3EC-47E3-BC8D-B5C96DFA7081}" presName="Accent" presStyleLbl="node1" presStyleIdx="0" presStyleCnt="4"/>
      <dgm:spPr>
        <a:xfrm>
          <a:off x="2791513" y="0"/>
          <a:ext cx="1701006" cy="1701179"/>
        </a:xfrm>
        <a:prstGeom prst="circularArrow">
          <a:avLst>
            <a:gd name="adj1" fmla="val 10980"/>
            <a:gd name="adj2" fmla="val 1142322"/>
            <a:gd name="adj3" fmla="val 4500000"/>
            <a:gd name="adj4" fmla="val 10800000"/>
            <a:gd name="adj5" fmla="val 12500"/>
          </a:avLst>
        </a:prstGeom>
        <a:solidFill>
          <a:schemeClr val="accent1"/>
        </a:solidFill>
        <a:ln w="12700" cap="flat" cmpd="sng" algn="ctr">
          <a:noFill/>
          <a:prstDash val="solid"/>
          <a:miter lim="800000"/>
        </a:ln>
        <a:effectLst/>
      </dgm:spPr>
    </dgm:pt>
    <dgm:pt modelId="{D2E597FC-40AF-4999-8C9D-3B6C839A1697}" type="pres">
      <dgm:prSet presAssocID="{B7422014-A3EC-47E3-BC8D-B5C96DFA7081}" presName="Parent1" presStyleLbl="revTx" presStyleIdx="0" presStyleCnt="4">
        <dgm:presLayoutVars>
          <dgm:chMax val="1"/>
          <dgm:chPref val="1"/>
          <dgm:bulletEnabled val="1"/>
        </dgm:presLayoutVars>
      </dgm:prSet>
      <dgm:spPr>
        <a:prstGeom prst="rect">
          <a:avLst/>
        </a:prstGeom>
      </dgm:spPr>
      <dgm:t>
        <a:bodyPr/>
        <a:lstStyle/>
        <a:p>
          <a:endParaRPr lang="zh-CN" altLang="en-US"/>
        </a:p>
      </dgm:t>
    </dgm:pt>
    <dgm:pt modelId="{6716923B-2E08-47E0-AF2C-8E4DABB69B47}" type="pres">
      <dgm:prSet presAssocID="{3F1C8B1E-3D66-4285-B3A0-9E861CC975C6}" presName="Accent2" presStyleCnt="0"/>
      <dgm:spPr/>
    </dgm:pt>
    <dgm:pt modelId="{2A5AAD22-35E3-4CE5-923F-3C5896B8943E}" type="pres">
      <dgm:prSet presAssocID="{3F1C8B1E-3D66-4285-B3A0-9E861CC975C6}" presName="Accent" presStyleLbl="node1" presStyleIdx="1" presStyleCnt="4"/>
      <dgm:spPr>
        <a:xfrm>
          <a:off x="2318958" y="977580"/>
          <a:ext cx="1701006" cy="1701179"/>
        </a:xfrm>
        <a:prstGeom prst="leftCircularArrow">
          <a:avLst>
            <a:gd name="adj1" fmla="val 10980"/>
            <a:gd name="adj2" fmla="val 1142322"/>
            <a:gd name="adj3" fmla="val 6300000"/>
            <a:gd name="adj4" fmla="val 18900000"/>
            <a:gd name="adj5" fmla="val 12500"/>
          </a:avLst>
        </a:prstGeom>
        <a:solidFill>
          <a:schemeClr val="accent2"/>
        </a:solidFill>
        <a:ln w="12700" cap="flat" cmpd="sng" algn="ctr">
          <a:noFill/>
          <a:prstDash val="solid"/>
          <a:miter lim="800000"/>
        </a:ln>
        <a:effectLst/>
      </dgm:spPr>
    </dgm:pt>
    <dgm:pt modelId="{BD8EF5E2-9955-464E-80AD-53062C24C396}" type="pres">
      <dgm:prSet presAssocID="{3F1C8B1E-3D66-4285-B3A0-9E861CC975C6}" presName="Parent2" presStyleLbl="revTx" presStyleIdx="1" presStyleCnt="4">
        <dgm:presLayoutVars>
          <dgm:chMax val="1"/>
          <dgm:chPref val="1"/>
          <dgm:bulletEnabled val="1"/>
        </dgm:presLayoutVars>
      </dgm:prSet>
      <dgm:spPr>
        <a:prstGeom prst="rect">
          <a:avLst/>
        </a:prstGeom>
      </dgm:spPr>
      <dgm:t>
        <a:bodyPr/>
        <a:lstStyle/>
        <a:p>
          <a:endParaRPr lang="zh-CN" altLang="en-US"/>
        </a:p>
      </dgm:t>
    </dgm:pt>
    <dgm:pt modelId="{220A107E-D6E7-4267-9BAA-628D9D9DFC17}" type="pres">
      <dgm:prSet presAssocID="{E5332D9B-44E0-4708-B318-CBCEA372F558}" presName="Accent3" presStyleCnt="0"/>
      <dgm:spPr/>
    </dgm:pt>
    <dgm:pt modelId="{FC92541E-3533-4C80-ADC9-51E2A26FF153}" type="pres">
      <dgm:prSet presAssocID="{E5332D9B-44E0-4708-B318-CBCEA372F558}" presName="Accent" presStyleLbl="node1" presStyleIdx="2" presStyleCnt="4"/>
      <dgm:spPr>
        <a:xfrm>
          <a:off x="2791513" y="1958769"/>
          <a:ext cx="1701006" cy="1701179"/>
        </a:xfrm>
        <a:prstGeom prst="circularArrow">
          <a:avLst>
            <a:gd name="adj1" fmla="val 10980"/>
            <a:gd name="adj2" fmla="val 1142322"/>
            <a:gd name="adj3" fmla="val 4500000"/>
            <a:gd name="adj4" fmla="val 13500000"/>
            <a:gd name="adj5" fmla="val 12500"/>
          </a:avLst>
        </a:prstGeom>
        <a:solidFill>
          <a:schemeClr val="accent3"/>
        </a:solidFill>
        <a:ln w="12700" cap="flat" cmpd="sng" algn="ctr">
          <a:noFill/>
          <a:prstDash val="solid"/>
          <a:miter lim="800000"/>
        </a:ln>
        <a:effectLst/>
      </dgm:spPr>
    </dgm:pt>
    <dgm:pt modelId="{BFFADFB2-251B-4AB1-9AF7-157A1F562260}" type="pres">
      <dgm:prSet presAssocID="{E5332D9B-44E0-4708-B318-CBCEA372F558}" presName="Parent3" presStyleLbl="revTx" presStyleIdx="2" presStyleCnt="4">
        <dgm:presLayoutVars>
          <dgm:chMax val="1"/>
          <dgm:chPref val="1"/>
          <dgm:bulletEnabled val="1"/>
        </dgm:presLayoutVars>
      </dgm:prSet>
      <dgm:spPr>
        <a:prstGeom prst="rect">
          <a:avLst/>
        </a:prstGeom>
      </dgm:spPr>
      <dgm:t>
        <a:bodyPr/>
        <a:lstStyle/>
        <a:p>
          <a:endParaRPr lang="zh-CN" altLang="en-US"/>
        </a:p>
      </dgm:t>
    </dgm:pt>
    <dgm:pt modelId="{C836BA7D-3E20-4642-9308-0061F8AEFFCF}" type="pres">
      <dgm:prSet presAssocID="{DCE3A0BA-12B3-48F5-9318-C4E558AD7D21}" presName="Accent4" presStyleCnt="0"/>
      <dgm:spPr/>
    </dgm:pt>
    <dgm:pt modelId="{F8F5DDCB-FE61-4F60-AB87-673DDFF71661}" type="pres">
      <dgm:prSet presAssocID="{DCE3A0BA-12B3-48F5-9318-C4E558AD7D21}" presName="Accent" presStyleLbl="node1" presStyleIdx="3" presStyleCnt="4"/>
      <dgm:spPr>
        <a:xfrm>
          <a:off x="2440208" y="3049130"/>
          <a:ext cx="1461378" cy="1462084"/>
        </a:xfrm>
        <a:prstGeom prst="blockArc">
          <a:avLst>
            <a:gd name="adj1" fmla="val 0"/>
            <a:gd name="adj2" fmla="val 18900000"/>
            <a:gd name="adj3" fmla="val 12740"/>
          </a:avLst>
        </a:prstGeom>
        <a:solidFill>
          <a:schemeClr val="accent4"/>
        </a:solidFill>
        <a:ln w="12700" cap="flat" cmpd="sng" algn="ctr">
          <a:noFill/>
          <a:prstDash val="solid"/>
          <a:miter lim="800000"/>
        </a:ln>
        <a:effectLst/>
      </dgm:spPr>
    </dgm:pt>
    <dgm:pt modelId="{411061B4-4F1F-4000-B78E-0FA0082A7768}" type="pres">
      <dgm:prSet presAssocID="{DCE3A0BA-12B3-48F5-9318-C4E558AD7D21}" presName="Parent4" presStyleLbl="revTx" presStyleIdx="3" presStyleCnt="4">
        <dgm:presLayoutVars>
          <dgm:chMax val="1"/>
          <dgm:chPref val="1"/>
          <dgm:bulletEnabled val="1"/>
        </dgm:presLayoutVars>
      </dgm:prSet>
      <dgm:spPr>
        <a:prstGeom prst="rect">
          <a:avLst/>
        </a:prstGeom>
      </dgm:spPr>
      <dgm:t>
        <a:bodyPr/>
        <a:lstStyle/>
        <a:p>
          <a:endParaRPr lang="zh-CN" altLang="en-US"/>
        </a:p>
      </dgm:t>
    </dgm:pt>
  </dgm:ptLst>
  <dgm:cxnLst>
    <dgm:cxn modelId="{434F2CE1-6B10-44AC-B27A-750ACB4A4AEC}" srcId="{541771E1-06CC-4AE4-A830-5759365A901A}" destId="{B7422014-A3EC-47E3-BC8D-B5C96DFA7081}" srcOrd="0" destOrd="0" parTransId="{AD1D6C6E-5621-4CBB-9120-B03E72B2D3C0}" sibTransId="{C85400F7-98CB-4F22-98D0-D9BD340112A9}"/>
    <dgm:cxn modelId="{8E9DF43B-33B2-4B26-B636-35F6A3E701F1}" type="presOf" srcId="{3F1C8B1E-3D66-4285-B3A0-9E861CC975C6}" destId="{BD8EF5E2-9955-464E-80AD-53062C24C396}" srcOrd="0" destOrd="0" presId="urn:microsoft.com/office/officeart/2009/layout/CircleArrowProcess#1"/>
    <dgm:cxn modelId="{4D554D6A-B358-40CA-A772-BCB985DF7840}" type="presOf" srcId="{B7422014-A3EC-47E3-BC8D-B5C96DFA7081}" destId="{D2E597FC-40AF-4999-8C9D-3B6C839A1697}" srcOrd="0" destOrd="0" presId="urn:microsoft.com/office/officeart/2009/layout/CircleArrowProcess#1"/>
    <dgm:cxn modelId="{CD0ADE59-0A53-43E0-ABC2-D7758A0DF0B4}" type="presOf" srcId="{541771E1-06CC-4AE4-A830-5759365A901A}" destId="{CFB768BC-C2B4-4E22-8CC3-53FD13DB912E}" srcOrd="0" destOrd="0" presId="urn:microsoft.com/office/officeart/2009/layout/CircleArrowProcess#1"/>
    <dgm:cxn modelId="{C8824451-C174-4093-9CDE-244EE890D4FE}" srcId="{541771E1-06CC-4AE4-A830-5759365A901A}" destId="{E5332D9B-44E0-4708-B318-CBCEA372F558}" srcOrd="2" destOrd="0" parTransId="{95370C49-95D9-479C-8453-43550A26D346}" sibTransId="{7AFDF7EA-EC20-4DD1-AE2A-94102CC6FC94}"/>
    <dgm:cxn modelId="{0329D99D-04E9-45B1-90C9-196EBD9FEF2C}" type="presOf" srcId="{DCE3A0BA-12B3-48F5-9318-C4E558AD7D21}" destId="{411061B4-4F1F-4000-B78E-0FA0082A7768}" srcOrd="0" destOrd="0" presId="urn:microsoft.com/office/officeart/2009/layout/CircleArrowProcess#1"/>
    <dgm:cxn modelId="{17DF88F5-6EF4-43D0-A437-64AEB894CE78}" type="presOf" srcId="{E5332D9B-44E0-4708-B318-CBCEA372F558}" destId="{BFFADFB2-251B-4AB1-9AF7-157A1F562260}" srcOrd="0" destOrd="0" presId="urn:microsoft.com/office/officeart/2009/layout/CircleArrowProcess#1"/>
    <dgm:cxn modelId="{F9507BEA-BE7D-4161-8E3B-1A16F93CB7FE}" srcId="{541771E1-06CC-4AE4-A830-5759365A901A}" destId="{3F1C8B1E-3D66-4285-B3A0-9E861CC975C6}" srcOrd="1" destOrd="0" parTransId="{4DAF6F8C-A7BB-483F-B799-FA47690D0074}" sibTransId="{D8572B57-0547-45DC-83A8-8A63C7026065}"/>
    <dgm:cxn modelId="{C7B57F57-7D44-46F7-AEE0-692A416A18C8}" srcId="{541771E1-06CC-4AE4-A830-5759365A901A}" destId="{DCE3A0BA-12B3-48F5-9318-C4E558AD7D21}" srcOrd="3" destOrd="0" parTransId="{1B45CD43-B924-43E8-B46A-EA377B5369AF}" sibTransId="{10CB2C7E-B770-4294-AD50-7BC6369CE7E9}"/>
    <dgm:cxn modelId="{AC7B03D4-4DB1-4D4C-A6FD-B4EFFF2EBC90}" type="presParOf" srcId="{CFB768BC-C2B4-4E22-8CC3-53FD13DB912E}" destId="{A57A707D-FBD4-41A9-85B3-C834CAE10F95}" srcOrd="0" destOrd="0" presId="urn:microsoft.com/office/officeart/2009/layout/CircleArrowProcess#1"/>
    <dgm:cxn modelId="{6CCCC5A1-24C2-402E-8D28-FFD480C9F03C}" type="presParOf" srcId="{A57A707D-FBD4-41A9-85B3-C834CAE10F95}" destId="{9AA9D525-BCD2-478E-ADBF-B69A6D1830A0}" srcOrd="0" destOrd="0" presId="urn:microsoft.com/office/officeart/2009/layout/CircleArrowProcess#1"/>
    <dgm:cxn modelId="{523D7A76-313F-4BA6-BD00-BEEE308F9C84}" type="presParOf" srcId="{CFB768BC-C2B4-4E22-8CC3-53FD13DB912E}" destId="{D2E597FC-40AF-4999-8C9D-3B6C839A1697}" srcOrd="1" destOrd="0" presId="urn:microsoft.com/office/officeart/2009/layout/CircleArrowProcess#1"/>
    <dgm:cxn modelId="{26A316B3-A5CA-472B-AFBC-CF14CBE882E3}" type="presParOf" srcId="{CFB768BC-C2B4-4E22-8CC3-53FD13DB912E}" destId="{6716923B-2E08-47E0-AF2C-8E4DABB69B47}" srcOrd="2" destOrd="0" presId="urn:microsoft.com/office/officeart/2009/layout/CircleArrowProcess#1"/>
    <dgm:cxn modelId="{2BE8F9A0-484B-4075-87EB-BC6162CC2C3A}" type="presParOf" srcId="{6716923B-2E08-47E0-AF2C-8E4DABB69B47}" destId="{2A5AAD22-35E3-4CE5-923F-3C5896B8943E}" srcOrd="0" destOrd="0" presId="urn:microsoft.com/office/officeart/2009/layout/CircleArrowProcess#1"/>
    <dgm:cxn modelId="{AD811FD1-4FFC-455D-A78B-E1F7C2DFFE93}" type="presParOf" srcId="{CFB768BC-C2B4-4E22-8CC3-53FD13DB912E}" destId="{BD8EF5E2-9955-464E-80AD-53062C24C396}" srcOrd="3" destOrd="0" presId="urn:microsoft.com/office/officeart/2009/layout/CircleArrowProcess#1"/>
    <dgm:cxn modelId="{24589D8F-F2BF-4A74-BC36-8C82FD72D778}" type="presParOf" srcId="{CFB768BC-C2B4-4E22-8CC3-53FD13DB912E}" destId="{220A107E-D6E7-4267-9BAA-628D9D9DFC17}" srcOrd="4" destOrd="0" presId="urn:microsoft.com/office/officeart/2009/layout/CircleArrowProcess#1"/>
    <dgm:cxn modelId="{26E79CBB-0EA4-4640-BBB7-3A3603207517}" type="presParOf" srcId="{220A107E-D6E7-4267-9BAA-628D9D9DFC17}" destId="{FC92541E-3533-4C80-ADC9-51E2A26FF153}" srcOrd="0" destOrd="0" presId="urn:microsoft.com/office/officeart/2009/layout/CircleArrowProcess#1"/>
    <dgm:cxn modelId="{B82DDFAC-4FC4-433E-854E-07430C16D56F}" type="presParOf" srcId="{CFB768BC-C2B4-4E22-8CC3-53FD13DB912E}" destId="{BFFADFB2-251B-4AB1-9AF7-157A1F562260}" srcOrd="5" destOrd="0" presId="urn:microsoft.com/office/officeart/2009/layout/CircleArrowProcess#1"/>
    <dgm:cxn modelId="{BD178CCA-A55E-4BC8-911E-DBC302EE7C2C}" type="presParOf" srcId="{CFB768BC-C2B4-4E22-8CC3-53FD13DB912E}" destId="{C836BA7D-3E20-4642-9308-0061F8AEFFCF}" srcOrd="6" destOrd="0" presId="urn:microsoft.com/office/officeart/2009/layout/CircleArrowProcess#1"/>
    <dgm:cxn modelId="{281D3B61-EC74-49B2-839E-E3A036E75B36}" type="presParOf" srcId="{C836BA7D-3E20-4642-9308-0061F8AEFFCF}" destId="{F8F5DDCB-FE61-4F60-AB87-673DDFF71661}" srcOrd="0" destOrd="0" presId="urn:microsoft.com/office/officeart/2009/layout/CircleArrowProcess#1"/>
    <dgm:cxn modelId="{B014BE7E-62FD-4A07-A7DF-C8B62C3606DA}" type="presParOf" srcId="{CFB768BC-C2B4-4E22-8CC3-53FD13DB912E}" destId="{411061B4-4F1F-4000-B78E-0FA0082A7768}" srcOrd="7" destOrd="0" presId="urn:microsoft.com/office/officeart/2009/layout/CircleArrow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A9D525-BCD2-478E-ADBF-B69A6D1830A0}">
      <dsp:nvSpPr>
        <dsp:cNvPr id="0" name=""/>
        <dsp:cNvSpPr/>
      </dsp:nvSpPr>
      <dsp:spPr>
        <a:xfrm>
          <a:off x="2797235" y="0"/>
          <a:ext cx="1705453" cy="1705627"/>
        </a:xfrm>
        <a:prstGeom prst="circularArrow">
          <a:avLst>
            <a:gd name="adj1" fmla="val 10980"/>
            <a:gd name="adj2" fmla="val 1142322"/>
            <a:gd name="adj3" fmla="val 4500000"/>
            <a:gd name="adj4" fmla="val 10800000"/>
            <a:gd name="adj5" fmla="val 12500"/>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E597FC-40AF-4999-8C9D-3B6C839A1697}">
      <dsp:nvSpPr>
        <dsp:cNvPr id="0" name=""/>
        <dsp:cNvSpPr/>
      </dsp:nvSpPr>
      <dsp:spPr>
        <a:xfrm>
          <a:off x="3173772" y="617391"/>
          <a:ext cx="951739" cy="47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sp:txBody>
      <dsp:txXfrm>
        <a:off x="3173772" y="617391"/>
        <a:ext cx="951739" cy="475820"/>
      </dsp:txXfrm>
    </dsp:sp>
    <dsp:sp modelId="{2A5AAD22-35E3-4CE5-923F-3C5896B8943E}">
      <dsp:nvSpPr>
        <dsp:cNvPr id="0" name=""/>
        <dsp:cNvSpPr/>
      </dsp:nvSpPr>
      <dsp:spPr>
        <a:xfrm>
          <a:off x="2323445" y="980136"/>
          <a:ext cx="1705453" cy="1705627"/>
        </a:xfrm>
        <a:prstGeom prst="leftCircularArrow">
          <a:avLst>
            <a:gd name="adj1" fmla="val 10980"/>
            <a:gd name="adj2" fmla="val 1142322"/>
            <a:gd name="adj3" fmla="val 6300000"/>
            <a:gd name="adj4" fmla="val 18900000"/>
            <a:gd name="adj5" fmla="val 125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8EF5E2-9955-464E-80AD-53062C24C396}">
      <dsp:nvSpPr>
        <dsp:cNvPr id="0" name=""/>
        <dsp:cNvSpPr/>
      </dsp:nvSpPr>
      <dsp:spPr>
        <a:xfrm>
          <a:off x="2698062" y="1599336"/>
          <a:ext cx="951739" cy="47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sp:txBody>
      <dsp:txXfrm>
        <a:off x="2698062" y="1599336"/>
        <a:ext cx="951739" cy="475820"/>
      </dsp:txXfrm>
    </dsp:sp>
    <dsp:sp modelId="{FC92541E-3533-4C80-ADC9-51E2A26FF153}">
      <dsp:nvSpPr>
        <dsp:cNvPr id="0" name=""/>
        <dsp:cNvSpPr/>
      </dsp:nvSpPr>
      <dsp:spPr>
        <a:xfrm>
          <a:off x="2797235" y="1963891"/>
          <a:ext cx="1705453" cy="1705627"/>
        </a:xfrm>
        <a:prstGeom prst="circularArrow">
          <a:avLst>
            <a:gd name="adj1" fmla="val 10980"/>
            <a:gd name="adj2" fmla="val 1142322"/>
            <a:gd name="adj3" fmla="val 4500000"/>
            <a:gd name="adj4" fmla="val 13500000"/>
            <a:gd name="adj5" fmla="val 12500"/>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FADFB2-251B-4AB1-9AF7-157A1F562260}">
      <dsp:nvSpPr>
        <dsp:cNvPr id="0" name=""/>
        <dsp:cNvSpPr/>
      </dsp:nvSpPr>
      <dsp:spPr>
        <a:xfrm>
          <a:off x="3173772" y="2581282"/>
          <a:ext cx="951739" cy="47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sp:txBody>
      <dsp:txXfrm>
        <a:off x="3173772" y="2581282"/>
        <a:ext cx="951739" cy="475820"/>
      </dsp:txXfrm>
    </dsp:sp>
    <dsp:sp modelId="{F8F5DDCB-FE61-4F60-AB87-673DDFF71661}">
      <dsp:nvSpPr>
        <dsp:cNvPr id="0" name=""/>
        <dsp:cNvSpPr/>
      </dsp:nvSpPr>
      <dsp:spPr>
        <a:xfrm>
          <a:off x="2445012" y="3057103"/>
          <a:ext cx="1465199" cy="1465907"/>
        </a:xfrm>
        <a:prstGeom prst="blockArc">
          <a:avLst>
            <a:gd name="adj1" fmla="val 0"/>
            <a:gd name="adj2" fmla="val 18900000"/>
            <a:gd name="adj3" fmla="val 12740"/>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1061B4-4F1F-4000-B78E-0FA0082A7768}">
      <dsp:nvSpPr>
        <dsp:cNvPr id="0" name=""/>
        <dsp:cNvSpPr/>
      </dsp:nvSpPr>
      <dsp:spPr>
        <a:xfrm>
          <a:off x="2698062" y="3563228"/>
          <a:ext cx="951739" cy="47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r>
          <a:br>
            <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b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id-ID"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dsp:txBody>
      <dsp:txXfrm>
        <a:off x="2698062" y="3563228"/>
        <a:ext cx="951739" cy="475820"/>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1">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372FA85-84CE-48B7-9F45-FB7A74CB936A}" type="datetimeFigureOut">
              <a:rPr lang="zh-CN" altLang="en-US" smtClean="0"/>
              <a:t>2018/11/20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5CF3847-9340-46A7-8FCC-2AC7B9FBD160}" type="slidenum">
              <a:rPr lang="zh-CN" altLang="en-US" smtClean="0"/>
              <a:t>‹#›</a:t>
            </a:fld>
            <a:endParaRPr lang="zh-CN" altLang="en-US"/>
          </a:p>
        </p:txBody>
      </p:sp>
    </p:spTree>
    <p:extLst>
      <p:ext uri="{BB962C8B-B14F-4D97-AF65-F5344CB8AC3E}">
        <p14:creationId xmlns:p14="http://schemas.microsoft.com/office/powerpoint/2010/main" val="167991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E7118D-BDFD-4FBA-9547-B5A516F444A4}" type="datetimeFigureOut">
              <a:rPr lang="zh-CN" altLang="en-US" smtClean="0"/>
              <a:t>2018/11/20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826C1B-C7D9-4976-BBC2-93B0B543A60B}" type="slidenum">
              <a:rPr lang="zh-CN" altLang="en-US" smtClean="0"/>
              <a:t>‹#›</a:t>
            </a:fld>
            <a:endParaRPr lang="zh-CN" altLang="en-US"/>
          </a:p>
        </p:txBody>
      </p:sp>
    </p:spTree>
    <p:extLst>
      <p:ext uri="{BB962C8B-B14F-4D97-AF65-F5344CB8AC3E}">
        <p14:creationId xmlns:p14="http://schemas.microsoft.com/office/powerpoint/2010/main" val="215788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a:t>
            </a:fld>
            <a:endParaRPr lang="zh-CN" altLang="en-US"/>
          </a:p>
        </p:txBody>
      </p:sp>
    </p:spTree>
    <p:extLst>
      <p:ext uri="{BB962C8B-B14F-4D97-AF65-F5344CB8AC3E}">
        <p14:creationId xmlns:p14="http://schemas.microsoft.com/office/powerpoint/2010/main" val="978793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a:t>
            </a:fld>
            <a:endParaRPr lang="zh-CN" altLang="en-US"/>
          </a:p>
        </p:txBody>
      </p:sp>
    </p:spTree>
    <p:extLst>
      <p:ext uri="{BB962C8B-B14F-4D97-AF65-F5344CB8AC3E}">
        <p14:creationId xmlns:p14="http://schemas.microsoft.com/office/powerpoint/2010/main" val="2280179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3</a:t>
            </a:fld>
            <a:endParaRPr lang="zh-CN" altLang="en-US"/>
          </a:p>
        </p:txBody>
      </p:sp>
    </p:spTree>
    <p:extLst>
      <p:ext uri="{BB962C8B-B14F-4D97-AF65-F5344CB8AC3E}">
        <p14:creationId xmlns:p14="http://schemas.microsoft.com/office/powerpoint/2010/main" val="2261313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4</a:t>
            </a:fld>
            <a:endParaRPr lang="zh-CN" altLang="en-US"/>
          </a:p>
        </p:txBody>
      </p:sp>
    </p:spTree>
    <p:extLst>
      <p:ext uri="{BB962C8B-B14F-4D97-AF65-F5344CB8AC3E}">
        <p14:creationId xmlns:p14="http://schemas.microsoft.com/office/powerpoint/2010/main" val="1676938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5</a:t>
            </a:fld>
            <a:endParaRPr lang="zh-CN" altLang="en-US"/>
          </a:p>
        </p:txBody>
      </p:sp>
    </p:spTree>
    <p:extLst>
      <p:ext uri="{BB962C8B-B14F-4D97-AF65-F5344CB8AC3E}">
        <p14:creationId xmlns:p14="http://schemas.microsoft.com/office/powerpoint/2010/main" val="322829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6</a:t>
            </a:fld>
            <a:endParaRPr lang="zh-CN" altLang="en-US"/>
          </a:p>
        </p:txBody>
      </p:sp>
    </p:spTree>
    <p:extLst>
      <p:ext uri="{BB962C8B-B14F-4D97-AF65-F5344CB8AC3E}">
        <p14:creationId xmlns:p14="http://schemas.microsoft.com/office/powerpoint/2010/main" val="1604384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7</a:t>
            </a:fld>
            <a:endParaRPr lang="zh-CN" altLang="en-US"/>
          </a:p>
        </p:txBody>
      </p:sp>
    </p:spTree>
    <p:extLst>
      <p:ext uri="{BB962C8B-B14F-4D97-AF65-F5344CB8AC3E}">
        <p14:creationId xmlns:p14="http://schemas.microsoft.com/office/powerpoint/2010/main" val="350354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8</a:t>
            </a:fld>
            <a:endParaRPr lang="zh-CN" altLang="en-US"/>
          </a:p>
        </p:txBody>
      </p:sp>
    </p:spTree>
    <p:extLst>
      <p:ext uri="{BB962C8B-B14F-4D97-AF65-F5344CB8AC3E}">
        <p14:creationId xmlns:p14="http://schemas.microsoft.com/office/powerpoint/2010/main" val="3396708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9</a:t>
            </a:fld>
            <a:endParaRPr lang="zh-CN" altLang="en-US"/>
          </a:p>
        </p:txBody>
      </p:sp>
    </p:spTree>
    <p:extLst>
      <p:ext uri="{BB962C8B-B14F-4D97-AF65-F5344CB8AC3E}">
        <p14:creationId xmlns:p14="http://schemas.microsoft.com/office/powerpoint/2010/main" val="2795619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10</a:t>
            </a:fld>
            <a:endParaRPr lang="zh-CN" altLang="en-US"/>
          </a:p>
        </p:txBody>
      </p:sp>
    </p:spTree>
    <p:extLst>
      <p:ext uri="{BB962C8B-B14F-4D97-AF65-F5344CB8AC3E}">
        <p14:creationId xmlns:p14="http://schemas.microsoft.com/office/powerpoint/2010/main" val="2120614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11</a:t>
            </a:fld>
            <a:endParaRPr lang="zh-CN" altLang="en-US"/>
          </a:p>
        </p:txBody>
      </p:sp>
    </p:spTree>
    <p:extLst>
      <p:ext uri="{BB962C8B-B14F-4D97-AF65-F5344CB8AC3E}">
        <p14:creationId xmlns:p14="http://schemas.microsoft.com/office/powerpoint/2010/main" val="2670265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12</a:t>
            </a:fld>
            <a:endParaRPr lang="zh-CN" altLang="en-US"/>
          </a:p>
        </p:txBody>
      </p:sp>
    </p:spTree>
    <p:extLst>
      <p:ext uri="{BB962C8B-B14F-4D97-AF65-F5344CB8AC3E}">
        <p14:creationId xmlns:p14="http://schemas.microsoft.com/office/powerpoint/2010/main" val="3763264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13</a:t>
            </a:fld>
            <a:endParaRPr lang="zh-CN" altLang="en-US"/>
          </a:p>
        </p:txBody>
      </p:sp>
    </p:spTree>
    <p:extLst>
      <p:ext uri="{BB962C8B-B14F-4D97-AF65-F5344CB8AC3E}">
        <p14:creationId xmlns:p14="http://schemas.microsoft.com/office/powerpoint/2010/main" val="2856665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14</a:t>
            </a:fld>
            <a:endParaRPr lang="zh-CN" altLang="en-US"/>
          </a:p>
        </p:txBody>
      </p:sp>
    </p:spTree>
    <p:extLst>
      <p:ext uri="{BB962C8B-B14F-4D97-AF65-F5344CB8AC3E}">
        <p14:creationId xmlns:p14="http://schemas.microsoft.com/office/powerpoint/2010/main" val="423427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15</a:t>
            </a:fld>
            <a:endParaRPr lang="zh-CN" altLang="en-US"/>
          </a:p>
        </p:txBody>
      </p:sp>
    </p:spTree>
    <p:extLst>
      <p:ext uri="{BB962C8B-B14F-4D97-AF65-F5344CB8AC3E}">
        <p14:creationId xmlns:p14="http://schemas.microsoft.com/office/powerpoint/2010/main" val="1205451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16</a:t>
            </a:fld>
            <a:endParaRPr lang="zh-CN" altLang="en-US"/>
          </a:p>
        </p:txBody>
      </p:sp>
    </p:spTree>
    <p:extLst>
      <p:ext uri="{BB962C8B-B14F-4D97-AF65-F5344CB8AC3E}">
        <p14:creationId xmlns:p14="http://schemas.microsoft.com/office/powerpoint/2010/main" val="491318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17</a:t>
            </a:fld>
            <a:endParaRPr lang="zh-CN" altLang="en-US"/>
          </a:p>
        </p:txBody>
      </p:sp>
    </p:spTree>
    <p:extLst>
      <p:ext uri="{BB962C8B-B14F-4D97-AF65-F5344CB8AC3E}">
        <p14:creationId xmlns:p14="http://schemas.microsoft.com/office/powerpoint/2010/main" val="3168308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18</a:t>
            </a:fld>
            <a:endParaRPr lang="zh-CN" altLang="en-US"/>
          </a:p>
        </p:txBody>
      </p:sp>
    </p:spTree>
    <p:extLst>
      <p:ext uri="{BB962C8B-B14F-4D97-AF65-F5344CB8AC3E}">
        <p14:creationId xmlns:p14="http://schemas.microsoft.com/office/powerpoint/2010/main" val="1174611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19</a:t>
            </a:fld>
            <a:endParaRPr lang="zh-CN" altLang="en-US"/>
          </a:p>
        </p:txBody>
      </p:sp>
    </p:spTree>
    <p:extLst>
      <p:ext uri="{BB962C8B-B14F-4D97-AF65-F5344CB8AC3E}">
        <p14:creationId xmlns:p14="http://schemas.microsoft.com/office/powerpoint/2010/main" val="318124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20</a:t>
            </a:fld>
            <a:endParaRPr lang="zh-CN" altLang="en-US"/>
          </a:p>
        </p:txBody>
      </p:sp>
    </p:spTree>
    <p:extLst>
      <p:ext uri="{BB962C8B-B14F-4D97-AF65-F5344CB8AC3E}">
        <p14:creationId xmlns:p14="http://schemas.microsoft.com/office/powerpoint/2010/main" val="3500405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21</a:t>
            </a:fld>
            <a:endParaRPr lang="zh-CN" altLang="en-US"/>
          </a:p>
        </p:txBody>
      </p:sp>
    </p:spTree>
    <p:extLst>
      <p:ext uri="{BB962C8B-B14F-4D97-AF65-F5344CB8AC3E}">
        <p14:creationId xmlns:p14="http://schemas.microsoft.com/office/powerpoint/2010/main" val="265413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22</a:t>
            </a:fld>
            <a:endParaRPr lang="zh-CN" altLang="en-US"/>
          </a:p>
        </p:txBody>
      </p:sp>
    </p:spTree>
    <p:extLst>
      <p:ext uri="{BB962C8B-B14F-4D97-AF65-F5344CB8AC3E}">
        <p14:creationId xmlns:p14="http://schemas.microsoft.com/office/powerpoint/2010/main" val="2693820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23</a:t>
            </a:fld>
            <a:endParaRPr lang="zh-CN" altLang="en-US"/>
          </a:p>
        </p:txBody>
      </p:sp>
    </p:spTree>
    <p:extLst>
      <p:ext uri="{BB962C8B-B14F-4D97-AF65-F5344CB8AC3E}">
        <p14:creationId xmlns:p14="http://schemas.microsoft.com/office/powerpoint/2010/main" val="1866263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24</a:t>
            </a:fld>
            <a:endParaRPr lang="zh-CN" altLang="en-US"/>
          </a:p>
        </p:txBody>
      </p:sp>
    </p:spTree>
    <p:extLst>
      <p:ext uri="{BB962C8B-B14F-4D97-AF65-F5344CB8AC3E}">
        <p14:creationId xmlns:p14="http://schemas.microsoft.com/office/powerpoint/2010/main" val="3586152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25</a:t>
            </a:fld>
            <a:endParaRPr lang="zh-CN" altLang="en-US"/>
          </a:p>
        </p:txBody>
      </p:sp>
    </p:spTree>
    <p:extLst>
      <p:ext uri="{BB962C8B-B14F-4D97-AF65-F5344CB8AC3E}">
        <p14:creationId xmlns:p14="http://schemas.microsoft.com/office/powerpoint/2010/main" val="31126250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26</a:t>
            </a:fld>
            <a:endParaRPr lang="zh-CN" altLang="en-US"/>
          </a:p>
        </p:txBody>
      </p:sp>
    </p:spTree>
    <p:extLst>
      <p:ext uri="{BB962C8B-B14F-4D97-AF65-F5344CB8AC3E}">
        <p14:creationId xmlns:p14="http://schemas.microsoft.com/office/powerpoint/2010/main" val="2769738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27</a:t>
            </a:fld>
            <a:endParaRPr lang="zh-CN" altLang="en-US"/>
          </a:p>
        </p:txBody>
      </p:sp>
    </p:spTree>
    <p:extLst>
      <p:ext uri="{BB962C8B-B14F-4D97-AF65-F5344CB8AC3E}">
        <p14:creationId xmlns:p14="http://schemas.microsoft.com/office/powerpoint/2010/main" val="15777296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826C1B-C7D9-4976-BBC2-93B0B543A60B}" type="slidenum">
              <a:rPr lang="zh-CN" altLang="en-US" smtClean="0"/>
              <a:t>28</a:t>
            </a:fld>
            <a:endParaRPr lang="zh-CN" altLang="en-US"/>
          </a:p>
        </p:txBody>
      </p:sp>
    </p:spTree>
    <p:extLst>
      <p:ext uri="{BB962C8B-B14F-4D97-AF65-F5344CB8AC3E}">
        <p14:creationId xmlns:p14="http://schemas.microsoft.com/office/powerpoint/2010/main" val="677694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226A169-BC03-4A2D-B699-534EF06BD99A}" type="datetimeFigureOut">
              <a:rPr lang="zh-CN" altLang="en-US" smtClean="0"/>
              <a:t>2018/11/20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D9A557-6DAB-423E-A6D8-835B3DD8731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26A169-BC03-4A2D-B699-534EF06BD99A}" type="datetimeFigureOut">
              <a:rPr lang="zh-CN" altLang="en-US" smtClean="0"/>
              <a:t>2018/11/20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D9A557-6DAB-423E-A6D8-835B3DD87315}" type="slidenum">
              <a:rPr lang="zh-CN" altLang="en-US" smtClean="0"/>
              <a:t>‹#›</a:t>
            </a:fld>
            <a:endParaRPr lang="zh-CN" altLang="en-US"/>
          </a:p>
        </p:txBody>
      </p:sp>
      <p:pic>
        <p:nvPicPr>
          <p:cNvPr id="7" name="图片 6"/>
          <p:cNvPicPr>
            <a:picLocks noChangeAspect="1"/>
          </p:cNvPicPr>
          <p:nvPr userDrawn="1"/>
        </p:nvPicPr>
        <p:blipFill rotWithShape="1">
          <a:blip r:embed="rId13">
            <a:extLst>
              <a:ext uri="{28A0092B-C50C-407E-A947-70E740481C1C}">
                <a14:useLocalDpi xmlns:a14="http://schemas.microsoft.com/office/drawing/2010/main" val="0"/>
              </a:ext>
            </a:extLst>
          </a:blip>
          <a:srcRect l="18560" r="15440"/>
          <a:stretch>
            <a:fillRect/>
          </a:stretch>
        </p:blipFill>
        <p:spPr>
          <a:xfrm>
            <a:off x="0" y="0"/>
            <a:ext cx="123444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6.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5.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323771"/>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641184" y="2251681"/>
            <a:ext cx="0" cy="210769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rotWithShape="1">
          <a:blip r:embed="rId6">
            <a:extLst>
              <a:ext uri="{BEBA8EAE-BF5A-486C-A8C5-ECC9F3942E4B}">
                <a14:imgProps xmlns:a14="http://schemas.microsoft.com/office/drawing/2010/main">
                  <a14:imgLayer r:embed="rId7">
                    <a14:imgEffect>
                      <a14:backgroundRemoval t="0" b="100000" l="0" r="62900"/>
                    </a14:imgEffect>
                  </a14:imgLayer>
                </a14:imgProps>
              </a:ext>
              <a:ext uri="{28A0092B-C50C-407E-A947-70E740481C1C}">
                <a14:useLocalDpi xmlns:a14="http://schemas.microsoft.com/office/drawing/2010/main" val="0"/>
              </a:ext>
            </a:extLst>
          </a:blip>
          <a:srcRect t="12145" r="31804" b="24636"/>
          <a:stretch>
            <a:fillRect/>
          </a:stretch>
        </p:blipFill>
        <p:spPr>
          <a:xfrm>
            <a:off x="6557542" y="1083337"/>
            <a:ext cx="4676869" cy="4335518"/>
          </a:xfrm>
          <a:prstGeom prst="rect">
            <a:avLst/>
          </a:prstGeom>
        </p:spPr>
      </p:pic>
      <p:sp>
        <p:nvSpPr>
          <p:cNvPr id="10" name="文本框 9">
            <a:extLst>
              <a:ext uri="{FF2B5EF4-FFF2-40B4-BE49-F238E27FC236}">
                <a16:creationId xmlns="" xmlns:a16="http://schemas.microsoft.com/office/drawing/2014/main" id="{BAECEE22-E855-49C5-AFE2-13A189EDB886}"/>
              </a:ext>
            </a:extLst>
          </p:cNvPr>
          <p:cNvSpPr txBox="1"/>
          <p:nvPr/>
        </p:nvSpPr>
        <p:spPr>
          <a:xfrm>
            <a:off x="641184" y="2068177"/>
            <a:ext cx="6127713" cy="707886"/>
          </a:xfrm>
          <a:prstGeom prst="rect">
            <a:avLst/>
          </a:prstGeom>
          <a:noFill/>
        </p:spPr>
        <p:txBody>
          <a:bodyPr wrap="square">
            <a:spAutoFit/>
          </a:bodyPr>
          <a:lstStyle/>
          <a:p>
            <a:pPr>
              <a:spcAft>
                <a:spcPts val="600"/>
              </a:spcAft>
              <a:defRPr/>
            </a:pPr>
            <a:r>
              <a:rPr lang="zh-CN" altLang="en-US" sz="4000" b="1" spc="300" dirty="0">
                <a:solidFill>
                  <a:schemeClr val="accent6"/>
                </a:solidFill>
                <a:latin typeface="思源黑体 CN Regular" panose="020B0500000000000000" pitchFamily="34" charset="-122"/>
                <a:ea typeface="思源黑体 CN Regular" panose="020B0500000000000000" pitchFamily="34" charset="-122"/>
              </a:rPr>
              <a:t>关于青春与成长</a:t>
            </a:r>
            <a:r>
              <a:rPr lang="en-US" altLang="zh-CN" sz="4000" b="1" spc="300" dirty="0" err="1">
                <a:solidFill>
                  <a:schemeClr val="accent6"/>
                </a:solidFill>
                <a:latin typeface="思源黑体 CN Regular" panose="020B0500000000000000" pitchFamily="34" charset="-122"/>
                <a:ea typeface="思源黑体 CN Regular" panose="020B0500000000000000" pitchFamily="34" charset="-122"/>
              </a:rPr>
              <a:t>ppt</a:t>
            </a:r>
            <a:r>
              <a:rPr lang="zh-CN" altLang="en-US" sz="4000" b="1" spc="300" dirty="0">
                <a:solidFill>
                  <a:schemeClr val="accent6"/>
                </a:solidFill>
                <a:latin typeface="思源黑体 CN Regular" panose="020B0500000000000000" pitchFamily="34" charset="-122"/>
                <a:ea typeface="思源黑体 CN Regular" panose="020B0500000000000000" pitchFamily="34" charset="-122"/>
              </a:rPr>
              <a:t>模板</a:t>
            </a:r>
          </a:p>
        </p:txBody>
      </p:sp>
      <p:sp>
        <p:nvSpPr>
          <p:cNvPr id="11" name="TextBox 23">
            <a:extLst>
              <a:ext uri="{FF2B5EF4-FFF2-40B4-BE49-F238E27FC236}">
                <a16:creationId xmlns="" xmlns:a16="http://schemas.microsoft.com/office/drawing/2014/main" id="{417CEAB5-5FBF-46E3-9432-A57C1635A1C0}"/>
              </a:ext>
            </a:extLst>
          </p:cNvPr>
          <p:cNvSpPr txBox="1">
            <a:spLocks noChangeArrowheads="1"/>
          </p:cNvSpPr>
          <p:nvPr/>
        </p:nvSpPr>
        <p:spPr bwMode="auto">
          <a:xfrm>
            <a:off x="641184" y="2837258"/>
            <a:ext cx="634202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9pPr>
          </a:lstStyle>
          <a:p>
            <a:pPr lvl="0">
              <a:defRPr/>
            </a:pPr>
            <a:r>
              <a:rPr kumimoji="0" lang="en-US" altLang="zh-CN" sz="1500" b="0" i="0" u="none" strike="noStrike" kern="1200" cap="none" spc="10" normalizeH="0" baseline="0" noProof="0" dirty="0">
                <a:ln>
                  <a:noFill/>
                </a:ln>
                <a:solidFill>
                  <a:schemeClr val="accent6"/>
                </a:solidFill>
                <a:effectLst/>
                <a:uLnTx/>
                <a:uFillTx/>
                <a:latin typeface="思源黑体 CN Regular" panose="020B0500000000000000" pitchFamily="34" charset="-122"/>
                <a:ea typeface="思源黑体 CN Regular" panose="020B0500000000000000" pitchFamily="34" charset="-122"/>
              </a:rPr>
              <a:t>Athletic Retro Thesis Template </a:t>
            </a:r>
            <a:r>
              <a:rPr lang="en-US" altLang="zh-CN" sz="1500" spc="10" dirty="0">
                <a:solidFill>
                  <a:schemeClr val="accent6"/>
                </a:solidFill>
                <a:latin typeface="思源黑体 CN Regular" panose="020B0500000000000000" pitchFamily="34" charset="-122"/>
                <a:ea typeface="思源黑体 CN Regular" panose="020B0500000000000000" pitchFamily="34" charset="-122"/>
              </a:rPr>
              <a:t>Athletic Retro Thesis Template </a:t>
            </a:r>
            <a:endParaRPr kumimoji="0" lang="zh-CN" altLang="en-US" sz="1500" b="0" i="0" u="none" strike="noStrike" kern="1200" cap="none" spc="10" normalizeH="0" baseline="0" noProof="0" dirty="0">
              <a:ln>
                <a:noFill/>
              </a:ln>
              <a:solidFill>
                <a:schemeClr val="accent6"/>
              </a:solidFill>
              <a:effectLst/>
              <a:uLnTx/>
              <a:uFillTx/>
              <a:latin typeface="思源黑体 CN Regular" panose="020B0500000000000000" pitchFamily="34" charset="-122"/>
              <a:ea typeface="思源黑体 CN Regular" panose="020B0500000000000000" pitchFamily="34" charset="-122"/>
            </a:endParaRPr>
          </a:p>
        </p:txBody>
      </p:sp>
      <p:sp>
        <p:nvSpPr>
          <p:cNvPr id="12" name="文本框 12">
            <a:extLst>
              <a:ext uri="{FF2B5EF4-FFF2-40B4-BE49-F238E27FC236}">
                <a16:creationId xmlns="" xmlns:a16="http://schemas.microsoft.com/office/drawing/2014/main" id="{9F96B7A5-2769-4945-917F-1787F184C660}"/>
              </a:ext>
            </a:extLst>
          </p:cNvPr>
          <p:cNvSpPr txBox="1"/>
          <p:nvPr/>
        </p:nvSpPr>
        <p:spPr>
          <a:xfrm>
            <a:off x="677009" y="3210759"/>
            <a:ext cx="2775284" cy="1198880"/>
          </a:xfrm>
          <a:prstGeom prst="rect">
            <a:avLst/>
          </a:prstGeom>
          <a:noFill/>
        </p:spPr>
        <p:txBody>
          <a:bodyPr wrap="square" rtlCol="0">
            <a:spAutoFit/>
          </a:bodyPr>
          <a:lstStyle/>
          <a:p>
            <a:pPr>
              <a:lnSpc>
                <a:spcPct val="150000"/>
              </a:lnSpc>
            </a:pPr>
            <a:r>
              <a:rPr lang="zh-CN" altLang="en-US" sz="1600" dirty="0">
                <a:solidFill>
                  <a:schemeClr val="accent6"/>
                </a:solidFill>
                <a:latin typeface="思源黑体 CN Regular" panose="020B0500000000000000" pitchFamily="34" charset="-122"/>
                <a:ea typeface="思源黑体 CN Regular" panose="020B0500000000000000" pitchFamily="34" charset="-122"/>
              </a:rPr>
              <a:t>答辩人：</a:t>
            </a:r>
            <a:r>
              <a:rPr lang="en-US" altLang="zh-CN" sz="1600" dirty="0">
                <a:solidFill>
                  <a:schemeClr val="accent6"/>
                </a:solidFill>
                <a:latin typeface="思源黑体 CN Regular" panose="020B0500000000000000" pitchFamily="34" charset="-122"/>
                <a:ea typeface="思源黑体 CN Regular" panose="020B0500000000000000" pitchFamily="34" charset="-122"/>
              </a:rPr>
              <a:t>XXX</a:t>
            </a:r>
          </a:p>
          <a:p>
            <a:pPr>
              <a:lnSpc>
                <a:spcPct val="150000"/>
              </a:lnSpc>
            </a:pPr>
            <a:r>
              <a:rPr lang="zh-CN" altLang="en-US" sz="1600" dirty="0">
                <a:solidFill>
                  <a:schemeClr val="accent6"/>
                </a:solidFill>
                <a:latin typeface="思源黑体 CN Regular" panose="020B0500000000000000" pitchFamily="34" charset="-122"/>
                <a:ea typeface="思源黑体 CN Regular" panose="020B0500000000000000" pitchFamily="34" charset="-122"/>
              </a:rPr>
              <a:t>指导教师：</a:t>
            </a:r>
            <a:r>
              <a:rPr lang="en-US" altLang="zh-CN" sz="1600" dirty="0">
                <a:solidFill>
                  <a:schemeClr val="accent6"/>
                </a:solidFill>
                <a:latin typeface="思源黑体 CN Regular" panose="020B0500000000000000" pitchFamily="34" charset="-122"/>
                <a:ea typeface="思源黑体 CN Regular" panose="020B0500000000000000" pitchFamily="34" charset="-122"/>
              </a:rPr>
              <a:t>XXX</a:t>
            </a:r>
          </a:p>
          <a:p>
            <a:pPr>
              <a:lnSpc>
                <a:spcPct val="150000"/>
              </a:lnSpc>
            </a:pPr>
            <a:r>
              <a:rPr lang="en-US" altLang="zh-CN" sz="1600" dirty="0">
                <a:solidFill>
                  <a:schemeClr val="accent6"/>
                </a:solidFill>
                <a:latin typeface="思源黑体 CN Regular" panose="020B0500000000000000" pitchFamily="34" charset="-122"/>
                <a:ea typeface="思源黑体 CN Regular" panose="020B0500000000000000" pitchFamily="34" charset="-122"/>
              </a:rPr>
              <a:t>XX</a:t>
            </a:r>
            <a:r>
              <a:rPr lang="zh-CN" altLang="en-US" sz="1600" dirty="0">
                <a:solidFill>
                  <a:schemeClr val="accent6"/>
                </a:solidFill>
                <a:latin typeface="思源黑体 CN Regular" panose="020B0500000000000000" pitchFamily="34" charset="-122"/>
                <a:ea typeface="思源黑体 CN Regular" panose="020B0500000000000000" pitchFamily="34" charset="-122"/>
              </a:rPr>
              <a:t>年</a:t>
            </a:r>
            <a:r>
              <a:rPr lang="en-US" altLang="zh-CN" sz="1600" dirty="0">
                <a:solidFill>
                  <a:schemeClr val="accent6"/>
                </a:solidFill>
                <a:latin typeface="思源黑体 CN Regular" panose="020B0500000000000000" pitchFamily="34" charset="-122"/>
                <a:ea typeface="思源黑体 CN Regular" panose="020B0500000000000000" pitchFamily="34" charset="-122"/>
              </a:rPr>
              <a:t>XX</a:t>
            </a:r>
            <a:r>
              <a:rPr lang="zh-CN" altLang="en-US" sz="1600" dirty="0">
                <a:solidFill>
                  <a:schemeClr val="accent6"/>
                </a:solidFill>
                <a:latin typeface="思源黑体 CN Regular" panose="020B0500000000000000" pitchFamily="34" charset="-122"/>
                <a:ea typeface="思源黑体 CN Regular" panose="020B0500000000000000" pitchFamily="34" charset="-122"/>
              </a:rPr>
              <a:t>月</a:t>
            </a:r>
          </a:p>
        </p:txBody>
      </p:sp>
      <p:pic>
        <p:nvPicPr>
          <p:cNvPr id="5" name="Ai.mini - 遇">
            <a:hlinkClick r:id="" action="ppaction://media"/>
            <a:extLst>
              <a:ext uri="{FF2B5EF4-FFF2-40B4-BE49-F238E27FC236}">
                <a16:creationId xmlns="" xmlns:a16="http://schemas.microsoft.com/office/drawing/2014/main" id="{56B7BF3E-4C11-4AC3-A86D-B11D254E923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87896" y="36919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5"/>
                </p:tgtEl>
              </p:cMediaNode>
            </p:audio>
          </p:childTnLst>
        </p:cTn>
      </p:par>
    </p:tnLst>
    <p:bldLst>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434133"/>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p:cNvSpPr/>
          <p:nvPr/>
        </p:nvSpPr>
        <p:spPr>
          <a:xfrm>
            <a:off x="3407855" y="1434133"/>
            <a:ext cx="3878317" cy="3973458"/>
          </a:xfrm>
          <a:prstGeom prst="parallelogram">
            <a:avLst>
              <a:gd name="adj" fmla="val 97436"/>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3"/>
          <p:cNvSpPr txBox="1"/>
          <p:nvPr/>
        </p:nvSpPr>
        <p:spPr>
          <a:xfrm>
            <a:off x="4527608" y="335787"/>
            <a:ext cx="2588268" cy="1138773"/>
          </a:xfrm>
          <a:prstGeom prst="rect">
            <a:avLst/>
          </a:prstGeom>
          <a:noFill/>
        </p:spPr>
        <p:txBody>
          <a:bodyPr wrap="square" rtlCol="0">
            <a:spAutoFit/>
          </a:bodyPr>
          <a:lstStyle/>
          <a:p>
            <a:pPr algn="ctr"/>
            <a:r>
              <a:rPr lang="zh-CN" altLang="en-US" sz="4400" dirty="0">
                <a:solidFill>
                  <a:schemeClr val="accent6"/>
                </a:solidFill>
                <a:latin typeface="+mj-ea"/>
                <a:ea typeface="+mj-ea"/>
              </a:rPr>
              <a:t>目   录</a:t>
            </a:r>
            <a:endParaRPr lang="en-US" altLang="zh-CN" sz="4400" dirty="0">
              <a:solidFill>
                <a:schemeClr val="accent6"/>
              </a:solidFill>
              <a:latin typeface="+mj-ea"/>
              <a:ea typeface="+mj-ea"/>
            </a:endParaRPr>
          </a:p>
          <a:p>
            <a:pPr algn="ctr"/>
            <a:r>
              <a:rPr lang="en-US" altLang="zh-CN" sz="2400" dirty="0">
                <a:solidFill>
                  <a:schemeClr val="accent6"/>
                </a:solidFill>
                <a:latin typeface="+mj-ea"/>
                <a:ea typeface="+mj-ea"/>
              </a:rPr>
              <a:t>CONTENTS</a:t>
            </a:r>
            <a:endParaRPr lang="zh-CN" altLang="en-US" sz="2400" dirty="0">
              <a:solidFill>
                <a:schemeClr val="accent6"/>
              </a:solidFill>
              <a:latin typeface="+mj-ea"/>
              <a:ea typeface="+mj-ea"/>
            </a:endParaRPr>
          </a:p>
        </p:txBody>
      </p:sp>
      <p:grpSp>
        <p:nvGrpSpPr>
          <p:cNvPr id="13" name="组合 12"/>
          <p:cNvGrpSpPr/>
          <p:nvPr/>
        </p:nvGrpSpPr>
        <p:grpSpPr>
          <a:xfrm>
            <a:off x="3407855" y="1583968"/>
            <a:ext cx="5838970" cy="461791"/>
            <a:chOff x="5215638" y="1603024"/>
            <a:chExt cx="5838970" cy="461791"/>
          </a:xfrm>
        </p:grpSpPr>
        <p:sp>
          <p:nvSpPr>
            <p:cNvPr id="18" name="TextBox 59"/>
            <p:cNvSpPr txBox="1">
              <a:spLocks noChangeArrowheads="1"/>
            </p:cNvSpPr>
            <p:nvPr/>
          </p:nvSpPr>
          <p:spPr bwMode="auto">
            <a:xfrm>
              <a:off x="8817051" y="1603024"/>
              <a:ext cx="2237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300" dirty="0">
                  <a:solidFill>
                    <a:schemeClr val="accent6"/>
                  </a:solidFill>
                  <a:latin typeface="思源黑体 CN Regular" panose="020B0500000000000000" pitchFamily="34" charset="-122"/>
                  <a:ea typeface="思源黑体 CN Regular" panose="020B0500000000000000" pitchFamily="34" charset="-122"/>
                </a:rPr>
                <a:t>绪   论</a:t>
              </a:r>
            </a:p>
          </p:txBody>
        </p:sp>
        <p:sp>
          <p:nvSpPr>
            <p:cNvPr id="19" name="TextBox 59"/>
            <p:cNvSpPr txBox="1">
              <a:spLocks noChangeArrowheads="1"/>
            </p:cNvSpPr>
            <p:nvPr/>
          </p:nvSpPr>
          <p:spPr bwMode="auto">
            <a:xfrm>
              <a:off x="5215638" y="1603150"/>
              <a:ext cx="1606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dirty="0">
                  <a:solidFill>
                    <a:schemeClr val="accent6"/>
                  </a:solidFill>
                  <a:latin typeface="思源黑体 CN Regular" panose="020B0500000000000000" pitchFamily="34" charset="-122"/>
                  <a:ea typeface="思源黑体 CN Regular" panose="020B0500000000000000" pitchFamily="34" charset="-122"/>
                </a:rPr>
                <a:t>PART 01</a:t>
              </a:r>
              <a:endParaRPr lang="zh-CN" altLang="en-US" sz="24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20" name="直接连接符 19"/>
            <p:cNvCxnSpPr/>
            <p:nvPr/>
          </p:nvCxnSpPr>
          <p:spPr>
            <a:xfrm>
              <a:off x="6610350" y="1809750"/>
              <a:ext cx="2038350" cy="0"/>
            </a:xfrm>
            <a:prstGeom prst="line">
              <a:avLst/>
            </a:prstGeom>
            <a:ln w="12700">
              <a:solidFill>
                <a:srgbClr val="203C8E">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3407855" y="2369277"/>
            <a:ext cx="6376932" cy="473991"/>
            <a:chOff x="5215638" y="2388333"/>
            <a:chExt cx="6376932" cy="473991"/>
          </a:xfrm>
        </p:grpSpPr>
        <p:sp>
          <p:nvSpPr>
            <p:cNvPr id="22" name="TextBox 59"/>
            <p:cNvSpPr txBox="1">
              <a:spLocks noChangeArrowheads="1"/>
            </p:cNvSpPr>
            <p:nvPr/>
          </p:nvSpPr>
          <p:spPr bwMode="auto">
            <a:xfrm>
              <a:off x="8817051" y="2388333"/>
              <a:ext cx="27755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300" dirty="0">
                  <a:solidFill>
                    <a:schemeClr val="accent6"/>
                  </a:solidFill>
                  <a:latin typeface="思源黑体 CN Regular" panose="020B0500000000000000" pitchFamily="34" charset="-122"/>
                  <a:ea typeface="思源黑体 CN Regular" panose="020B0500000000000000" pitchFamily="34" charset="-122"/>
                </a:rPr>
                <a:t>研究思路与方法</a:t>
              </a:r>
            </a:p>
          </p:txBody>
        </p:sp>
        <p:sp>
          <p:nvSpPr>
            <p:cNvPr id="23" name="TextBox 59"/>
            <p:cNvSpPr txBox="1">
              <a:spLocks noChangeArrowheads="1"/>
            </p:cNvSpPr>
            <p:nvPr/>
          </p:nvSpPr>
          <p:spPr bwMode="auto">
            <a:xfrm>
              <a:off x="5215638" y="2400659"/>
              <a:ext cx="1606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dirty="0">
                  <a:solidFill>
                    <a:schemeClr val="accent6"/>
                  </a:solidFill>
                  <a:latin typeface="思源黑体 CN Regular" panose="020B0500000000000000" pitchFamily="34" charset="-122"/>
                  <a:ea typeface="思源黑体 CN Regular" panose="020B0500000000000000" pitchFamily="34" charset="-122"/>
                </a:rPr>
                <a:t>PART 02</a:t>
              </a:r>
              <a:endParaRPr lang="zh-CN" altLang="en-US" sz="24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26" name="直接连接符 25"/>
            <p:cNvCxnSpPr/>
            <p:nvPr/>
          </p:nvCxnSpPr>
          <p:spPr>
            <a:xfrm>
              <a:off x="6610350" y="2599384"/>
              <a:ext cx="2038350" cy="0"/>
            </a:xfrm>
            <a:prstGeom prst="line">
              <a:avLst/>
            </a:prstGeom>
            <a:ln w="12700">
              <a:solidFill>
                <a:srgbClr val="203C8E">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07855" y="3154586"/>
            <a:ext cx="7226730" cy="486191"/>
            <a:chOff x="5215638" y="3173642"/>
            <a:chExt cx="7226730" cy="486191"/>
          </a:xfrm>
        </p:grpSpPr>
        <p:sp>
          <p:nvSpPr>
            <p:cNvPr id="28" name="TextBox 59"/>
            <p:cNvSpPr txBox="1">
              <a:spLocks noChangeArrowheads="1"/>
            </p:cNvSpPr>
            <p:nvPr/>
          </p:nvSpPr>
          <p:spPr bwMode="auto">
            <a:xfrm>
              <a:off x="8817051" y="3173642"/>
              <a:ext cx="36253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300" dirty="0">
                  <a:solidFill>
                    <a:schemeClr val="accent6"/>
                  </a:solidFill>
                  <a:latin typeface="思源黑体 CN Regular" panose="020B0500000000000000" pitchFamily="34" charset="-122"/>
                  <a:ea typeface="思源黑体 CN Regular" panose="020B0500000000000000" pitchFamily="34" charset="-122"/>
                </a:rPr>
                <a:t>关键技术与难点</a:t>
              </a:r>
            </a:p>
          </p:txBody>
        </p:sp>
        <p:sp>
          <p:nvSpPr>
            <p:cNvPr id="29" name="TextBox 59"/>
            <p:cNvSpPr txBox="1">
              <a:spLocks noChangeArrowheads="1"/>
            </p:cNvSpPr>
            <p:nvPr/>
          </p:nvSpPr>
          <p:spPr bwMode="auto">
            <a:xfrm>
              <a:off x="5215638" y="3198168"/>
              <a:ext cx="1606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dirty="0">
                  <a:solidFill>
                    <a:schemeClr val="accent6"/>
                  </a:solidFill>
                  <a:latin typeface="思源黑体 CN Regular" panose="020B0500000000000000" pitchFamily="34" charset="-122"/>
                  <a:ea typeface="思源黑体 CN Regular" panose="020B0500000000000000" pitchFamily="34" charset="-122"/>
                </a:rPr>
                <a:t>PART 03</a:t>
              </a:r>
              <a:endParaRPr lang="zh-CN" altLang="en-US" sz="24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30" name="直接连接符 29"/>
            <p:cNvCxnSpPr/>
            <p:nvPr/>
          </p:nvCxnSpPr>
          <p:spPr>
            <a:xfrm>
              <a:off x="6610350" y="3389018"/>
              <a:ext cx="2038350" cy="0"/>
            </a:xfrm>
            <a:prstGeom prst="line">
              <a:avLst/>
            </a:prstGeom>
            <a:ln w="12700">
              <a:solidFill>
                <a:srgbClr val="203C8E">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3407855" y="3939895"/>
            <a:ext cx="6978720" cy="498391"/>
            <a:chOff x="5215638" y="3958951"/>
            <a:chExt cx="6978720" cy="498391"/>
          </a:xfrm>
        </p:grpSpPr>
        <p:sp>
          <p:nvSpPr>
            <p:cNvPr id="32" name="TextBox 59"/>
            <p:cNvSpPr txBox="1">
              <a:spLocks noChangeArrowheads="1"/>
            </p:cNvSpPr>
            <p:nvPr/>
          </p:nvSpPr>
          <p:spPr bwMode="auto">
            <a:xfrm>
              <a:off x="8817051" y="3958951"/>
              <a:ext cx="3377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300" dirty="0">
                  <a:solidFill>
                    <a:schemeClr val="accent6"/>
                  </a:solidFill>
                  <a:latin typeface="思源黑体 CN Regular" panose="020B0500000000000000" pitchFamily="34" charset="-122"/>
                  <a:ea typeface="思源黑体 CN Regular" panose="020B0500000000000000" pitchFamily="34" charset="-122"/>
                </a:rPr>
                <a:t>相关建议和结论</a:t>
              </a:r>
            </a:p>
          </p:txBody>
        </p:sp>
        <p:sp>
          <p:nvSpPr>
            <p:cNvPr id="33" name="TextBox 59"/>
            <p:cNvSpPr txBox="1">
              <a:spLocks noChangeArrowheads="1"/>
            </p:cNvSpPr>
            <p:nvPr/>
          </p:nvSpPr>
          <p:spPr bwMode="auto">
            <a:xfrm>
              <a:off x="5215638" y="3995677"/>
              <a:ext cx="1606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dirty="0">
                  <a:solidFill>
                    <a:schemeClr val="accent6"/>
                  </a:solidFill>
                  <a:latin typeface="思源黑体 CN Regular" panose="020B0500000000000000" pitchFamily="34" charset="-122"/>
                  <a:ea typeface="思源黑体 CN Regular" panose="020B0500000000000000" pitchFamily="34" charset="-122"/>
                </a:rPr>
                <a:t>PART 04</a:t>
              </a:r>
              <a:endParaRPr lang="zh-CN" altLang="en-US" sz="24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34" name="直接连接符 33"/>
            <p:cNvCxnSpPr/>
            <p:nvPr/>
          </p:nvCxnSpPr>
          <p:spPr>
            <a:xfrm>
              <a:off x="6610350" y="4178652"/>
              <a:ext cx="2038350" cy="0"/>
            </a:xfrm>
            <a:prstGeom prst="line">
              <a:avLst/>
            </a:prstGeom>
            <a:ln w="12700">
              <a:solidFill>
                <a:srgbClr val="203C8E">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3407855" y="4725205"/>
            <a:ext cx="6232867" cy="510588"/>
            <a:chOff x="5215638" y="4744261"/>
            <a:chExt cx="6232867" cy="510588"/>
          </a:xfrm>
        </p:grpSpPr>
        <p:sp>
          <p:nvSpPr>
            <p:cNvPr id="36" name="TextBox 59"/>
            <p:cNvSpPr txBox="1">
              <a:spLocks noChangeArrowheads="1"/>
            </p:cNvSpPr>
            <p:nvPr/>
          </p:nvSpPr>
          <p:spPr bwMode="auto">
            <a:xfrm>
              <a:off x="8817051" y="4744261"/>
              <a:ext cx="26314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300" dirty="0">
                  <a:solidFill>
                    <a:schemeClr val="accent6"/>
                  </a:solidFill>
                  <a:latin typeface="思源黑体 CN Regular" panose="020B0500000000000000" pitchFamily="34" charset="-122"/>
                  <a:ea typeface="思源黑体 CN Regular" panose="020B0500000000000000" pitchFamily="34" charset="-122"/>
                </a:rPr>
                <a:t>研究成果与应用</a:t>
              </a:r>
            </a:p>
          </p:txBody>
        </p:sp>
        <p:sp>
          <p:nvSpPr>
            <p:cNvPr id="37" name="TextBox 59"/>
            <p:cNvSpPr txBox="1">
              <a:spLocks noChangeArrowheads="1"/>
            </p:cNvSpPr>
            <p:nvPr/>
          </p:nvSpPr>
          <p:spPr bwMode="auto">
            <a:xfrm>
              <a:off x="5215638" y="4793184"/>
              <a:ext cx="1606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dirty="0">
                  <a:solidFill>
                    <a:schemeClr val="accent6"/>
                  </a:solidFill>
                  <a:latin typeface="思源黑体 CN Regular" panose="020B0500000000000000" pitchFamily="34" charset="-122"/>
                  <a:ea typeface="思源黑体 CN Regular" panose="020B0500000000000000" pitchFamily="34" charset="-122"/>
                </a:rPr>
                <a:t>PART 05</a:t>
              </a:r>
              <a:endParaRPr lang="zh-CN" altLang="en-US" sz="24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38" name="直接连接符 37"/>
            <p:cNvCxnSpPr/>
            <p:nvPr/>
          </p:nvCxnSpPr>
          <p:spPr>
            <a:xfrm>
              <a:off x="6610350" y="4968285"/>
              <a:ext cx="2038350" cy="0"/>
            </a:xfrm>
            <a:prstGeom prst="line">
              <a:avLst/>
            </a:prstGeom>
            <a:ln w="12700">
              <a:solidFill>
                <a:srgbClr val="203C8E">
                  <a:alpha val="50000"/>
                </a:srgb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750"/>
                                        <p:tgtEl>
                                          <p:spTgt spid="13"/>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750"/>
                                        <p:tgtEl>
                                          <p:spTgt spid="21"/>
                                        </p:tgtEl>
                                      </p:cBhvr>
                                    </p:animEffect>
                                  </p:childTnLst>
                                </p:cTn>
                              </p:par>
                            </p:childTnLst>
                          </p:cTn>
                        </p:par>
                        <p:par>
                          <p:cTn id="17" fill="hold">
                            <p:stCondLst>
                              <p:cond delay="2500"/>
                            </p:stCondLst>
                            <p:childTnLst>
                              <p:par>
                                <p:cTn id="18" presetID="22" presetClass="entr" presetSubtype="8"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750"/>
                                        <p:tgtEl>
                                          <p:spTgt spid="27"/>
                                        </p:tgtEl>
                                      </p:cBhvr>
                                    </p:animEffect>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750"/>
                                        <p:tgtEl>
                                          <p:spTgt spid="31"/>
                                        </p:tgtEl>
                                      </p:cBhvr>
                                    </p:animEffect>
                                  </p:childTnLst>
                                </p:cTn>
                              </p:par>
                            </p:childTnLst>
                          </p:cTn>
                        </p:par>
                        <p:par>
                          <p:cTn id="25" fill="hold">
                            <p:stCondLst>
                              <p:cond delay="45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434133"/>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4000132" y="1434133"/>
            <a:ext cx="3878317" cy="3973458"/>
          </a:xfrm>
          <a:prstGeom prst="parallelogram">
            <a:avLst>
              <a:gd name="adj" fmla="val 9743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4505462" y="2630493"/>
            <a:ext cx="2867658" cy="1580737"/>
            <a:chOff x="2600454" y="2659559"/>
            <a:chExt cx="2867658" cy="1580737"/>
          </a:xfrm>
        </p:grpSpPr>
        <p:sp>
          <p:nvSpPr>
            <p:cNvPr id="42" name="TextBox 59"/>
            <p:cNvSpPr txBox="1">
              <a:spLocks noChangeArrowheads="1"/>
            </p:cNvSpPr>
            <p:nvPr/>
          </p:nvSpPr>
          <p:spPr bwMode="auto">
            <a:xfrm>
              <a:off x="2906811" y="3655521"/>
              <a:ext cx="2474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3200" spc="300" dirty="0">
                  <a:solidFill>
                    <a:schemeClr val="accent6"/>
                  </a:solidFill>
                  <a:latin typeface="思源黑体 CN Regular" panose="020B0500000000000000" pitchFamily="34" charset="-122"/>
                  <a:ea typeface="思源黑体 CN Regular" panose="020B0500000000000000" pitchFamily="34" charset="-122"/>
                </a:rPr>
                <a:t>绪论</a:t>
              </a:r>
            </a:p>
          </p:txBody>
        </p:sp>
        <p:sp>
          <p:nvSpPr>
            <p:cNvPr id="43" name="TextBox 59"/>
            <p:cNvSpPr txBox="1">
              <a:spLocks noChangeArrowheads="1"/>
            </p:cNvSpPr>
            <p:nvPr/>
          </p:nvSpPr>
          <p:spPr bwMode="auto">
            <a:xfrm>
              <a:off x="2600454" y="2659559"/>
              <a:ext cx="286765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spc="300" dirty="0">
                  <a:solidFill>
                    <a:schemeClr val="accent6"/>
                  </a:solidFill>
                  <a:latin typeface="思源黑体 CN Regular" panose="020B0500000000000000" pitchFamily="34" charset="-122"/>
                  <a:ea typeface="思源黑体 CN Regular" panose="020B0500000000000000" pitchFamily="34" charset="-122"/>
                </a:rPr>
                <a:t>Part 01</a:t>
              </a:r>
              <a:endParaRPr lang="zh-CN" altLang="en-US" sz="4400" spc="3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44" name="直接连接符 43"/>
            <p:cNvCxnSpPr/>
            <p:nvPr/>
          </p:nvCxnSpPr>
          <p:spPr>
            <a:xfrm>
              <a:off x="3809799" y="3392424"/>
              <a:ext cx="60350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2982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01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绪论</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14" name="Group 29"/>
          <p:cNvGrpSpPr/>
          <p:nvPr/>
        </p:nvGrpSpPr>
        <p:grpSpPr>
          <a:xfrm>
            <a:off x="5573933" y="1243013"/>
            <a:ext cx="1072909" cy="1072909"/>
            <a:chOff x="2786183" y="1189182"/>
            <a:chExt cx="921712" cy="921712"/>
          </a:xfrm>
        </p:grpSpPr>
        <p:sp>
          <p:nvSpPr>
            <p:cNvPr id="64" name="Oval 30"/>
            <p:cNvSpPr/>
            <p:nvPr/>
          </p:nvSpPr>
          <p:spPr>
            <a:xfrm>
              <a:off x="2786183" y="1189182"/>
              <a:ext cx="921712" cy="9217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5" name="Oval 31"/>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p:cNvGrpSpPr/>
          <p:nvPr/>
        </p:nvGrpSpPr>
        <p:grpSpPr>
          <a:xfrm>
            <a:off x="2995068" y="3032969"/>
            <a:ext cx="1072909" cy="1072909"/>
            <a:chOff x="2786183" y="1189182"/>
            <a:chExt cx="921712" cy="921712"/>
          </a:xfrm>
        </p:grpSpPr>
        <p:sp>
          <p:nvSpPr>
            <p:cNvPr id="62" name="Oval 15"/>
            <p:cNvSpPr/>
            <p:nvPr/>
          </p:nvSpPr>
          <p:spPr>
            <a:xfrm>
              <a:off x="2786183" y="1189182"/>
              <a:ext cx="921712" cy="9217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3" name="Oval 16"/>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7"/>
          <p:cNvGrpSpPr/>
          <p:nvPr/>
        </p:nvGrpSpPr>
        <p:grpSpPr>
          <a:xfrm>
            <a:off x="4278520" y="3069451"/>
            <a:ext cx="1072909" cy="1072909"/>
            <a:chOff x="2786183" y="1189182"/>
            <a:chExt cx="921712" cy="921712"/>
          </a:xfrm>
        </p:grpSpPr>
        <p:sp>
          <p:nvSpPr>
            <p:cNvPr id="60" name="Oval 18"/>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1" name="Oval 19"/>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7" name="Group 20"/>
          <p:cNvGrpSpPr/>
          <p:nvPr/>
        </p:nvGrpSpPr>
        <p:grpSpPr>
          <a:xfrm>
            <a:off x="8209094" y="3087976"/>
            <a:ext cx="1072909" cy="1072909"/>
            <a:chOff x="2786183" y="1189182"/>
            <a:chExt cx="921712" cy="921712"/>
          </a:xfrm>
        </p:grpSpPr>
        <p:sp>
          <p:nvSpPr>
            <p:cNvPr id="58" name="Oval 21"/>
            <p:cNvSpPr/>
            <p:nvPr/>
          </p:nvSpPr>
          <p:spPr>
            <a:xfrm>
              <a:off x="2786183" y="1189182"/>
              <a:ext cx="921712" cy="92171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9" name="Oval 22"/>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8" name="Group 23"/>
          <p:cNvGrpSpPr/>
          <p:nvPr/>
        </p:nvGrpSpPr>
        <p:grpSpPr>
          <a:xfrm>
            <a:off x="6864121" y="3087976"/>
            <a:ext cx="1072909" cy="1072909"/>
            <a:chOff x="2786183" y="1189182"/>
            <a:chExt cx="921712" cy="921712"/>
          </a:xfrm>
        </p:grpSpPr>
        <p:sp>
          <p:nvSpPr>
            <p:cNvPr id="56" name="Oval 24"/>
            <p:cNvSpPr/>
            <p:nvPr/>
          </p:nvSpPr>
          <p:spPr>
            <a:xfrm>
              <a:off x="2786183" y="1189182"/>
              <a:ext cx="921712" cy="9217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7" name="Oval 25"/>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9" name="Group 26"/>
          <p:cNvGrpSpPr/>
          <p:nvPr/>
        </p:nvGrpSpPr>
        <p:grpSpPr>
          <a:xfrm>
            <a:off x="5573933" y="3057872"/>
            <a:ext cx="1072909" cy="1072909"/>
            <a:chOff x="2786183" y="1189182"/>
            <a:chExt cx="921712" cy="921712"/>
          </a:xfrm>
        </p:grpSpPr>
        <p:sp>
          <p:nvSpPr>
            <p:cNvPr id="54" name="Oval 27"/>
            <p:cNvSpPr/>
            <p:nvPr/>
          </p:nvSpPr>
          <p:spPr>
            <a:xfrm>
              <a:off x="2786183" y="1189182"/>
              <a:ext cx="921712" cy="92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Oval 28"/>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0" name="Freeform 5"/>
          <p:cNvSpPr>
            <a:spLocks noEditPoints="1"/>
          </p:cNvSpPr>
          <p:nvPr/>
        </p:nvSpPr>
        <p:spPr bwMode="auto">
          <a:xfrm>
            <a:off x="3278095" y="3238758"/>
            <a:ext cx="489131" cy="578064"/>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accent1"/>
          </a:solidFill>
          <a:ln w="9525">
            <a:noFill/>
            <a:round/>
          </a:ln>
        </p:spPr>
        <p:txBody>
          <a:bodyPr vert="horz" wrap="square" lIns="91440" tIns="45720" rIns="91440" bIns="45720" numCol="1" anchor="t" anchorCtr="0" compatLnSpc="1"/>
          <a:lstStyle/>
          <a:p>
            <a:endParaRPr lang="en-US"/>
          </a:p>
        </p:txBody>
      </p:sp>
      <p:sp>
        <p:nvSpPr>
          <p:cNvPr id="21" name="Freeform 66"/>
          <p:cNvSpPr>
            <a:spLocks noEditPoints="1"/>
          </p:cNvSpPr>
          <p:nvPr/>
        </p:nvSpPr>
        <p:spPr bwMode="auto">
          <a:xfrm>
            <a:off x="4631910" y="3392072"/>
            <a:ext cx="366129" cy="427665"/>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sp>
        <p:nvSpPr>
          <p:cNvPr id="22" name="Freeform 21"/>
          <p:cNvSpPr>
            <a:spLocks noEditPoints="1"/>
          </p:cNvSpPr>
          <p:nvPr/>
        </p:nvSpPr>
        <p:spPr bwMode="auto">
          <a:xfrm>
            <a:off x="5820721" y="3325624"/>
            <a:ext cx="621859" cy="422611"/>
          </a:xfrm>
          <a:custGeom>
            <a:avLst/>
            <a:gdLst/>
            <a:ahLst/>
            <a:cxnLst>
              <a:cxn ang="0">
                <a:pos x="389" y="347"/>
              </a:cxn>
              <a:cxn ang="0">
                <a:pos x="389" y="371"/>
              </a:cxn>
              <a:cxn ang="0">
                <a:pos x="619" y="283"/>
              </a:cxn>
              <a:cxn ang="0">
                <a:pos x="611" y="420"/>
              </a:cxn>
              <a:cxn ang="0">
                <a:pos x="73" y="411"/>
              </a:cxn>
              <a:cxn ang="0">
                <a:pos x="67" y="359"/>
              </a:cxn>
              <a:cxn ang="0">
                <a:pos x="30" y="362"/>
              </a:cxn>
              <a:cxn ang="0">
                <a:pos x="8" y="370"/>
              </a:cxn>
              <a:cxn ang="0">
                <a:pos x="0" y="84"/>
              </a:cxn>
              <a:cxn ang="0">
                <a:pos x="7" y="8"/>
              </a:cxn>
              <a:cxn ang="0">
                <a:pos x="23" y="8"/>
              </a:cxn>
              <a:cxn ang="0">
                <a:pos x="30" y="84"/>
              </a:cxn>
              <a:cxn ang="0">
                <a:pos x="67" y="334"/>
              </a:cxn>
              <a:cxn ang="0">
                <a:pos x="73" y="283"/>
              </a:cxn>
              <a:cxn ang="0">
                <a:pos x="169" y="275"/>
              </a:cxn>
              <a:cxn ang="0">
                <a:pos x="185" y="321"/>
              </a:cxn>
              <a:cxn ang="0">
                <a:pos x="214" y="275"/>
              </a:cxn>
              <a:cxn ang="0">
                <a:pos x="231" y="321"/>
              </a:cxn>
              <a:cxn ang="0">
                <a:pos x="262" y="275"/>
              </a:cxn>
              <a:cxn ang="0">
                <a:pos x="278" y="321"/>
              </a:cxn>
              <a:cxn ang="0">
                <a:pos x="611" y="275"/>
              </a:cxn>
              <a:cxn ang="0">
                <a:pos x="435" y="321"/>
              </a:cxn>
              <a:cxn ang="0">
                <a:pos x="545" y="301"/>
              </a:cxn>
              <a:cxn ang="0">
                <a:pos x="435" y="321"/>
              </a:cxn>
              <a:cxn ang="0">
                <a:pos x="150" y="340"/>
              </a:cxn>
              <a:cxn ang="0">
                <a:pos x="548" y="377"/>
              </a:cxn>
              <a:cxn ang="0">
                <a:pos x="447" y="371"/>
              </a:cxn>
              <a:cxn ang="0">
                <a:pos x="447" y="347"/>
              </a:cxn>
              <a:cxn ang="0">
                <a:pos x="447" y="371"/>
              </a:cxn>
              <a:cxn ang="0">
                <a:pos x="520" y="359"/>
              </a:cxn>
              <a:cxn ang="0">
                <a:pos x="496" y="359"/>
              </a:cxn>
              <a:cxn ang="0">
                <a:pos x="508" y="371"/>
              </a:cxn>
            </a:cxnLst>
            <a:rect l="0" t="0" r="r" b="b"/>
            <a:pathLst>
              <a:path w="619" h="420">
                <a:moveTo>
                  <a:pt x="377" y="359"/>
                </a:moveTo>
                <a:cubicBezTo>
                  <a:pt x="377" y="353"/>
                  <a:pt x="382" y="347"/>
                  <a:pt x="389" y="347"/>
                </a:cubicBezTo>
                <a:cubicBezTo>
                  <a:pt x="395" y="347"/>
                  <a:pt x="400" y="353"/>
                  <a:pt x="400" y="359"/>
                </a:cubicBezTo>
                <a:cubicBezTo>
                  <a:pt x="400" y="365"/>
                  <a:pt x="395" y="371"/>
                  <a:pt x="389" y="371"/>
                </a:cubicBezTo>
                <a:cubicBezTo>
                  <a:pt x="382" y="371"/>
                  <a:pt x="377" y="365"/>
                  <a:pt x="377" y="359"/>
                </a:cubicBezTo>
                <a:close/>
                <a:moveTo>
                  <a:pt x="619" y="283"/>
                </a:moveTo>
                <a:cubicBezTo>
                  <a:pt x="619" y="411"/>
                  <a:pt x="619" y="411"/>
                  <a:pt x="619" y="411"/>
                </a:cubicBezTo>
                <a:cubicBezTo>
                  <a:pt x="619" y="416"/>
                  <a:pt x="615" y="420"/>
                  <a:pt x="611" y="420"/>
                </a:cubicBezTo>
                <a:cubicBezTo>
                  <a:pt x="81" y="420"/>
                  <a:pt x="81" y="420"/>
                  <a:pt x="81" y="420"/>
                </a:cubicBezTo>
                <a:cubicBezTo>
                  <a:pt x="77" y="420"/>
                  <a:pt x="73" y="416"/>
                  <a:pt x="73" y="411"/>
                </a:cubicBezTo>
                <a:cubicBezTo>
                  <a:pt x="73" y="357"/>
                  <a:pt x="73" y="357"/>
                  <a:pt x="73" y="357"/>
                </a:cubicBezTo>
                <a:cubicBezTo>
                  <a:pt x="71" y="358"/>
                  <a:pt x="69" y="359"/>
                  <a:pt x="67" y="359"/>
                </a:cubicBezTo>
                <a:cubicBezTo>
                  <a:pt x="30" y="359"/>
                  <a:pt x="30" y="359"/>
                  <a:pt x="30" y="359"/>
                </a:cubicBezTo>
                <a:cubicBezTo>
                  <a:pt x="30" y="362"/>
                  <a:pt x="30" y="362"/>
                  <a:pt x="30" y="362"/>
                </a:cubicBezTo>
                <a:cubicBezTo>
                  <a:pt x="30" y="367"/>
                  <a:pt x="26" y="370"/>
                  <a:pt x="22" y="370"/>
                </a:cubicBezTo>
                <a:cubicBezTo>
                  <a:pt x="8" y="370"/>
                  <a:pt x="8" y="370"/>
                  <a:pt x="8" y="370"/>
                </a:cubicBezTo>
                <a:cubicBezTo>
                  <a:pt x="4" y="370"/>
                  <a:pt x="0" y="367"/>
                  <a:pt x="0" y="362"/>
                </a:cubicBezTo>
                <a:cubicBezTo>
                  <a:pt x="0" y="84"/>
                  <a:pt x="0" y="84"/>
                  <a:pt x="0" y="84"/>
                </a:cubicBezTo>
                <a:cubicBezTo>
                  <a:pt x="0" y="80"/>
                  <a:pt x="3" y="77"/>
                  <a:pt x="7" y="76"/>
                </a:cubicBezTo>
                <a:cubicBezTo>
                  <a:pt x="7" y="8"/>
                  <a:pt x="7" y="8"/>
                  <a:pt x="7" y="8"/>
                </a:cubicBezTo>
                <a:cubicBezTo>
                  <a:pt x="7" y="4"/>
                  <a:pt x="10" y="0"/>
                  <a:pt x="15" y="0"/>
                </a:cubicBezTo>
                <a:cubicBezTo>
                  <a:pt x="19" y="0"/>
                  <a:pt x="23" y="4"/>
                  <a:pt x="23" y="8"/>
                </a:cubicBezTo>
                <a:cubicBezTo>
                  <a:pt x="23" y="76"/>
                  <a:pt x="23" y="76"/>
                  <a:pt x="23" y="76"/>
                </a:cubicBezTo>
                <a:cubicBezTo>
                  <a:pt x="27" y="77"/>
                  <a:pt x="30" y="80"/>
                  <a:pt x="30" y="84"/>
                </a:cubicBezTo>
                <a:cubicBezTo>
                  <a:pt x="30" y="334"/>
                  <a:pt x="30" y="334"/>
                  <a:pt x="30" y="334"/>
                </a:cubicBezTo>
                <a:cubicBezTo>
                  <a:pt x="67" y="334"/>
                  <a:pt x="67" y="334"/>
                  <a:pt x="67" y="334"/>
                </a:cubicBezTo>
                <a:cubicBezTo>
                  <a:pt x="69" y="334"/>
                  <a:pt x="71" y="335"/>
                  <a:pt x="73" y="336"/>
                </a:cubicBezTo>
                <a:cubicBezTo>
                  <a:pt x="73" y="283"/>
                  <a:pt x="73" y="283"/>
                  <a:pt x="73" y="283"/>
                </a:cubicBezTo>
                <a:cubicBezTo>
                  <a:pt x="73" y="279"/>
                  <a:pt x="77" y="275"/>
                  <a:pt x="81" y="275"/>
                </a:cubicBezTo>
                <a:cubicBezTo>
                  <a:pt x="169" y="275"/>
                  <a:pt x="169" y="275"/>
                  <a:pt x="169" y="275"/>
                </a:cubicBezTo>
                <a:cubicBezTo>
                  <a:pt x="169" y="321"/>
                  <a:pt x="169" y="321"/>
                  <a:pt x="169" y="321"/>
                </a:cubicBezTo>
                <a:cubicBezTo>
                  <a:pt x="185" y="321"/>
                  <a:pt x="185" y="321"/>
                  <a:pt x="185" y="321"/>
                </a:cubicBezTo>
                <a:cubicBezTo>
                  <a:pt x="185" y="275"/>
                  <a:pt x="185" y="275"/>
                  <a:pt x="185" y="275"/>
                </a:cubicBezTo>
                <a:cubicBezTo>
                  <a:pt x="214" y="275"/>
                  <a:pt x="214" y="275"/>
                  <a:pt x="214" y="275"/>
                </a:cubicBezTo>
                <a:cubicBezTo>
                  <a:pt x="214" y="321"/>
                  <a:pt x="214" y="321"/>
                  <a:pt x="214" y="321"/>
                </a:cubicBezTo>
                <a:cubicBezTo>
                  <a:pt x="231" y="321"/>
                  <a:pt x="231" y="321"/>
                  <a:pt x="231" y="321"/>
                </a:cubicBezTo>
                <a:cubicBezTo>
                  <a:pt x="231" y="275"/>
                  <a:pt x="231" y="275"/>
                  <a:pt x="231" y="275"/>
                </a:cubicBezTo>
                <a:cubicBezTo>
                  <a:pt x="262" y="275"/>
                  <a:pt x="262" y="275"/>
                  <a:pt x="262" y="275"/>
                </a:cubicBezTo>
                <a:cubicBezTo>
                  <a:pt x="262" y="321"/>
                  <a:pt x="262" y="321"/>
                  <a:pt x="262" y="321"/>
                </a:cubicBezTo>
                <a:cubicBezTo>
                  <a:pt x="278" y="321"/>
                  <a:pt x="278" y="321"/>
                  <a:pt x="278" y="321"/>
                </a:cubicBezTo>
                <a:cubicBezTo>
                  <a:pt x="278" y="275"/>
                  <a:pt x="278" y="275"/>
                  <a:pt x="278" y="275"/>
                </a:cubicBezTo>
                <a:cubicBezTo>
                  <a:pt x="611" y="275"/>
                  <a:pt x="611" y="275"/>
                  <a:pt x="611" y="275"/>
                </a:cubicBezTo>
                <a:cubicBezTo>
                  <a:pt x="615" y="275"/>
                  <a:pt x="619" y="279"/>
                  <a:pt x="619" y="283"/>
                </a:cubicBezTo>
                <a:close/>
                <a:moveTo>
                  <a:pt x="435" y="321"/>
                </a:moveTo>
                <a:cubicBezTo>
                  <a:pt x="545" y="321"/>
                  <a:pt x="545" y="321"/>
                  <a:pt x="545" y="321"/>
                </a:cubicBezTo>
                <a:cubicBezTo>
                  <a:pt x="545" y="301"/>
                  <a:pt x="545" y="301"/>
                  <a:pt x="545" y="301"/>
                </a:cubicBezTo>
                <a:cubicBezTo>
                  <a:pt x="435" y="301"/>
                  <a:pt x="435" y="301"/>
                  <a:pt x="435" y="301"/>
                </a:cubicBezTo>
                <a:lnTo>
                  <a:pt x="435" y="321"/>
                </a:lnTo>
                <a:close/>
                <a:moveTo>
                  <a:pt x="548" y="340"/>
                </a:moveTo>
                <a:cubicBezTo>
                  <a:pt x="150" y="340"/>
                  <a:pt x="150" y="340"/>
                  <a:pt x="150" y="340"/>
                </a:cubicBezTo>
                <a:cubicBezTo>
                  <a:pt x="150" y="377"/>
                  <a:pt x="150" y="377"/>
                  <a:pt x="150" y="377"/>
                </a:cubicBezTo>
                <a:cubicBezTo>
                  <a:pt x="548" y="377"/>
                  <a:pt x="548" y="377"/>
                  <a:pt x="548" y="377"/>
                </a:cubicBezTo>
                <a:lnTo>
                  <a:pt x="548" y="340"/>
                </a:lnTo>
                <a:close/>
                <a:moveTo>
                  <a:pt x="447" y="371"/>
                </a:moveTo>
                <a:cubicBezTo>
                  <a:pt x="453" y="371"/>
                  <a:pt x="458" y="365"/>
                  <a:pt x="458" y="359"/>
                </a:cubicBezTo>
                <a:cubicBezTo>
                  <a:pt x="458" y="353"/>
                  <a:pt x="453" y="347"/>
                  <a:pt x="447" y="347"/>
                </a:cubicBezTo>
                <a:cubicBezTo>
                  <a:pt x="440" y="347"/>
                  <a:pt x="435" y="353"/>
                  <a:pt x="435" y="359"/>
                </a:cubicBezTo>
                <a:cubicBezTo>
                  <a:pt x="435" y="365"/>
                  <a:pt x="440" y="371"/>
                  <a:pt x="447" y="371"/>
                </a:cubicBezTo>
                <a:close/>
                <a:moveTo>
                  <a:pt x="508" y="371"/>
                </a:moveTo>
                <a:cubicBezTo>
                  <a:pt x="515" y="371"/>
                  <a:pt x="520" y="365"/>
                  <a:pt x="520" y="359"/>
                </a:cubicBezTo>
                <a:cubicBezTo>
                  <a:pt x="520" y="353"/>
                  <a:pt x="515" y="347"/>
                  <a:pt x="508" y="347"/>
                </a:cubicBezTo>
                <a:cubicBezTo>
                  <a:pt x="502" y="347"/>
                  <a:pt x="496" y="353"/>
                  <a:pt x="496" y="359"/>
                </a:cubicBezTo>
                <a:cubicBezTo>
                  <a:pt x="496" y="365"/>
                  <a:pt x="502" y="371"/>
                  <a:pt x="508" y="371"/>
                </a:cubicBezTo>
                <a:close/>
                <a:moveTo>
                  <a:pt x="508" y="371"/>
                </a:moveTo>
                <a:cubicBezTo>
                  <a:pt x="508" y="371"/>
                  <a:pt x="508" y="371"/>
                  <a:pt x="508" y="371"/>
                </a:cubicBezTo>
              </a:path>
            </a:pathLst>
          </a:custGeom>
          <a:solidFill>
            <a:schemeClr val="accent3"/>
          </a:solidFill>
          <a:ln w="9525">
            <a:noFill/>
            <a:round/>
          </a:ln>
        </p:spPr>
        <p:txBody>
          <a:bodyPr vert="horz" wrap="square" lIns="91440" tIns="45720" rIns="91440" bIns="45720" numCol="1" anchor="t" anchorCtr="0" compatLnSpc="1"/>
          <a:lstStyle/>
          <a:p>
            <a:endParaRPr lang="en-US"/>
          </a:p>
        </p:txBody>
      </p:sp>
      <p:grpSp>
        <p:nvGrpSpPr>
          <p:cNvPr id="23" name="Group 36"/>
          <p:cNvGrpSpPr/>
          <p:nvPr/>
        </p:nvGrpSpPr>
        <p:grpSpPr>
          <a:xfrm>
            <a:off x="7171850" y="3419503"/>
            <a:ext cx="481750" cy="422457"/>
            <a:chOff x="6365875" y="1458913"/>
            <a:chExt cx="619125" cy="542925"/>
          </a:xfrm>
          <a:solidFill>
            <a:schemeClr val="accent4"/>
          </a:solidFill>
        </p:grpSpPr>
        <p:sp>
          <p:nvSpPr>
            <p:cNvPr id="48"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49"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50"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51"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52"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ln>
          </p:spPr>
          <p:txBody>
            <a:bodyPr vert="horz" wrap="square" lIns="91440" tIns="45720" rIns="91440" bIns="45720" numCol="1" anchor="t" anchorCtr="0" compatLnSpc="1"/>
            <a:lstStyle/>
            <a:p>
              <a:endParaRPr lang="en-US"/>
            </a:p>
          </p:txBody>
        </p:sp>
        <p:sp>
          <p:nvSpPr>
            <p:cNvPr id="53"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ln>
          </p:spPr>
          <p:txBody>
            <a:bodyPr vert="horz" wrap="square" lIns="91440" tIns="45720" rIns="91440" bIns="45720" numCol="1" anchor="t" anchorCtr="0" compatLnSpc="1"/>
            <a:lstStyle/>
            <a:p>
              <a:endParaRPr lang="en-US"/>
            </a:p>
          </p:txBody>
        </p:sp>
      </p:grpSp>
      <p:grpSp>
        <p:nvGrpSpPr>
          <p:cNvPr id="24" name="Group 43"/>
          <p:cNvGrpSpPr/>
          <p:nvPr/>
        </p:nvGrpSpPr>
        <p:grpSpPr>
          <a:xfrm>
            <a:off x="8590206" y="3374621"/>
            <a:ext cx="305547" cy="506447"/>
            <a:chOff x="6954838" y="1485900"/>
            <a:chExt cx="866775" cy="1436688"/>
          </a:xfrm>
          <a:solidFill>
            <a:srgbClr val="203C8E"/>
          </a:solidFill>
        </p:grpSpPr>
        <p:sp>
          <p:nvSpPr>
            <p:cNvPr id="46" name="Freeform 25"/>
            <p:cNvSpPr>
              <a:spLocks noEditPoints="1"/>
            </p:cNvSpPr>
            <p:nvPr/>
          </p:nvSpPr>
          <p:spPr bwMode="auto">
            <a:xfrm>
              <a:off x="6954838" y="1485900"/>
              <a:ext cx="866775" cy="1436688"/>
            </a:xfrm>
            <a:custGeom>
              <a:avLst/>
              <a:gdLst/>
              <a:ahLst/>
              <a:cxnLst>
                <a:cxn ang="0">
                  <a:pos x="213" y="0"/>
                </a:cxn>
                <a:cxn ang="0">
                  <a:pos x="15" y="0"/>
                </a:cxn>
                <a:cxn ang="0">
                  <a:pos x="0" y="15"/>
                </a:cxn>
                <a:cxn ang="0">
                  <a:pos x="0" y="365"/>
                </a:cxn>
                <a:cxn ang="0">
                  <a:pos x="15" y="380"/>
                </a:cxn>
                <a:cxn ang="0">
                  <a:pos x="213" y="380"/>
                </a:cxn>
                <a:cxn ang="0">
                  <a:pos x="228" y="365"/>
                </a:cxn>
                <a:cxn ang="0">
                  <a:pos x="228" y="15"/>
                </a:cxn>
                <a:cxn ang="0">
                  <a:pos x="213" y="0"/>
                </a:cxn>
                <a:cxn ang="0">
                  <a:pos x="114" y="280"/>
                </a:cxn>
                <a:cxn ang="0">
                  <a:pos x="91" y="257"/>
                </a:cxn>
                <a:cxn ang="0">
                  <a:pos x="114" y="234"/>
                </a:cxn>
                <a:cxn ang="0">
                  <a:pos x="137" y="257"/>
                </a:cxn>
                <a:cxn ang="0">
                  <a:pos x="114" y="280"/>
                </a:cxn>
                <a:cxn ang="0">
                  <a:pos x="198" y="169"/>
                </a:cxn>
                <a:cxn ang="0">
                  <a:pos x="30" y="169"/>
                </a:cxn>
                <a:cxn ang="0">
                  <a:pos x="30" y="161"/>
                </a:cxn>
                <a:cxn ang="0">
                  <a:pos x="198" y="161"/>
                </a:cxn>
                <a:cxn ang="0">
                  <a:pos x="198" y="169"/>
                </a:cxn>
                <a:cxn ang="0">
                  <a:pos x="198" y="123"/>
                </a:cxn>
                <a:cxn ang="0">
                  <a:pos x="30" y="123"/>
                </a:cxn>
                <a:cxn ang="0">
                  <a:pos x="30" y="115"/>
                </a:cxn>
                <a:cxn ang="0">
                  <a:pos x="198" y="115"/>
                </a:cxn>
                <a:cxn ang="0">
                  <a:pos x="198" y="123"/>
                </a:cxn>
                <a:cxn ang="0">
                  <a:pos x="198" y="74"/>
                </a:cxn>
                <a:cxn ang="0">
                  <a:pos x="30" y="74"/>
                </a:cxn>
                <a:cxn ang="0">
                  <a:pos x="30" y="28"/>
                </a:cxn>
                <a:cxn ang="0">
                  <a:pos x="198" y="28"/>
                </a:cxn>
                <a:cxn ang="0">
                  <a:pos x="198" y="74"/>
                </a:cxn>
                <a:cxn ang="0">
                  <a:pos x="198" y="74"/>
                </a:cxn>
                <a:cxn ang="0">
                  <a:pos x="198" y="74"/>
                </a:cxn>
              </a:cxnLst>
              <a:rect l="0" t="0" r="r" b="b"/>
              <a:pathLst>
                <a:path w="228" h="380">
                  <a:moveTo>
                    <a:pt x="213" y="0"/>
                  </a:moveTo>
                  <a:cubicBezTo>
                    <a:pt x="15" y="0"/>
                    <a:pt x="15" y="0"/>
                    <a:pt x="15" y="0"/>
                  </a:cubicBezTo>
                  <a:cubicBezTo>
                    <a:pt x="7" y="0"/>
                    <a:pt x="0" y="7"/>
                    <a:pt x="0" y="15"/>
                  </a:cubicBezTo>
                  <a:cubicBezTo>
                    <a:pt x="0" y="365"/>
                    <a:pt x="0" y="365"/>
                    <a:pt x="0" y="365"/>
                  </a:cubicBezTo>
                  <a:cubicBezTo>
                    <a:pt x="0" y="373"/>
                    <a:pt x="7" y="380"/>
                    <a:pt x="15" y="380"/>
                  </a:cubicBezTo>
                  <a:cubicBezTo>
                    <a:pt x="213" y="380"/>
                    <a:pt x="213" y="380"/>
                    <a:pt x="213" y="380"/>
                  </a:cubicBezTo>
                  <a:cubicBezTo>
                    <a:pt x="221" y="380"/>
                    <a:pt x="228" y="373"/>
                    <a:pt x="228" y="365"/>
                  </a:cubicBezTo>
                  <a:cubicBezTo>
                    <a:pt x="228" y="15"/>
                    <a:pt x="228" y="15"/>
                    <a:pt x="228" y="15"/>
                  </a:cubicBezTo>
                  <a:cubicBezTo>
                    <a:pt x="228" y="7"/>
                    <a:pt x="221" y="0"/>
                    <a:pt x="213" y="0"/>
                  </a:cubicBezTo>
                  <a:close/>
                  <a:moveTo>
                    <a:pt x="114" y="280"/>
                  </a:moveTo>
                  <a:cubicBezTo>
                    <a:pt x="101" y="280"/>
                    <a:pt x="91" y="269"/>
                    <a:pt x="91" y="257"/>
                  </a:cubicBezTo>
                  <a:cubicBezTo>
                    <a:pt x="91" y="244"/>
                    <a:pt x="101" y="234"/>
                    <a:pt x="114" y="234"/>
                  </a:cubicBezTo>
                  <a:cubicBezTo>
                    <a:pt x="127" y="234"/>
                    <a:pt x="137" y="244"/>
                    <a:pt x="137" y="257"/>
                  </a:cubicBezTo>
                  <a:cubicBezTo>
                    <a:pt x="137" y="269"/>
                    <a:pt x="127" y="280"/>
                    <a:pt x="114" y="280"/>
                  </a:cubicBezTo>
                  <a:close/>
                  <a:moveTo>
                    <a:pt x="198" y="169"/>
                  </a:moveTo>
                  <a:cubicBezTo>
                    <a:pt x="30" y="169"/>
                    <a:pt x="30" y="169"/>
                    <a:pt x="30" y="169"/>
                  </a:cubicBezTo>
                  <a:cubicBezTo>
                    <a:pt x="30" y="161"/>
                    <a:pt x="30" y="161"/>
                    <a:pt x="30" y="161"/>
                  </a:cubicBezTo>
                  <a:cubicBezTo>
                    <a:pt x="198" y="161"/>
                    <a:pt x="198" y="161"/>
                    <a:pt x="198" y="161"/>
                  </a:cubicBezTo>
                  <a:lnTo>
                    <a:pt x="198" y="169"/>
                  </a:lnTo>
                  <a:close/>
                  <a:moveTo>
                    <a:pt x="198" y="123"/>
                  </a:moveTo>
                  <a:cubicBezTo>
                    <a:pt x="30" y="123"/>
                    <a:pt x="30" y="123"/>
                    <a:pt x="30" y="123"/>
                  </a:cubicBezTo>
                  <a:cubicBezTo>
                    <a:pt x="30" y="115"/>
                    <a:pt x="30" y="115"/>
                    <a:pt x="30" y="115"/>
                  </a:cubicBezTo>
                  <a:cubicBezTo>
                    <a:pt x="198" y="115"/>
                    <a:pt x="198" y="115"/>
                    <a:pt x="198" y="115"/>
                  </a:cubicBezTo>
                  <a:lnTo>
                    <a:pt x="198" y="123"/>
                  </a:lnTo>
                  <a:close/>
                  <a:moveTo>
                    <a:pt x="198" y="74"/>
                  </a:moveTo>
                  <a:cubicBezTo>
                    <a:pt x="30" y="74"/>
                    <a:pt x="30" y="74"/>
                    <a:pt x="30" y="74"/>
                  </a:cubicBezTo>
                  <a:cubicBezTo>
                    <a:pt x="30" y="28"/>
                    <a:pt x="30" y="28"/>
                    <a:pt x="30" y="28"/>
                  </a:cubicBezTo>
                  <a:cubicBezTo>
                    <a:pt x="198" y="28"/>
                    <a:pt x="198" y="28"/>
                    <a:pt x="198" y="28"/>
                  </a:cubicBezTo>
                  <a:lnTo>
                    <a:pt x="198" y="74"/>
                  </a:lnTo>
                  <a:close/>
                  <a:moveTo>
                    <a:pt x="198" y="74"/>
                  </a:moveTo>
                  <a:cubicBezTo>
                    <a:pt x="198" y="74"/>
                    <a:pt x="198" y="74"/>
                    <a:pt x="198" y="74"/>
                  </a:cubicBezTo>
                </a:path>
              </a:pathLst>
            </a:custGeom>
            <a:solidFill>
              <a:schemeClr val="accent5"/>
            </a:solidFill>
            <a:ln w="9525">
              <a:noFill/>
              <a:round/>
            </a:ln>
          </p:spPr>
          <p:txBody>
            <a:bodyPr vert="horz" wrap="square" lIns="91440" tIns="45720" rIns="91440" bIns="45720" numCol="1" anchor="t" anchorCtr="0" compatLnSpc="1"/>
            <a:lstStyle/>
            <a:p>
              <a:endParaRPr lang="en-US"/>
            </a:p>
          </p:txBody>
        </p:sp>
        <p:sp>
          <p:nvSpPr>
            <p:cNvPr id="47" name="Freeform 26"/>
            <p:cNvSpPr>
              <a:spLocks noEditPoints="1"/>
            </p:cNvSpPr>
            <p:nvPr/>
          </p:nvSpPr>
          <p:spPr bwMode="auto">
            <a:xfrm>
              <a:off x="7600951" y="1698625"/>
              <a:ext cx="57150" cy="25400"/>
            </a:xfrm>
            <a:custGeom>
              <a:avLst/>
              <a:gdLst/>
              <a:ahLst/>
              <a:cxnLst>
                <a:cxn ang="0">
                  <a:pos x="15" y="3"/>
                </a:cxn>
                <a:cxn ang="0">
                  <a:pos x="7" y="7"/>
                </a:cxn>
                <a:cxn ang="0">
                  <a:pos x="0" y="3"/>
                </a:cxn>
                <a:cxn ang="0">
                  <a:pos x="7" y="0"/>
                </a:cxn>
                <a:cxn ang="0">
                  <a:pos x="15" y="3"/>
                </a:cxn>
                <a:cxn ang="0">
                  <a:pos x="15" y="3"/>
                </a:cxn>
                <a:cxn ang="0">
                  <a:pos x="15" y="3"/>
                </a:cxn>
              </a:cxnLst>
              <a:rect l="0" t="0" r="r" b="b"/>
              <a:pathLst>
                <a:path w="15" h="7">
                  <a:moveTo>
                    <a:pt x="15" y="3"/>
                  </a:moveTo>
                  <a:cubicBezTo>
                    <a:pt x="15" y="5"/>
                    <a:pt x="11" y="7"/>
                    <a:pt x="7" y="7"/>
                  </a:cubicBezTo>
                  <a:cubicBezTo>
                    <a:pt x="3" y="7"/>
                    <a:pt x="0" y="5"/>
                    <a:pt x="0" y="3"/>
                  </a:cubicBezTo>
                  <a:cubicBezTo>
                    <a:pt x="0" y="1"/>
                    <a:pt x="3" y="0"/>
                    <a:pt x="7" y="0"/>
                  </a:cubicBezTo>
                  <a:cubicBezTo>
                    <a:pt x="11" y="0"/>
                    <a:pt x="15" y="1"/>
                    <a:pt x="15" y="3"/>
                  </a:cubicBezTo>
                  <a:close/>
                  <a:moveTo>
                    <a:pt x="15" y="3"/>
                  </a:moveTo>
                  <a:cubicBezTo>
                    <a:pt x="15" y="3"/>
                    <a:pt x="15" y="3"/>
                    <a:pt x="15" y="3"/>
                  </a:cubicBezTo>
                </a:path>
              </a:pathLst>
            </a:custGeom>
            <a:grpFill/>
            <a:ln w="9525">
              <a:noFill/>
              <a:round/>
            </a:ln>
          </p:spPr>
          <p:txBody>
            <a:bodyPr vert="horz" wrap="square" lIns="91440" tIns="45720" rIns="91440" bIns="45720" numCol="1" anchor="t" anchorCtr="0" compatLnSpc="1"/>
            <a:lstStyle/>
            <a:p>
              <a:endParaRPr lang="en-US"/>
            </a:p>
          </p:txBody>
        </p:sp>
      </p:grpSp>
      <p:sp>
        <p:nvSpPr>
          <p:cNvPr id="26" name="Freeform 101"/>
          <p:cNvSpPr>
            <a:spLocks noEditPoints="1"/>
          </p:cNvSpPr>
          <p:nvPr/>
        </p:nvSpPr>
        <p:spPr bwMode="auto">
          <a:xfrm>
            <a:off x="5852845" y="1587955"/>
            <a:ext cx="521268" cy="34541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tx2"/>
          </a:solidFill>
          <a:ln w="9525">
            <a:noFill/>
            <a:round/>
          </a:ln>
        </p:spPr>
        <p:txBody>
          <a:bodyPr vert="horz" wrap="square" lIns="91440" tIns="45720" rIns="91440" bIns="45720" numCol="1" anchor="t" anchorCtr="0" compatLnSpc="1"/>
          <a:lstStyle/>
          <a:p>
            <a:endParaRPr lang="en-US"/>
          </a:p>
        </p:txBody>
      </p:sp>
      <p:grpSp>
        <p:nvGrpSpPr>
          <p:cNvPr id="27" name="Group 29"/>
          <p:cNvGrpSpPr/>
          <p:nvPr/>
        </p:nvGrpSpPr>
        <p:grpSpPr>
          <a:xfrm>
            <a:off x="5573933" y="5005961"/>
            <a:ext cx="1072909" cy="1072909"/>
            <a:chOff x="2786183" y="1189182"/>
            <a:chExt cx="921712" cy="921712"/>
          </a:xfrm>
        </p:grpSpPr>
        <p:sp>
          <p:nvSpPr>
            <p:cNvPr id="39" name="Oval 65"/>
            <p:cNvSpPr/>
            <p:nvPr/>
          </p:nvSpPr>
          <p:spPr>
            <a:xfrm>
              <a:off x="2786183" y="1189182"/>
              <a:ext cx="921712" cy="9217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Oval 66"/>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8" name="Freeform 101"/>
          <p:cNvSpPr>
            <a:spLocks noEditPoints="1"/>
          </p:cNvSpPr>
          <p:nvPr/>
        </p:nvSpPr>
        <p:spPr bwMode="auto">
          <a:xfrm>
            <a:off x="5852845" y="5350903"/>
            <a:ext cx="521268" cy="34541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tx2"/>
          </a:solidFill>
          <a:ln w="9525">
            <a:noFill/>
            <a:round/>
          </a:ln>
        </p:spPr>
        <p:txBody>
          <a:bodyPr vert="horz" wrap="square" lIns="91440" tIns="45720" rIns="91440" bIns="45720" numCol="1" anchor="t" anchorCtr="0" compatLnSpc="1"/>
          <a:lstStyle/>
          <a:p>
            <a:endParaRPr lang="en-US"/>
          </a:p>
        </p:txBody>
      </p:sp>
      <p:cxnSp>
        <p:nvCxnSpPr>
          <p:cNvPr id="29" name="Straight Connector 69"/>
          <p:cNvCxnSpPr/>
          <p:nvPr/>
        </p:nvCxnSpPr>
        <p:spPr>
          <a:xfrm flipH="1">
            <a:off x="3531522" y="1724308"/>
            <a:ext cx="2039319" cy="13086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71"/>
          <p:cNvCxnSpPr>
            <a:stCxn id="64" idx="6"/>
            <a:endCxn id="58" idx="0"/>
          </p:cNvCxnSpPr>
          <p:nvPr/>
        </p:nvCxnSpPr>
        <p:spPr>
          <a:xfrm>
            <a:off x="6646842" y="1779467"/>
            <a:ext cx="2098706" cy="1308508"/>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73"/>
          <p:cNvCxnSpPr>
            <a:stCxn id="64" idx="3"/>
            <a:endCxn id="60" idx="0"/>
          </p:cNvCxnSpPr>
          <p:nvPr/>
        </p:nvCxnSpPr>
        <p:spPr>
          <a:xfrm flipH="1">
            <a:off x="4814975" y="2158799"/>
            <a:ext cx="916082" cy="91065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75"/>
          <p:cNvCxnSpPr>
            <a:stCxn id="64" idx="5"/>
            <a:endCxn id="56" idx="0"/>
          </p:cNvCxnSpPr>
          <p:nvPr/>
        </p:nvCxnSpPr>
        <p:spPr>
          <a:xfrm>
            <a:off x="6489717" y="2158799"/>
            <a:ext cx="910858" cy="929177"/>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3" name="Straight Connector 77"/>
          <p:cNvCxnSpPr/>
          <p:nvPr/>
        </p:nvCxnSpPr>
        <p:spPr>
          <a:xfrm flipH="1">
            <a:off x="6107296" y="2315922"/>
            <a:ext cx="6183" cy="74195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Straight Connector 79"/>
          <p:cNvCxnSpPr>
            <a:stCxn id="39" idx="2"/>
            <a:endCxn id="62" idx="4"/>
          </p:cNvCxnSpPr>
          <p:nvPr/>
        </p:nvCxnSpPr>
        <p:spPr>
          <a:xfrm flipH="1" flipV="1">
            <a:off x="3531522" y="4105878"/>
            <a:ext cx="2042410" cy="143653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81"/>
          <p:cNvCxnSpPr>
            <a:stCxn id="39" idx="1"/>
            <a:endCxn id="60" idx="4"/>
          </p:cNvCxnSpPr>
          <p:nvPr/>
        </p:nvCxnSpPr>
        <p:spPr>
          <a:xfrm flipH="1" flipV="1">
            <a:off x="4814975" y="4142359"/>
            <a:ext cx="916082" cy="102072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83"/>
          <p:cNvCxnSpPr/>
          <p:nvPr/>
        </p:nvCxnSpPr>
        <p:spPr>
          <a:xfrm flipH="1" flipV="1">
            <a:off x="6107296" y="4130781"/>
            <a:ext cx="6183" cy="87518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Straight Connector 85"/>
          <p:cNvCxnSpPr>
            <a:stCxn id="39" idx="7"/>
            <a:endCxn id="56" idx="4"/>
          </p:cNvCxnSpPr>
          <p:nvPr/>
        </p:nvCxnSpPr>
        <p:spPr>
          <a:xfrm flipV="1">
            <a:off x="6489717" y="4160885"/>
            <a:ext cx="910858" cy="100219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87"/>
          <p:cNvCxnSpPr>
            <a:stCxn id="39" idx="6"/>
            <a:endCxn id="58" idx="4"/>
          </p:cNvCxnSpPr>
          <p:nvPr/>
        </p:nvCxnSpPr>
        <p:spPr>
          <a:xfrm flipV="1">
            <a:off x="6646842" y="4160885"/>
            <a:ext cx="2098706" cy="138153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6" name="TextBox 89"/>
          <p:cNvSpPr txBox="1"/>
          <p:nvPr/>
        </p:nvSpPr>
        <p:spPr>
          <a:xfrm>
            <a:off x="8183038" y="5092243"/>
            <a:ext cx="3169523" cy="461665"/>
          </a:xfrm>
          <a:prstGeom prst="rect">
            <a:avLst/>
          </a:prstGeom>
          <a:noFill/>
        </p:spPr>
        <p:txBody>
          <a:bodyPr wrap="square" lIns="0" tIns="0" rIns="0" bIns="0" rtlCol="0">
            <a:spAutoFit/>
          </a:bodyPr>
          <a:lstStyle/>
          <a:p>
            <a:pPr>
              <a:lnSpc>
                <a:spcPts val="1800"/>
              </a:lnSpc>
              <a:spcAft>
                <a:spcPts val="1200"/>
              </a:spcAft>
            </a:pPr>
            <a:r>
              <a:rPr lang="zh-CN" altLang="en-US" sz="1600" b="1" dirty="0">
                <a:solidFill>
                  <a:schemeClr val="accent6"/>
                </a:solidFill>
                <a:latin typeface="微软雅黑" panose="020B0503020204020204" pitchFamily="34" charset="-122"/>
              </a:rPr>
              <a:t>输入标题</a:t>
            </a:r>
            <a:r>
              <a:rPr lang="zh-CN" altLang="en-US" sz="1200" b="1" dirty="0">
                <a:latin typeface="微软雅黑" panose="020B0503020204020204" pitchFamily="34" charset="-122"/>
              </a:rPr>
              <a:t/>
            </a:r>
            <a:br>
              <a:rPr lang="zh-CN" altLang="en-US" sz="1200" b="1" dirty="0">
                <a:latin typeface="微软雅黑" panose="020B0503020204020204" pitchFamily="34" charset="-122"/>
              </a:rPr>
            </a:br>
            <a:r>
              <a:rPr lang="zh-CN" altLang="en-US" sz="1400" dirty="0">
                <a:latin typeface="微软雅黑" panose="020B0503020204020204" pitchFamily="34" charset="-122"/>
              </a:rPr>
              <a:t>双击输入替换内容 双击输入替换内容</a:t>
            </a:r>
            <a:endParaRPr lang="en-US" altLang="zh-CN" sz="1400" dirty="0">
              <a:latin typeface="微软雅黑" panose="020B0503020204020204" pitchFamily="34" charset="-122"/>
            </a:endParaRPr>
          </a:p>
        </p:txBody>
      </p:sp>
      <p:sp>
        <p:nvSpPr>
          <p:cNvPr id="67" name="TextBox 95"/>
          <p:cNvSpPr txBox="1"/>
          <p:nvPr/>
        </p:nvSpPr>
        <p:spPr>
          <a:xfrm>
            <a:off x="8183037" y="1716040"/>
            <a:ext cx="3169524" cy="461665"/>
          </a:xfrm>
          <a:prstGeom prst="rect">
            <a:avLst/>
          </a:prstGeom>
          <a:noFill/>
        </p:spPr>
        <p:txBody>
          <a:bodyPr wrap="square" lIns="0" tIns="0" rIns="0" bIns="0" rtlCol="0">
            <a:spAutoFit/>
          </a:bodyPr>
          <a:lstStyle/>
          <a:p>
            <a:pPr>
              <a:lnSpc>
                <a:spcPts val="1800"/>
              </a:lnSpc>
              <a:spcAft>
                <a:spcPts val="1200"/>
              </a:spcAft>
            </a:pPr>
            <a:r>
              <a:rPr lang="zh-CN" altLang="en-US" sz="1600" b="1" dirty="0">
                <a:solidFill>
                  <a:schemeClr val="accent4"/>
                </a:solidFill>
                <a:latin typeface="微软雅黑" panose="020B0503020204020204" pitchFamily="34" charset="-122"/>
              </a:rPr>
              <a:t>输入标题</a:t>
            </a:r>
            <a:r>
              <a:rPr lang="zh-CN" altLang="en-US" sz="1200" b="1" dirty="0">
                <a:latin typeface="微软雅黑" panose="020B0503020204020204" pitchFamily="34" charset="-122"/>
              </a:rPr>
              <a:t/>
            </a:r>
            <a:br>
              <a:rPr lang="zh-CN" altLang="en-US" sz="1200" b="1" dirty="0">
                <a:latin typeface="微软雅黑" panose="020B0503020204020204" pitchFamily="34" charset="-122"/>
              </a:rPr>
            </a:br>
            <a:r>
              <a:rPr lang="zh-CN" altLang="en-US" sz="1400" dirty="0">
                <a:latin typeface="微软雅黑" panose="020B0503020204020204" pitchFamily="34" charset="-122"/>
              </a:rPr>
              <a:t>双击输入替换内容 双击输入替换内容</a:t>
            </a:r>
            <a:endParaRPr lang="en-US" altLang="zh-CN" sz="1400" dirty="0">
              <a:latin typeface="微软雅黑" panose="020B0503020204020204" pitchFamily="34" charset="-122"/>
            </a:endParaRPr>
          </a:p>
        </p:txBody>
      </p:sp>
      <p:sp>
        <p:nvSpPr>
          <p:cNvPr id="68" name="TextBox 98"/>
          <p:cNvSpPr txBox="1"/>
          <p:nvPr/>
        </p:nvSpPr>
        <p:spPr>
          <a:xfrm>
            <a:off x="935320" y="1716039"/>
            <a:ext cx="3169525" cy="461665"/>
          </a:xfrm>
          <a:prstGeom prst="rect">
            <a:avLst/>
          </a:prstGeom>
          <a:noFill/>
        </p:spPr>
        <p:txBody>
          <a:bodyPr wrap="square" lIns="0" tIns="0" rIns="0" bIns="0" rtlCol="0">
            <a:spAutoFit/>
          </a:bodyPr>
          <a:lstStyle/>
          <a:p>
            <a:pPr algn="r">
              <a:lnSpc>
                <a:spcPts val="1800"/>
              </a:lnSpc>
              <a:spcAft>
                <a:spcPts val="1200"/>
              </a:spcAft>
            </a:pPr>
            <a:r>
              <a:rPr lang="zh-CN" altLang="en-US" sz="1600" b="1" dirty="0">
                <a:solidFill>
                  <a:schemeClr val="accent1"/>
                </a:solidFill>
                <a:latin typeface="微软雅黑" panose="020B0503020204020204" pitchFamily="34" charset="-122"/>
              </a:rPr>
              <a:t>输入标题</a:t>
            </a:r>
            <a:r>
              <a:rPr lang="zh-CN" altLang="en-US" sz="1200" b="1" dirty="0">
                <a:solidFill>
                  <a:schemeClr val="accent1"/>
                </a:solidFill>
                <a:latin typeface="微软雅黑" panose="020B0503020204020204" pitchFamily="34" charset="-122"/>
              </a:rPr>
              <a:t/>
            </a:r>
            <a:br>
              <a:rPr lang="zh-CN" altLang="en-US" sz="1200" b="1" dirty="0">
                <a:solidFill>
                  <a:schemeClr val="accent1"/>
                </a:solidFill>
                <a:latin typeface="微软雅黑" panose="020B0503020204020204" pitchFamily="34" charset="-122"/>
              </a:rPr>
            </a:br>
            <a:r>
              <a:rPr lang="zh-CN" altLang="en-US" sz="1400" dirty="0">
                <a:latin typeface="微软雅黑" panose="020B0503020204020204" pitchFamily="34" charset="-122"/>
              </a:rPr>
              <a:t>双击输入替换内容 双击输入替换内容</a:t>
            </a:r>
            <a:endParaRPr lang="en-US" altLang="zh-CN" sz="1400" dirty="0">
              <a:latin typeface="微软雅黑" panose="020B0503020204020204" pitchFamily="34" charset="-122"/>
            </a:endParaRPr>
          </a:p>
        </p:txBody>
      </p:sp>
      <p:sp>
        <p:nvSpPr>
          <p:cNvPr id="69" name="TextBox 101"/>
          <p:cNvSpPr txBox="1"/>
          <p:nvPr/>
        </p:nvSpPr>
        <p:spPr>
          <a:xfrm>
            <a:off x="935320" y="5092243"/>
            <a:ext cx="3169525" cy="461665"/>
          </a:xfrm>
          <a:prstGeom prst="rect">
            <a:avLst/>
          </a:prstGeom>
          <a:noFill/>
        </p:spPr>
        <p:txBody>
          <a:bodyPr wrap="square" lIns="0" tIns="0" rIns="0" bIns="0" rtlCol="0">
            <a:spAutoFit/>
          </a:bodyPr>
          <a:lstStyle/>
          <a:p>
            <a:pPr algn="r">
              <a:lnSpc>
                <a:spcPts val="1800"/>
              </a:lnSpc>
              <a:spcAft>
                <a:spcPts val="1200"/>
              </a:spcAft>
            </a:pPr>
            <a:r>
              <a:rPr lang="zh-CN" altLang="en-US" sz="1600" b="1" dirty="0">
                <a:solidFill>
                  <a:schemeClr val="accent3"/>
                </a:solidFill>
                <a:latin typeface="微软雅黑" panose="020B0503020204020204" pitchFamily="34" charset="-122"/>
              </a:rPr>
              <a:t>输入标题</a:t>
            </a:r>
            <a:r>
              <a:rPr lang="zh-CN" altLang="en-US" sz="1200" b="1" dirty="0">
                <a:solidFill>
                  <a:schemeClr val="accent3"/>
                </a:solidFill>
                <a:latin typeface="微软雅黑" panose="020B0503020204020204" pitchFamily="34" charset="-122"/>
              </a:rPr>
              <a:t/>
            </a:r>
            <a:br>
              <a:rPr lang="zh-CN" altLang="en-US" sz="1200" b="1" dirty="0">
                <a:solidFill>
                  <a:schemeClr val="accent3"/>
                </a:solidFill>
                <a:latin typeface="微软雅黑" panose="020B0503020204020204" pitchFamily="34" charset="-122"/>
              </a:rPr>
            </a:br>
            <a:r>
              <a:rPr lang="zh-CN" altLang="en-US" sz="1400" dirty="0">
                <a:latin typeface="微软雅黑" panose="020B0503020204020204" pitchFamily="34" charset="-122"/>
              </a:rPr>
              <a:t>双击输入替换内容 双击输入替换内容</a:t>
            </a:r>
            <a:endParaRPr lang="en-US" altLang="zh-CN" sz="1400" dirty="0">
              <a:latin typeface="微软雅黑" panose="020B0503020204020204" pitchFamily="34" charset="-122"/>
            </a:endParaRPr>
          </a:p>
        </p:txBody>
      </p:sp>
      <p:sp>
        <p:nvSpPr>
          <p:cNvPr id="70" name="TextBox 104"/>
          <p:cNvSpPr txBox="1"/>
          <p:nvPr/>
        </p:nvSpPr>
        <p:spPr>
          <a:xfrm>
            <a:off x="9466489" y="3255579"/>
            <a:ext cx="2367366" cy="692497"/>
          </a:xfrm>
          <a:prstGeom prst="rect">
            <a:avLst/>
          </a:prstGeom>
          <a:noFill/>
        </p:spPr>
        <p:txBody>
          <a:bodyPr wrap="square" lIns="0" tIns="0" rIns="0" bIns="0" rtlCol="0">
            <a:spAutoFit/>
          </a:bodyPr>
          <a:lstStyle/>
          <a:p>
            <a:pPr>
              <a:lnSpc>
                <a:spcPts val="1800"/>
              </a:lnSpc>
              <a:spcAft>
                <a:spcPts val="1200"/>
              </a:spcAft>
            </a:pPr>
            <a:r>
              <a:rPr lang="zh-CN" altLang="en-US" sz="1600" b="1" dirty="0">
                <a:solidFill>
                  <a:schemeClr val="accent5"/>
                </a:solidFill>
                <a:latin typeface="微软雅黑" panose="020B0503020204020204" pitchFamily="34" charset="-122"/>
              </a:rPr>
              <a:t>输入标题</a:t>
            </a:r>
            <a:r>
              <a:rPr lang="zh-CN" altLang="en-US" sz="1200" b="1" dirty="0">
                <a:latin typeface="微软雅黑" panose="020B0503020204020204" pitchFamily="34" charset="-122"/>
              </a:rPr>
              <a:t/>
            </a:r>
            <a:br>
              <a:rPr lang="zh-CN" altLang="en-US" sz="1200" b="1" dirty="0">
                <a:latin typeface="微软雅黑" panose="020B0503020204020204" pitchFamily="34" charset="-122"/>
              </a:rPr>
            </a:br>
            <a:r>
              <a:rPr lang="zh-CN" altLang="en-US" sz="1400" dirty="0">
                <a:latin typeface="微软雅黑" panose="020B0503020204020204" pitchFamily="34" charset="-122"/>
              </a:rPr>
              <a:t>双击输入替换内容 双击输入替换内容</a:t>
            </a:r>
            <a:endParaRPr lang="en-US" altLang="zh-CN" sz="1400" dirty="0">
              <a:latin typeface="微软雅黑" panose="020B0503020204020204" pitchFamily="34" charset="-122"/>
            </a:endParaRPr>
          </a:p>
        </p:txBody>
      </p:sp>
      <p:sp>
        <p:nvSpPr>
          <p:cNvPr id="71" name="TextBox 104"/>
          <p:cNvSpPr txBox="1"/>
          <p:nvPr/>
        </p:nvSpPr>
        <p:spPr>
          <a:xfrm>
            <a:off x="461164" y="3255579"/>
            <a:ext cx="2367366" cy="692497"/>
          </a:xfrm>
          <a:prstGeom prst="rect">
            <a:avLst/>
          </a:prstGeom>
          <a:noFill/>
        </p:spPr>
        <p:txBody>
          <a:bodyPr wrap="square" lIns="0" tIns="0" rIns="0" bIns="0" rtlCol="0">
            <a:spAutoFit/>
          </a:bodyPr>
          <a:lstStyle/>
          <a:p>
            <a:pPr algn="r">
              <a:lnSpc>
                <a:spcPts val="1800"/>
              </a:lnSpc>
              <a:spcAft>
                <a:spcPts val="1200"/>
              </a:spcAft>
            </a:pPr>
            <a:r>
              <a:rPr lang="zh-CN" altLang="en-US" sz="1600" b="1" dirty="0">
                <a:solidFill>
                  <a:schemeClr val="accent2"/>
                </a:solidFill>
                <a:latin typeface="微软雅黑" panose="020B0503020204020204" pitchFamily="34" charset="-122"/>
              </a:rPr>
              <a:t>输入标题</a:t>
            </a:r>
            <a:r>
              <a:rPr lang="zh-CN" altLang="en-US" sz="1200" b="1" dirty="0">
                <a:solidFill>
                  <a:schemeClr val="accent2"/>
                </a:solidFill>
                <a:latin typeface="微软雅黑" panose="020B0503020204020204" pitchFamily="34" charset="-122"/>
              </a:rPr>
              <a:t/>
            </a:r>
            <a:br>
              <a:rPr lang="zh-CN" altLang="en-US" sz="1200" b="1" dirty="0">
                <a:solidFill>
                  <a:schemeClr val="accent2"/>
                </a:solidFill>
                <a:latin typeface="微软雅黑" panose="020B0503020204020204" pitchFamily="34" charset="-122"/>
              </a:rPr>
            </a:br>
            <a:r>
              <a:rPr lang="zh-CN" altLang="en-US" sz="1400" dirty="0">
                <a:latin typeface="微软雅黑" panose="020B0503020204020204" pitchFamily="34" charset="-122"/>
              </a:rPr>
              <a:t>双击输入替换内容 双击输入替换内容</a:t>
            </a:r>
            <a:endParaRPr lang="en-US" altLang="zh-CN" sz="1400" dirty="0">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500"/>
                                        <p:tgtEl>
                                          <p:spTgt spid="7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2982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01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绪论</a:t>
            </a:r>
          </a:p>
        </p:txBody>
      </p:sp>
      <p:pic>
        <p:nvPicPr>
          <p:cNvPr id="4" name="图片 3"/>
          <p:cNvPicPr>
            <a:picLocks noChangeAspect="1"/>
          </p:cNvPicPr>
          <p:nvPr/>
        </p:nvPicPr>
        <p:blipFill rotWithShape="1">
          <a:blip r:embed="rId16">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26" name="组合 25"/>
          <p:cNvGrpSpPr/>
          <p:nvPr/>
        </p:nvGrpSpPr>
        <p:grpSpPr>
          <a:xfrm>
            <a:off x="1787498" y="3500058"/>
            <a:ext cx="1443507" cy="1445536"/>
            <a:chOff x="925080" y="2842151"/>
            <a:chExt cx="1134462" cy="1136057"/>
          </a:xfrm>
        </p:grpSpPr>
        <p:sp>
          <p:nvSpPr>
            <p:cNvPr id="27" name="MH_Other_3"/>
            <p:cNvSpPr/>
            <p:nvPr>
              <p:custDataLst>
                <p:tags r:id="rId11"/>
              </p:custDataLst>
            </p:nvPr>
          </p:nvSpPr>
          <p:spPr>
            <a:xfrm>
              <a:off x="925080" y="2842151"/>
              <a:ext cx="1134462" cy="113605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54000" rIns="8100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th-TH" sz="3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28" name="MH_Other_5"/>
            <p:cNvSpPr>
              <a:spLocks noEditPoints="1"/>
            </p:cNvSpPr>
            <p:nvPr>
              <p:custDataLst>
                <p:tags r:id="rId12"/>
              </p:custDataLst>
            </p:nvPr>
          </p:nvSpPr>
          <p:spPr bwMode="auto">
            <a:xfrm>
              <a:off x="1258558" y="3129356"/>
              <a:ext cx="467506" cy="502609"/>
            </a:xfrm>
            <a:custGeom>
              <a:avLst/>
              <a:gdLst>
                <a:gd name="T0" fmla="*/ 2147483646 w 67"/>
                <a:gd name="T1" fmla="*/ 2147483646 h 72"/>
                <a:gd name="T2" fmla="*/ 2147483646 w 67"/>
                <a:gd name="T3" fmla="*/ 2147483646 h 72"/>
                <a:gd name="T4" fmla="*/ 2147483646 w 67"/>
                <a:gd name="T5" fmla="*/ 2147483646 h 72"/>
                <a:gd name="T6" fmla="*/ 0 w 67"/>
                <a:gd name="T7" fmla="*/ 2147483646 h 72"/>
                <a:gd name="T8" fmla="*/ 0 w 67"/>
                <a:gd name="T9" fmla="*/ 2147483646 h 72"/>
                <a:gd name="T10" fmla="*/ 2147483646 w 67"/>
                <a:gd name="T11" fmla="*/ 2147483646 h 72"/>
                <a:gd name="T12" fmla="*/ 2147483646 w 67"/>
                <a:gd name="T13" fmla="*/ 2147483646 h 72"/>
                <a:gd name="T14" fmla="*/ 2147483646 w 67"/>
                <a:gd name="T15" fmla="*/ 2147483646 h 72"/>
                <a:gd name="T16" fmla="*/ 2147483646 w 67"/>
                <a:gd name="T17" fmla="*/ 0 h 72"/>
                <a:gd name="T18" fmla="*/ 2147483646 w 67"/>
                <a:gd name="T19" fmla="*/ 0 h 72"/>
                <a:gd name="T20" fmla="*/ 2147483646 w 67"/>
                <a:gd name="T21" fmla="*/ 2147483646 h 72"/>
                <a:gd name="T22" fmla="*/ 2147483646 w 67"/>
                <a:gd name="T23" fmla="*/ 2147483646 h 72"/>
                <a:gd name="T24" fmla="*/ 2147483646 w 67"/>
                <a:gd name="T25" fmla="*/ 2147483646 h 72"/>
                <a:gd name="T26" fmla="*/ 2147483646 w 67"/>
                <a:gd name="T27" fmla="*/ 2147483646 h 72"/>
                <a:gd name="T28" fmla="*/ 2147483646 w 67"/>
                <a:gd name="T29" fmla="*/ 0 h 72"/>
                <a:gd name="T30" fmla="*/ 2147483646 w 67"/>
                <a:gd name="T31" fmla="*/ 0 h 72"/>
                <a:gd name="T32" fmla="*/ 2147483646 w 67"/>
                <a:gd name="T33" fmla="*/ 2147483646 h 72"/>
                <a:gd name="T34" fmla="*/ 2147483646 w 67"/>
                <a:gd name="T35" fmla="*/ 2147483646 h 72"/>
                <a:gd name="T36" fmla="*/ 2147483646 w 67"/>
                <a:gd name="T37" fmla="*/ 2147483646 h 72"/>
                <a:gd name="T38" fmla="*/ 2147483646 w 67"/>
                <a:gd name="T39" fmla="*/ 2147483646 h 72"/>
                <a:gd name="T40" fmla="*/ 2147483646 w 67"/>
                <a:gd name="T41" fmla="*/ 2147483646 h 72"/>
                <a:gd name="T42" fmla="*/ 2147483646 w 67"/>
                <a:gd name="T43" fmla="*/ 2147483646 h 72"/>
                <a:gd name="T44" fmla="*/ 2147483646 w 67"/>
                <a:gd name="T45" fmla="*/ 2147483646 h 72"/>
                <a:gd name="T46" fmla="*/ 2147483646 w 67"/>
                <a:gd name="T47" fmla="*/ 2147483646 h 72"/>
                <a:gd name="T48" fmla="*/ 2147483646 w 67"/>
                <a:gd name="T49" fmla="*/ 2147483646 h 72"/>
                <a:gd name="T50" fmla="*/ 2147483646 w 67"/>
                <a:gd name="T51" fmla="*/ 2147483646 h 72"/>
                <a:gd name="T52" fmla="*/ 2147483646 w 67"/>
                <a:gd name="T53" fmla="*/ 2147483646 h 72"/>
                <a:gd name="T54" fmla="*/ 2147483646 w 67"/>
                <a:gd name="T55" fmla="*/ 2147483646 h 72"/>
                <a:gd name="T56" fmla="*/ 2147483646 w 67"/>
                <a:gd name="T57" fmla="*/ 2147483646 h 72"/>
                <a:gd name="T58" fmla="*/ 2147483646 w 67"/>
                <a:gd name="T59" fmla="*/ 2147483646 h 72"/>
                <a:gd name="T60" fmla="*/ 2147483646 w 67"/>
                <a:gd name="T61" fmla="*/ 2147483646 h 72"/>
                <a:gd name="T62" fmla="*/ 2147483646 w 67"/>
                <a:gd name="T63" fmla="*/ 2147483646 h 72"/>
                <a:gd name="T64" fmla="*/ 2147483646 w 67"/>
                <a:gd name="T65" fmla="*/ 2147483646 h 72"/>
                <a:gd name="T66" fmla="*/ 2147483646 w 67"/>
                <a:gd name="T67" fmla="*/ 2147483646 h 72"/>
                <a:gd name="T68" fmla="*/ 2147483646 w 67"/>
                <a:gd name="T69" fmla="*/ 2147483646 h 72"/>
                <a:gd name="T70" fmla="*/ 2147483646 w 67"/>
                <a:gd name="T71" fmla="*/ 2147483646 h 72"/>
                <a:gd name="T72" fmla="*/ 2147483646 w 67"/>
                <a:gd name="T73" fmla="*/ 2147483646 h 72"/>
                <a:gd name="T74" fmla="*/ 2147483646 w 67"/>
                <a:gd name="T75" fmla="*/ 2147483646 h 72"/>
                <a:gd name="T76" fmla="*/ 2147483646 w 67"/>
                <a:gd name="T77" fmla="*/ 2147483646 h 72"/>
                <a:gd name="T78" fmla="*/ 2147483646 w 67"/>
                <a:gd name="T79" fmla="*/ 2147483646 h 72"/>
                <a:gd name="T80" fmla="*/ 2147483646 w 67"/>
                <a:gd name="T81" fmla="*/ 2147483646 h 72"/>
                <a:gd name="T82" fmla="*/ 2147483646 w 67"/>
                <a:gd name="T83" fmla="*/ 2147483646 h 72"/>
                <a:gd name="T84" fmla="*/ 2147483646 w 67"/>
                <a:gd name="T85" fmla="*/ 2147483646 h 72"/>
                <a:gd name="T86" fmla="*/ 2147483646 w 67"/>
                <a:gd name="T87" fmla="*/ 2147483646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solidFill>
                <a:effectLst/>
                <a:uLnTx/>
                <a:uFillTx/>
                <a:latin typeface="Lao UI" panose="020B0502040204020203"/>
                <a:ea typeface="微软雅黑" panose="020B0503020204020204" pitchFamily="34" charset="-122"/>
                <a:cs typeface="+mn-cs"/>
              </a:endParaRPr>
            </a:p>
          </p:txBody>
        </p:sp>
      </p:grpSp>
      <p:grpSp>
        <p:nvGrpSpPr>
          <p:cNvPr id="29" name="组合 28"/>
          <p:cNvGrpSpPr/>
          <p:nvPr/>
        </p:nvGrpSpPr>
        <p:grpSpPr>
          <a:xfrm>
            <a:off x="3302062" y="3500058"/>
            <a:ext cx="2030247" cy="2030247"/>
            <a:chOff x="2115386" y="2842151"/>
            <a:chExt cx="1595585" cy="1595585"/>
          </a:xfrm>
        </p:grpSpPr>
        <p:sp>
          <p:nvSpPr>
            <p:cNvPr id="30" name="MH_Other_1"/>
            <p:cNvSpPr/>
            <p:nvPr>
              <p:custDataLst>
                <p:tags r:id="rId9"/>
              </p:custDataLst>
            </p:nvPr>
          </p:nvSpPr>
          <p:spPr>
            <a:xfrm rot="16200000">
              <a:off x="2115386" y="2842151"/>
              <a:ext cx="1595585" cy="1595585"/>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27000" tIns="27000" rIns="8100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th-TH" sz="3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31" name="MH_Other_6"/>
            <p:cNvSpPr>
              <a:spLocks noEditPoints="1"/>
            </p:cNvSpPr>
            <p:nvPr>
              <p:custDataLst>
                <p:tags r:id="rId10"/>
              </p:custDataLst>
            </p:nvPr>
          </p:nvSpPr>
          <p:spPr bwMode="auto">
            <a:xfrm>
              <a:off x="2659482" y="3381460"/>
              <a:ext cx="507396" cy="437190"/>
            </a:xfrm>
            <a:custGeom>
              <a:avLst/>
              <a:gdLst>
                <a:gd name="T0" fmla="*/ 2147483646 w 73"/>
                <a:gd name="T1" fmla="*/ 2147483646 h 63"/>
                <a:gd name="T2" fmla="*/ 2147483646 w 73"/>
                <a:gd name="T3" fmla="*/ 2147483646 h 63"/>
                <a:gd name="T4" fmla="*/ 2147483646 w 73"/>
                <a:gd name="T5" fmla="*/ 2147483646 h 63"/>
                <a:gd name="T6" fmla="*/ 2147483646 w 73"/>
                <a:gd name="T7" fmla="*/ 2147483646 h 63"/>
                <a:gd name="T8" fmla="*/ 2147483646 w 73"/>
                <a:gd name="T9" fmla="*/ 2147483646 h 63"/>
                <a:gd name="T10" fmla="*/ 2147483646 w 73"/>
                <a:gd name="T11" fmla="*/ 2147483646 h 63"/>
                <a:gd name="T12" fmla="*/ 2147483646 w 73"/>
                <a:gd name="T13" fmla="*/ 2147483646 h 63"/>
                <a:gd name="T14" fmla="*/ 2147483646 w 73"/>
                <a:gd name="T15" fmla="*/ 2147483646 h 63"/>
                <a:gd name="T16" fmla="*/ 2147483646 w 73"/>
                <a:gd name="T17" fmla="*/ 2147483646 h 63"/>
                <a:gd name="T18" fmla="*/ 0 w 73"/>
                <a:gd name="T19" fmla="*/ 2147483646 h 63"/>
                <a:gd name="T20" fmla="*/ 0 w 73"/>
                <a:gd name="T21" fmla="*/ 2147483646 h 63"/>
                <a:gd name="T22" fmla="*/ 2147483646 w 73"/>
                <a:gd name="T23" fmla="*/ 0 h 63"/>
                <a:gd name="T24" fmla="*/ 2147483646 w 73"/>
                <a:gd name="T25" fmla="*/ 0 h 63"/>
                <a:gd name="T26" fmla="*/ 2147483646 w 73"/>
                <a:gd name="T27" fmla="*/ 2147483646 h 63"/>
                <a:gd name="T28" fmla="*/ 2147483646 w 73"/>
                <a:gd name="T29" fmla="*/ 2147483646 h 63"/>
                <a:gd name="T30" fmla="*/ 2147483646 w 73"/>
                <a:gd name="T31" fmla="*/ 2147483646 h 63"/>
                <a:gd name="T32" fmla="*/ 2147483646 w 73"/>
                <a:gd name="T33" fmla="*/ 2147483646 h 63"/>
                <a:gd name="T34" fmla="*/ 2147483646 w 73"/>
                <a:gd name="T35" fmla="*/ 2147483646 h 63"/>
                <a:gd name="T36" fmla="*/ 2147483646 w 73"/>
                <a:gd name="T37" fmla="*/ 2147483646 h 63"/>
                <a:gd name="T38" fmla="*/ 2147483646 w 73"/>
                <a:gd name="T39" fmla="*/ 2147483646 h 63"/>
                <a:gd name="T40" fmla="*/ 2147483646 w 73"/>
                <a:gd name="T41" fmla="*/ 2147483646 h 63"/>
                <a:gd name="T42" fmla="*/ 2147483646 w 73"/>
                <a:gd name="T43" fmla="*/ 2147483646 h 63"/>
                <a:gd name="T44" fmla="*/ 2147483646 w 73"/>
                <a:gd name="T45" fmla="*/ 2147483646 h 63"/>
                <a:gd name="T46" fmla="*/ 2147483646 w 73"/>
                <a:gd name="T47" fmla="*/ 214748364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solidFill>
                <a:effectLst/>
                <a:uLnTx/>
                <a:uFillTx/>
                <a:latin typeface="Lao UI" panose="020B0502040204020203"/>
                <a:ea typeface="微软雅黑" panose="020B0503020204020204" pitchFamily="34" charset="-122"/>
                <a:cs typeface="+mn-cs"/>
              </a:endParaRPr>
            </a:p>
          </p:txBody>
        </p:sp>
      </p:grpSp>
      <p:grpSp>
        <p:nvGrpSpPr>
          <p:cNvPr id="32" name="组合 31"/>
          <p:cNvGrpSpPr/>
          <p:nvPr/>
        </p:nvGrpSpPr>
        <p:grpSpPr>
          <a:xfrm>
            <a:off x="3302062" y="1985494"/>
            <a:ext cx="1445537" cy="1443506"/>
            <a:chOff x="2115386" y="1651845"/>
            <a:chExt cx="1136057" cy="1134461"/>
          </a:xfrm>
        </p:grpSpPr>
        <p:sp>
          <p:nvSpPr>
            <p:cNvPr id="33" name="MH_Other_2"/>
            <p:cNvSpPr/>
            <p:nvPr>
              <p:custDataLst>
                <p:tags r:id="rId7"/>
              </p:custDataLst>
            </p:nvPr>
          </p:nvSpPr>
          <p:spPr>
            <a:xfrm rot="10800000">
              <a:off x="2115386" y="1651845"/>
              <a:ext cx="1136057" cy="113446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27000" rIns="2700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th-TH" sz="40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34" name="MH_Other_7"/>
            <p:cNvSpPr>
              <a:spLocks noEditPoints="1"/>
            </p:cNvSpPr>
            <p:nvPr>
              <p:custDataLst>
                <p:tags r:id="rId8"/>
              </p:custDataLst>
            </p:nvPr>
          </p:nvSpPr>
          <p:spPr bwMode="auto">
            <a:xfrm>
              <a:off x="2429718" y="2039571"/>
              <a:ext cx="507396" cy="382940"/>
            </a:xfrm>
            <a:custGeom>
              <a:avLst/>
              <a:gdLst>
                <a:gd name="T0" fmla="*/ 2147483646 w 158"/>
                <a:gd name="T1" fmla="*/ 2147483646 h 119"/>
                <a:gd name="T2" fmla="*/ 0 w 158"/>
                <a:gd name="T3" fmla="*/ 2147483646 h 119"/>
                <a:gd name="T4" fmla="*/ 0 w 158"/>
                <a:gd name="T5" fmla="*/ 0 h 119"/>
                <a:gd name="T6" fmla="*/ 2147483646 w 158"/>
                <a:gd name="T7" fmla="*/ 0 h 119"/>
                <a:gd name="T8" fmla="*/ 2147483646 w 158"/>
                <a:gd name="T9" fmla="*/ 2147483646 h 119"/>
                <a:gd name="T10" fmla="*/ 2147483646 w 158"/>
                <a:gd name="T11" fmla="*/ 2147483646 h 119"/>
                <a:gd name="T12" fmla="*/ 2147483646 w 158"/>
                <a:gd name="T13" fmla="*/ 2147483646 h 119"/>
                <a:gd name="T14" fmla="*/ 2147483646 w 158"/>
                <a:gd name="T15" fmla="*/ 2147483646 h 119"/>
                <a:gd name="T16" fmla="*/ 2147483646 w 158"/>
                <a:gd name="T17" fmla="*/ 2147483646 h 119"/>
                <a:gd name="T18" fmla="*/ 2147483646 w 158"/>
                <a:gd name="T19" fmla="*/ 2147483646 h 119"/>
                <a:gd name="T20" fmla="*/ 2147483646 w 158"/>
                <a:gd name="T21" fmla="*/ 2147483646 h 119"/>
                <a:gd name="T22" fmla="*/ 2147483646 w 158"/>
                <a:gd name="T23" fmla="*/ 2147483646 h 119"/>
                <a:gd name="T24" fmla="*/ 2147483646 w 158"/>
                <a:gd name="T25" fmla="*/ 2147483646 h 119"/>
                <a:gd name="T26" fmla="*/ 2147483646 w 158"/>
                <a:gd name="T27" fmla="*/ 2147483646 h 119"/>
                <a:gd name="T28" fmla="*/ 2147483646 w 158"/>
                <a:gd name="T29" fmla="*/ 2147483646 h 119"/>
                <a:gd name="T30" fmla="*/ 2147483646 w 158"/>
                <a:gd name="T31" fmla="*/ 2147483646 h 119"/>
                <a:gd name="T32" fmla="*/ 2147483646 w 158"/>
                <a:gd name="T33" fmla="*/ 2147483646 h 119"/>
                <a:gd name="T34" fmla="*/ 2147483646 w 158"/>
                <a:gd name="T35" fmla="*/ 2147483646 h 119"/>
                <a:gd name="T36" fmla="*/ 2147483646 w 158"/>
                <a:gd name="T37" fmla="*/ 2147483646 h 119"/>
                <a:gd name="T38" fmla="*/ 2147483646 w 158"/>
                <a:gd name="T39" fmla="*/ 2147483646 h 119"/>
                <a:gd name="T40" fmla="*/ 2147483646 w 158"/>
                <a:gd name="T41" fmla="*/ 2147483646 h 119"/>
                <a:gd name="T42" fmla="*/ 2147483646 w 158"/>
                <a:gd name="T43" fmla="*/ 2147483646 h 119"/>
                <a:gd name="T44" fmla="*/ 2147483646 w 158"/>
                <a:gd name="T45" fmla="*/ 2147483646 h 119"/>
                <a:gd name="T46" fmla="*/ 2147483646 w 158"/>
                <a:gd name="T47" fmla="*/ 2147483646 h 119"/>
                <a:gd name="T48" fmla="*/ 2147483646 w 158"/>
                <a:gd name="T49" fmla="*/ 2147483646 h 119"/>
                <a:gd name="T50" fmla="*/ 2147483646 w 158"/>
                <a:gd name="T51" fmla="*/ 2147483646 h 119"/>
                <a:gd name="T52" fmla="*/ 2147483646 w 158"/>
                <a:gd name="T53" fmla="*/ 214748364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solidFill>
                <a:effectLst/>
                <a:uLnTx/>
                <a:uFillTx/>
                <a:latin typeface="Lao UI" panose="020B0502040204020203"/>
                <a:ea typeface="微软雅黑" panose="020B0503020204020204" pitchFamily="34" charset="-122"/>
                <a:cs typeface="+mn-cs"/>
              </a:endParaRPr>
            </a:p>
          </p:txBody>
        </p:sp>
      </p:grpSp>
      <p:grpSp>
        <p:nvGrpSpPr>
          <p:cNvPr id="35" name="组合 34"/>
          <p:cNvGrpSpPr/>
          <p:nvPr/>
        </p:nvGrpSpPr>
        <p:grpSpPr>
          <a:xfrm>
            <a:off x="1779376" y="1999706"/>
            <a:ext cx="1443507" cy="1443507"/>
            <a:chOff x="918697" y="1663014"/>
            <a:chExt cx="1134462" cy="1134462"/>
          </a:xfrm>
        </p:grpSpPr>
        <p:sp>
          <p:nvSpPr>
            <p:cNvPr id="36" name="MH_Other_4"/>
            <p:cNvSpPr/>
            <p:nvPr>
              <p:custDataLst>
                <p:tags r:id="rId5"/>
              </p:custDataLst>
            </p:nvPr>
          </p:nvSpPr>
          <p:spPr>
            <a:xfrm rot="5400000">
              <a:off x="918697" y="1663014"/>
              <a:ext cx="1134462" cy="1134462"/>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81000" tIns="27000" rIns="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th-TH" sz="3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37" name="MH_Other_8"/>
            <p:cNvSpPr>
              <a:spLocks noEditPoints="1"/>
            </p:cNvSpPr>
            <p:nvPr>
              <p:custDataLst>
                <p:tags r:id="rId6"/>
              </p:custDataLst>
            </p:nvPr>
          </p:nvSpPr>
          <p:spPr bwMode="auto">
            <a:xfrm>
              <a:off x="1319190" y="1961388"/>
              <a:ext cx="347837" cy="585579"/>
            </a:xfrm>
            <a:custGeom>
              <a:avLst/>
              <a:gdLst>
                <a:gd name="T0" fmla="*/ 2147483646 w 29"/>
                <a:gd name="T1" fmla="*/ 2147483646 h 49"/>
                <a:gd name="T2" fmla="*/ 2147483646 w 29"/>
                <a:gd name="T3" fmla="*/ 2147483646 h 49"/>
                <a:gd name="T4" fmla="*/ 2147483646 w 29"/>
                <a:gd name="T5" fmla="*/ 2147483646 h 49"/>
                <a:gd name="T6" fmla="*/ 0 w 29"/>
                <a:gd name="T7" fmla="*/ 2147483646 h 49"/>
                <a:gd name="T8" fmla="*/ 0 w 29"/>
                <a:gd name="T9" fmla="*/ 2147483646 h 49"/>
                <a:gd name="T10" fmla="*/ 2147483646 w 29"/>
                <a:gd name="T11" fmla="*/ 0 h 49"/>
                <a:gd name="T12" fmla="*/ 2147483646 w 29"/>
                <a:gd name="T13" fmla="*/ 0 h 49"/>
                <a:gd name="T14" fmla="*/ 2147483646 w 29"/>
                <a:gd name="T15" fmla="*/ 2147483646 h 49"/>
                <a:gd name="T16" fmla="*/ 2147483646 w 29"/>
                <a:gd name="T17" fmla="*/ 2147483646 h 49"/>
                <a:gd name="T18" fmla="*/ 2147483646 w 29"/>
                <a:gd name="T19" fmla="*/ 2147483646 h 49"/>
                <a:gd name="T20" fmla="*/ 2147483646 w 29"/>
                <a:gd name="T21" fmla="*/ 2147483646 h 49"/>
                <a:gd name="T22" fmla="*/ 2147483646 w 29"/>
                <a:gd name="T23" fmla="*/ 2147483646 h 49"/>
                <a:gd name="T24" fmla="*/ 2147483646 w 29"/>
                <a:gd name="T25" fmla="*/ 2147483646 h 49"/>
                <a:gd name="T26" fmla="*/ 2147483646 w 29"/>
                <a:gd name="T27" fmla="*/ 2147483646 h 49"/>
                <a:gd name="T28" fmla="*/ 2147483646 w 29"/>
                <a:gd name="T29" fmla="*/ 2147483646 h 49"/>
                <a:gd name="T30" fmla="*/ 2147483646 w 29"/>
                <a:gd name="T31" fmla="*/ 2147483646 h 49"/>
                <a:gd name="T32" fmla="*/ 2147483646 w 29"/>
                <a:gd name="T33" fmla="*/ 2147483646 h 49"/>
                <a:gd name="T34" fmla="*/ 2147483646 w 29"/>
                <a:gd name="T35" fmla="*/ 2147483646 h 49"/>
                <a:gd name="T36" fmla="*/ 2147483646 w 29"/>
                <a:gd name="T37" fmla="*/ 2147483646 h 49"/>
                <a:gd name="T38" fmla="*/ 2147483646 w 29"/>
                <a:gd name="T39" fmla="*/ 2147483646 h 49"/>
                <a:gd name="T40" fmla="*/ 2147483646 w 29"/>
                <a:gd name="T41" fmla="*/ 2147483646 h 49"/>
                <a:gd name="T42" fmla="*/ 2147483646 w 29"/>
                <a:gd name="T43" fmla="*/ 2147483646 h 49"/>
                <a:gd name="T44" fmla="*/ 2147483646 w 29"/>
                <a:gd name="T45" fmla="*/ 2147483646 h 49"/>
                <a:gd name="T46" fmla="*/ 2147483646 w 29"/>
                <a:gd name="T47" fmla="*/ 2147483646 h 49"/>
                <a:gd name="T48" fmla="*/ 2147483646 w 29"/>
                <a:gd name="T49" fmla="*/ 2147483646 h 49"/>
                <a:gd name="T50" fmla="*/ 2147483646 w 29"/>
                <a:gd name="T51" fmla="*/ 2147483646 h 49"/>
                <a:gd name="T52" fmla="*/ 2147483646 w 29"/>
                <a:gd name="T53" fmla="*/ 2147483646 h 49"/>
                <a:gd name="T54" fmla="*/ 2147483646 w 29"/>
                <a:gd name="T55" fmla="*/ 2147483646 h 49"/>
                <a:gd name="T56" fmla="*/ 2147483646 w 29"/>
                <a:gd name="T57" fmla="*/ 2147483646 h 49"/>
                <a:gd name="T58" fmla="*/ 2147483646 w 29"/>
                <a:gd name="T59" fmla="*/ 2147483646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solidFill>
                <a:effectLst/>
                <a:uLnTx/>
                <a:uFillTx/>
                <a:latin typeface="Lao UI" panose="020B0502040204020203"/>
                <a:ea typeface="微软雅黑" panose="020B0503020204020204" pitchFamily="34" charset="-122"/>
                <a:cs typeface="+mn-cs"/>
              </a:endParaRPr>
            </a:p>
          </p:txBody>
        </p:sp>
      </p:grpSp>
      <p:sp>
        <p:nvSpPr>
          <p:cNvPr id="38" name="MH_SubTitle_1"/>
          <p:cNvSpPr/>
          <p:nvPr>
            <p:custDataLst>
              <p:tags r:id="rId1"/>
            </p:custDataLst>
          </p:nvPr>
        </p:nvSpPr>
        <p:spPr>
          <a:xfrm>
            <a:off x="6011071" y="1671083"/>
            <a:ext cx="1776467" cy="483200"/>
          </a:xfrm>
          <a:prstGeom prst="roundRect">
            <a:avLst>
              <a:gd name="adj" fmla="val 2111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rPr>
              <a:t>添加标题</a:t>
            </a:r>
            <a:endParaRPr kumimoji="0" lang="en-US"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39" name="MH_SubTitle_2"/>
          <p:cNvSpPr/>
          <p:nvPr>
            <p:custDataLst>
              <p:tags r:id="rId2"/>
            </p:custDataLst>
          </p:nvPr>
        </p:nvSpPr>
        <p:spPr>
          <a:xfrm>
            <a:off x="8729570" y="1671083"/>
            <a:ext cx="1778497" cy="483200"/>
          </a:xfrm>
          <a:prstGeom prst="roundRect">
            <a:avLst>
              <a:gd name="adj" fmla="val 211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rPr>
              <a:t>添加标题</a:t>
            </a:r>
            <a:endParaRPr kumimoji="0" lang="en-US" altLang="zh-CN"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40" name="MH_SubTitle_3"/>
          <p:cNvSpPr/>
          <p:nvPr>
            <p:custDataLst>
              <p:tags r:id="rId3"/>
            </p:custDataLst>
          </p:nvPr>
        </p:nvSpPr>
        <p:spPr>
          <a:xfrm>
            <a:off x="6011071" y="3997468"/>
            <a:ext cx="1776467" cy="483200"/>
          </a:xfrm>
          <a:prstGeom prst="roundRect">
            <a:avLst>
              <a:gd name="adj" fmla="val 2111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rPr>
              <a:t>添加标题</a:t>
            </a:r>
            <a:endParaRPr kumimoji="0" lang="en-US" altLang="zh-CN"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41" name="MH_SubTitle_4"/>
          <p:cNvSpPr/>
          <p:nvPr>
            <p:custDataLst>
              <p:tags r:id="rId4"/>
            </p:custDataLst>
          </p:nvPr>
        </p:nvSpPr>
        <p:spPr>
          <a:xfrm>
            <a:off x="8729570" y="3997468"/>
            <a:ext cx="1778497" cy="483200"/>
          </a:xfrm>
          <a:prstGeom prst="roundRect">
            <a:avLst>
              <a:gd name="adj" fmla="val 2111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rPr>
              <a:t>添加标题</a:t>
            </a:r>
            <a:endParaRPr kumimoji="0" lang="en-US" altLang="zh-CN" sz="1600" b="0" i="0" u="none" strike="noStrike" kern="1200" cap="none" spc="0" normalizeH="0" baseline="0" noProof="0" dirty="0">
              <a:ln>
                <a:noFill/>
              </a:ln>
              <a:solidFill>
                <a:srgbClr val="FFFFFF"/>
              </a:solidFill>
              <a:effectLst/>
              <a:uLnTx/>
              <a:uFillTx/>
              <a:latin typeface="Lao UI" panose="020B0502040204020203"/>
              <a:ea typeface="微软雅黑" panose="020B0503020204020204" pitchFamily="34" charset="-122"/>
              <a:cs typeface="+mn-cs"/>
            </a:endParaRPr>
          </a:p>
        </p:txBody>
      </p:sp>
      <p:sp>
        <p:nvSpPr>
          <p:cNvPr id="42" name="Text Box 10"/>
          <p:cNvSpPr txBox="1">
            <a:spLocks noChangeArrowheads="1"/>
          </p:cNvSpPr>
          <p:nvPr/>
        </p:nvSpPr>
        <p:spPr bwMode="auto">
          <a:xfrm>
            <a:off x="5941370" y="2177854"/>
            <a:ext cx="1915867" cy="877163"/>
          </a:xfrm>
          <a:prstGeom prst="rect">
            <a:avLst/>
          </a:prstGeom>
          <a:noFill/>
          <a:ln w="9525">
            <a:noFill/>
            <a:miter lim="800000"/>
          </a:ln>
        </p:spPr>
        <p:txBody>
          <a:bodyPr wrap="square" lIns="45720" tIns="22860" rIns="45720" bIns="22860">
            <a:spAutoFit/>
          </a:bodyPr>
          <a:lstStyle/>
          <a:p>
            <a:pPr lvl="0" algn="ct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双击输入替换内容 双击输入替换内容双击输入替换内容双击输入替换内容 </a:t>
            </a:r>
            <a:endParaRPr kumimoji="0" lang="zh-CN" altLang="en-US" sz="1200" b="0" i="0" u="none" strike="noStrike" kern="120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cs"/>
            </a:endParaRPr>
          </a:p>
        </p:txBody>
      </p:sp>
      <p:sp>
        <p:nvSpPr>
          <p:cNvPr id="43" name="Text Box 10"/>
          <p:cNvSpPr txBox="1">
            <a:spLocks noChangeArrowheads="1"/>
          </p:cNvSpPr>
          <p:nvPr/>
        </p:nvSpPr>
        <p:spPr bwMode="auto">
          <a:xfrm>
            <a:off x="8685811" y="2173226"/>
            <a:ext cx="1915867" cy="877163"/>
          </a:xfrm>
          <a:prstGeom prst="rect">
            <a:avLst/>
          </a:prstGeom>
          <a:noFill/>
          <a:ln w="9525">
            <a:noFill/>
            <a:miter lim="800000"/>
          </a:ln>
        </p:spPr>
        <p:txBody>
          <a:bodyPr wrap="square" lIns="45720" tIns="22860" rIns="45720" bIns="22860">
            <a:spAutoFit/>
          </a:bodyPr>
          <a:lstStyle/>
          <a:p>
            <a:pPr lvl="0" algn="ct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双击输入替换内容 双击输入替换内容双击输入替换内容双击输入替换内容 </a:t>
            </a:r>
            <a:endPar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44" name="Text Box 10"/>
          <p:cNvSpPr txBox="1">
            <a:spLocks noChangeArrowheads="1"/>
          </p:cNvSpPr>
          <p:nvPr/>
        </p:nvSpPr>
        <p:spPr bwMode="auto">
          <a:xfrm>
            <a:off x="5882310" y="4500893"/>
            <a:ext cx="2027203" cy="877163"/>
          </a:xfrm>
          <a:prstGeom prst="rect">
            <a:avLst/>
          </a:prstGeom>
          <a:noFill/>
          <a:ln w="9525">
            <a:noFill/>
            <a:miter lim="800000"/>
          </a:ln>
        </p:spPr>
        <p:txBody>
          <a:bodyPr wrap="square" lIns="45720" tIns="22860" rIns="45720" bIns="22860">
            <a:spAutoFit/>
          </a:bodyPr>
          <a:lstStyle/>
          <a:p>
            <a:pPr lvl="0" algn="ct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双击输入替换内容 双击输入替换内容双击输入替换内容双击输入替换内容 </a:t>
            </a:r>
            <a:endPar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45" name="Text Box 10"/>
          <p:cNvSpPr txBox="1">
            <a:spLocks noChangeArrowheads="1"/>
          </p:cNvSpPr>
          <p:nvPr/>
        </p:nvSpPr>
        <p:spPr bwMode="auto">
          <a:xfrm>
            <a:off x="8624935" y="4496103"/>
            <a:ext cx="2027203" cy="877163"/>
          </a:xfrm>
          <a:prstGeom prst="rect">
            <a:avLst/>
          </a:prstGeom>
          <a:noFill/>
          <a:ln w="9525">
            <a:noFill/>
            <a:miter lim="800000"/>
          </a:ln>
        </p:spPr>
        <p:txBody>
          <a:bodyPr wrap="square" lIns="45720" tIns="22860" rIns="45720" bIns="22860">
            <a:spAutoFit/>
          </a:bodyPr>
          <a:lstStyle/>
          <a:p>
            <a:pPr lvl="0" algn="ct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双击输入替换内容 双击输入替换内容双击输入替换内容双击输入替换内容 </a:t>
            </a:r>
            <a:endPar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600" fill="hold"/>
                                        <p:tgtEl>
                                          <p:spTgt spid="35"/>
                                        </p:tgtEl>
                                        <p:attrNameLst>
                                          <p:attrName>ppt_x</p:attrName>
                                        </p:attrNameLst>
                                      </p:cBhvr>
                                      <p:tavLst>
                                        <p:tav tm="0">
                                          <p:val>
                                            <p:strVal val="0-#ppt_w/2"/>
                                          </p:val>
                                        </p:tav>
                                        <p:tav tm="100000">
                                          <p:val>
                                            <p:strVal val="#ppt_x"/>
                                          </p:val>
                                        </p:tav>
                                      </p:tavLst>
                                    </p:anim>
                                    <p:anim calcmode="lin" valueType="num">
                                      <p:cBhvr additive="base">
                                        <p:cTn id="8" dur="6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3" decel="100000" fill="hold" nodeType="withEffect">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600" fill="hold"/>
                                        <p:tgtEl>
                                          <p:spTgt spid="32"/>
                                        </p:tgtEl>
                                        <p:attrNameLst>
                                          <p:attrName>ppt_x</p:attrName>
                                        </p:attrNameLst>
                                      </p:cBhvr>
                                      <p:tavLst>
                                        <p:tav tm="0">
                                          <p:val>
                                            <p:strVal val="1+#ppt_w/2"/>
                                          </p:val>
                                        </p:tav>
                                        <p:tav tm="100000">
                                          <p:val>
                                            <p:strVal val="#ppt_x"/>
                                          </p:val>
                                        </p:tav>
                                      </p:tavLst>
                                    </p:anim>
                                    <p:anim calcmode="lin" valueType="num">
                                      <p:cBhvr additive="base">
                                        <p:cTn id="12" dur="6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6" decel="100000" fill="hold" nodeType="withEffect">
                                  <p:stCondLst>
                                    <p:cond delay="2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600" fill="hold"/>
                                        <p:tgtEl>
                                          <p:spTgt spid="29"/>
                                        </p:tgtEl>
                                        <p:attrNameLst>
                                          <p:attrName>ppt_x</p:attrName>
                                        </p:attrNameLst>
                                      </p:cBhvr>
                                      <p:tavLst>
                                        <p:tav tm="0">
                                          <p:val>
                                            <p:strVal val="1+#ppt_w/2"/>
                                          </p:val>
                                        </p:tav>
                                        <p:tav tm="100000">
                                          <p:val>
                                            <p:strVal val="#ppt_x"/>
                                          </p:val>
                                        </p:tav>
                                      </p:tavLst>
                                    </p:anim>
                                    <p:anim calcmode="lin" valueType="num">
                                      <p:cBhvr additive="base">
                                        <p:cTn id="16" dur="6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12" decel="100000" fill="hold" nodeType="withEffect">
                                  <p:stCondLst>
                                    <p:cond delay="3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600" fill="hold"/>
                                        <p:tgtEl>
                                          <p:spTgt spid="26"/>
                                        </p:tgtEl>
                                        <p:attrNameLst>
                                          <p:attrName>ppt_x</p:attrName>
                                        </p:attrNameLst>
                                      </p:cBhvr>
                                      <p:tavLst>
                                        <p:tav tm="0">
                                          <p:val>
                                            <p:strVal val="0-#ppt_w/2"/>
                                          </p:val>
                                        </p:tav>
                                        <p:tav tm="100000">
                                          <p:val>
                                            <p:strVal val="#ppt_x"/>
                                          </p:val>
                                        </p:tav>
                                      </p:tavLst>
                                    </p:anim>
                                    <p:anim calcmode="lin" valueType="num">
                                      <p:cBhvr additive="base">
                                        <p:cTn id="20" dur="600" fill="hold"/>
                                        <p:tgtEl>
                                          <p:spTgt spid="26"/>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49" presetClass="entr" presetSubtype="0" decel="10000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 calcmode="lin" valueType="num">
                                      <p:cBhvr>
                                        <p:cTn id="26" dur="500" fill="hold"/>
                                        <p:tgtEl>
                                          <p:spTgt spid="38"/>
                                        </p:tgtEl>
                                        <p:attrNameLst>
                                          <p:attrName>style.rotation</p:attrName>
                                        </p:attrNameLst>
                                      </p:cBhvr>
                                      <p:tavLst>
                                        <p:tav tm="0">
                                          <p:val>
                                            <p:fltVal val="360"/>
                                          </p:val>
                                        </p:tav>
                                        <p:tav tm="100000">
                                          <p:val>
                                            <p:fltVal val="0"/>
                                          </p:val>
                                        </p:tav>
                                      </p:tavLst>
                                    </p:anim>
                                    <p:animEffect transition="in" filter="fade">
                                      <p:cBhvr>
                                        <p:cTn id="27" dur="500"/>
                                        <p:tgtEl>
                                          <p:spTgt spid="38"/>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anim calcmode="lin" valueType="num">
                                      <p:cBhvr>
                                        <p:cTn id="32" dur="500" fill="hold"/>
                                        <p:tgtEl>
                                          <p:spTgt spid="39"/>
                                        </p:tgtEl>
                                        <p:attrNameLst>
                                          <p:attrName>style.rotation</p:attrName>
                                        </p:attrNameLst>
                                      </p:cBhvr>
                                      <p:tavLst>
                                        <p:tav tm="0">
                                          <p:val>
                                            <p:fltVal val="360"/>
                                          </p:val>
                                        </p:tav>
                                        <p:tav tm="100000">
                                          <p:val>
                                            <p:fltVal val="0"/>
                                          </p:val>
                                        </p:tav>
                                      </p:tavLst>
                                    </p:anim>
                                    <p:animEffect transition="in" filter="fade">
                                      <p:cBhvr>
                                        <p:cTn id="33" dur="500"/>
                                        <p:tgtEl>
                                          <p:spTgt spid="39"/>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 calcmode="lin" valueType="num">
                                      <p:cBhvr>
                                        <p:cTn id="38" dur="500" fill="hold"/>
                                        <p:tgtEl>
                                          <p:spTgt spid="40"/>
                                        </p:tgtEl>
                                        <p:attrNameLst>
                                          <p:attrName>style.rotation</p:attrName>
                                        </p:attrNameLst>
                                      </p:cBhvr>
                                      <p:tavLst>
                                        <p:tav tm="0">
                                          <p:val>
                                            <p:fltVal val="360"/>
                                          </p:val>
                                        </p:tav>
                                        <p:tav tm="100000">
                                          <p:val>
                                            <p:fltVal val="0"/>
                                          </p:val>
                                        </p:tav>
                                      </p:tavLst>
                                    </p:anim>
                                    <p:animEffect transition="in" filter="fade">
                                      <p:cBhvr>
                                        <p:cTn id="39" dur="500"/>
                                        <p:tgtEl>
                                          <p:spTgt spid="40"/>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 calcmode="lin" valueType="num">
                                      <p:cBhvr>
                                        <p:cTn id="44" dur="500" fill="hold"/>
                                        <p:tgtEl>
                                          <p:spTgt spid="41"/>
                                        </p:tgtEl>
                                        <p:attrNameLst>
                                          <p:attrName>style.rotation</p:attrName>
                                        </p:attrNameLst>
                                      </p:cBhvr>
                                      <p:tavLst>
                                        <p:tav tm="0">
                                          <p:val>
                                            <p:fltVal val="360"/>
                                          </p:val>
                                        </p:tav>
                                        <p:tav tm="100000">
                                          <p:val>
                                            <p:fltVal val="0"/>
                                          </p:val>
                                        </p:tav>
                                      </p:tavLst>
                                    </p:anim>
                                    <p:animEffect transition="in" filter="fade">
                                      <p:cBhvr>
                                        <p:cTn id="45" dur="500"/>
                                        <p:tgtEl>
                                          <p:spTgt spid="41"/>
                                        </p:tgtEl>
                                      </p:cBhvr>
                                    </p:animEffect>
                                  </p:childTnLst>
                                </p:cTn>
                              </p:par>
                            </p:childTnLst>
                          </p:cTn>
                        </p:par>
                        <p:par>
                          <p:cTn id="46" fill="hold">
                            <p:stCondLst>
                              <p:cond delay="1500"/>
                            </p:stCondLst>
                            <p:childTnLst>
                              <p:par>
                                <p:cTn id="47" presetID="10" presetClass="entr" presetSubtype="0" fill="hold" grpId="0" nodeType="afterEffect">
                                  <p:stCondLst>
                                    <p:cond delay="0"/>
                                  </p:stCondLst>
                                  <p:iterate type="lt">
                                    <p:tmPct val="15000"/>
                                  </p:iterate>
                                  <p:childTnLst>
                                    <p:set>
                                      <p:cBhvr>
                                        <p:cTn id="48" dur="1" fill="hold">
                                          <p:stCondLst>
                                            <p:cond delay="0"/>
                                          </p:stCondLst>
                                        </p:cTn>
                                        <p:tgtEl>
                                          <p:spTgt spid="42"/>
                                        </p:tgtEl>
                                        <p:attrNameLst>
                                          <p:attrName>style.visibility</p:attrName>
                                        </p:attrNameLst>
                                      </p:cBhvr>
                                      <p:to>
                                        <p:strVal val="visible"/>
                                      </p:to>
                                    </p:set>
                                    <p:animEffect transition="in" filter="fade">
                                      <p:cBhvr>
                                        <p:cTn id="49" dur="250"/>
                                        <p:tgtEl>
                                          <p:spTgt spid="42"/>
                                        </p:tgtEl>
                                      </p:cBhvr>
                                    </p:animEffect>
                                  </p:childTnLst>
                                </p:cTn>
                              </p:par>
                              <p:par>
                                <p:cTn id="50" presetID="10" presetClass="entr" presetSubtype="0" fill="hold" grpId="0" nodeType="withEffect">
                                  <p:stCondLst>
                                    <p:cond delay="0"/>
                                  </p:stCondLst>
                                  <p:iterate type="lt">
                                    <p:tmPct val="15000"/>
                                  </p:iterate>
                                  <p:childTnLst>
                                    <p:set>
                                      <p:cBhvr>
                                        <p:cTn id="51" dur="1" fill="hold">
                                          <p:stCondLst>
                                            <p:cond delay="0"/>
                                          </p:stCondLst>
                                        </p:cTn>
                                        <p:tgtEl>
                                          <p:spTgt spid="43"/>
                                        </p:tgtEl>
                                        <p:attrNameLst>
                                          <p:attrName>style.visibility</p:attrName>
                                        </p:attrNameLst>
                                      </p:cBhvr>
                                      <p:to>
                                        <p:strVal val="visible"/>
                                      </p:to>
                                    </p:set>
                                    <p:animEffect transition="in" filter="fade">
                                      <p:cBhvr>
                                        <p:cTn id="52" dur="250"/>
                                        <p:tgtEl>
                                          <p:spTgt spid="43"/>
                                        </p:tgtEl>
                                      </p:cBhvr>
                                    </p:animEffect>
                                  </p:childTnLst>
                                </p:cTn>
                              </p:par>
                              <p:par>
                                <p:cTn id="53" presetID="10" presetClass="entr" presetSubtype="0" fill="hold" grpId="0" nodeType="withEffect">
                                  <p:stCondLst>
                                    <p:cond delay="0"/>
                                  </p:stCondLst>
                                  <p:iterate type="lt">
                                    <p:tmPct val="15000"/>
                                  </p:iterate>
                                  <p:childTnLst>
                                    <p:set>
                                      <p:cBhvr>
                                        <p:cTn id="54" dur="1" fill="hold">
                                          <p:stCondLst>
                                            <p:cond delay="0"/>
                                          </p:stCondLst>
                                        </p:cTn>
                                        <p:tgtEl>
                                          <p:spTgt spid="44"/>
                                        </p:tgtEl>
                                        <p:attrNameLst>
                                          <p:attrName>style.visibility</p:attrName>
                                        </p:attrNameLst>
                                      </p:cBhvr>
                                      <p:to>
                                        <p:strVal val="visible"/>
                                      </p:to>
                                    </p:set>
                                    <p:animEffect transition="in" filter="fade">
                                      <p:cBhvr>
                                        <p:cTn id="55" dur="250"/>
                                        <p:tgtEl>
                                          <p:spTgt spid="44"/>
                                        </p:tgtEl>
                                      </p:cBhvr>
                                    </p:animEffect>
                                  </p:childTnLst>
                                </p:cTn>
                              </p:par>
                              <p:par>
                                <p:cTn id="56" presetID="10" presetClass="entr" presetSubtype="0" fill="hold" grpId="0" nodeType="withEffect">
                                  <p:stCondLst>
                                    <p:cond delay="0"/>
                                  </p:stCondLst>
                                  <p:iterate type="lt">
                                    <p:tmPct val="15000"/>
                                  </p:iterate>
                                  <p:childTnLst>
                                    <p:set>
                                      <p:cBhvr>
                                        <p:cTn id="57" dur="1" fill="hold">
                                          <p:stCondLst>
                                            <p:cond delay="0"/>
                                          </p:stCondLst>
                                        </p:cTn>
                                        <p:tgtEl>
                                          <p:spTgt spid="45"/>
                                        </p:tgtEl>
                                        <p:attrNameLst>
                                          <p:attrName>style.visibility</p:attrName>
                                        </p:attrNameLst>
                                      </p:cBhvr>
                                      <p:to>
                                        <p:strVal val="visible"/>
                                      </p:to>
                                    </p:set>
                                    <p:animEffect transition="in" filter="fade">
                                      <p:cBhvr>
                                        <p:cTn id="58" dur="2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p:bldP spid="43" grpId="0"/>
      <p:bldP spid="44"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2982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01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绪论</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6" name="组合 5"/>
          <p:cNvGrpSpPr/>
          <p:nvPr/>
        </p:nvGrpSpPr>
        <p:grpSpPr>
          <a:xfrm>
            <a:off x="5098956" y="1466519"/>
            <a:ext cx="1982582" cy="4237580"/>
            <a:chOff x="5066586" y="1265238"/>
            <a:chExt cx="2058829" cy="4400550"/>
          </a:xfrm>
        </p:grpSpPr>
        <p:sp>
          <p:nvSpPr>
            <p:cNvPr id="28" name="箭头: V 形 24"/>
            <p:cNvSpPr/>
            <p:nvPr/>
          </p:nvSpPr>
          <p:spPr>
            <a:xfrm>
              <a:off x="5752863" y="1265238"/>
              <a:ext cx="1372552" cy="2200275"/>
            </a:xfrm>
            <a:prstGeom prst="chevron">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600"/>
            </a:p>
          </p:txBody>
        </p:sp>
        <p:sp>
          <p:nvSpPr>
            <p:cNvPr id="29" name="箭头: V 形 25"/>
            <p:cNvSpPr/>
            <p:nvPr/>
          </p:nvSpPr>
          <p:spPr>
            <a:xfrm flipH="1">
              <a:off x="5066586" y="1265238"/>
              <a:ext cx="1372552" cy="2200275"/>
            </a:xfrm>
            <a:prstGeom prst="chevron">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600"/>
            </a:p>
          </p:txBody>
        </p:sp>
        <p:sp>
          <p:nvSpPr>
            <p:cNvPr id="30" name="箭头: V 形 26"/>
            <p:cNvSpPr/>
            <p:nvPr/>
          </p:nvSpPr>
          <p:spPr>
            <a:xfrm>
              <a:off x="5752863" y="3465513"/>
              <a:ext cx="1372552" cy="2200275"/>
            </a:xfrm>
            <a:prstGeom prst="chevron">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600"/>
            </a:p>
          </p:txBody>
        </p:sp>
        <p:sp>
          <p:nvSpPr>
            <p:cNvPr id="31" name="箭头: V 形 27"/>
            <p:cNvSpPr/>
            <p:nvPr/>
          </p:nvSpPr>
          <p:spPr>
            <a:xfrm flipH="1">
              <a:off x="5066586" y="3465513"/>
              <a:ext cx="1372552" cy="2200275"/>
            </a:xfrm>
            <a:prstGeom prst="chevron">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600"/>
            </a:p>
          </p:txBody>
        </p:sp>
      </p:grpSp>
      <p:cxnSp>
        <p:nvCxnSpPr>
          <p:cNvPr id="7" name="直接连接符 6"/>
          <p:cNvCxnSpPr/>
          <p:nvPr/>
        </p:nvCxnSpPr>
        <p:spPr>
          <a:xfrm>
            <a:off x="1601826" y="4638039"/>
            <a:ext cx="349713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601826" y="2535198"/>
            <a:ext cx="349713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081538" y="4638039"/>
            <a:ext cx="349713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081538" y="2535198"/>
            <a:ext cx="349713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8260216" y="2268115"/>
            <a:ext cx="2318452" cy="867889"/>
            <a:chOff x="609599" y="3139323"/>
            <a:chExt cx="2407615" cy="901266"/>
          </a:xfrm>
        </p:grpSpPr>
        <p:sp>
          <p:nvSpPr>
            <p:cNvPr id="26" name="文本框 13"/>
            <p:cNvSpPr txBox="1"/>
            <p:nvPr/>
          </p:nvSpPr>
          <p:spPr>
            <a:xfrm>
              <a:off x="609599" y="3451034"/>
              <a:ext cx="2407615" cy="589555"/>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600" dirty="0"/>
                <a:t>点击输入替换内容</a:t>
              </a:r>
              <a:endParaRPr lang="en-US" altLang="zh-CN" sz="1600" dirty="0"/>
            </a:p>
            <a:p>
              <a:pPr algn="r" defTabSz="913765">
                <a:lnSpc>
                  <a:spcPct val="120000"/>
                </a:lnSpc>
                <a:defRPr/>
              </a:pPr>
              <a:r>
                <a:rPr lang="zh-CN" altLang="en-US" sz="1600" dirty="0"/>
                <a:t>点击输入替换内容</a:t>
              </a:r>
              <a:endParaRPr lang="en-US" altLang="zh-CN" sz="1600" dirty="0"/>
            </a:p>
          </p:txBody>
        </p:sp>
        <p:sp>
          <p:nvSpPr>
            <p:cNvPr id="27" name="矩形 26"/>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b="1">
                  <a:solidFill>
                    <a:schemeClr val="accent2"/>
                  </a:solidFill>
                </a:rPr>
                <a:t>标题文本预设</a:t>
              </a:r>
            </a:p>
          </p:txBody>
        </p:sp>
      </p:grpSp>
      <p:grpSp>
        <p:nvGrpSpPr>
          <p:cNvPr id="13" name="组合 12"/>
          <p:cNvGrpSpPr/>
          <p:nvPr/>
        </p:nvGrpSpPr>
        <p:grpSpPr>
          <a:xfrm>
            <a:off x="1704161" y="2268115"/>
            <a:ext cx="2366324" cy="867889"/>
            <a:chOff x="9029821" y="3139323"/>
            <a:chExt cx="2457329" cy="901266"/>
          </a:xfrm>
        </p:grpSpPr>
        <p:sp>
          <p:nvSpPr>
            <p:cNvPr id="24" name="文本框 16"/>
            <p:cNvSpPr txBox="1"/>
            <p:nvPr/>
          </p:nvSpPr>
          <p:spPr>
            <a:xfrm>
              <a:off x="9029821" y="3451034"/>
              <a:ext cx="2457329" cy="589555"/>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600" dirty="0"/>
                <a:t>点击输入替换内容</a:t>
              </a:r>
              <a:endParaRPr lang="en-US" altLang="zh-CN" sz="1600" dirty="0"/>
            </a:p>
            <a:p>
              <a:pPr defTabSz="913765">
                <a:lnSpc>
                  <a:spcPct val="120000"/>
                </a:lnSpc>
                <a:defRPr/>
              </a:pPr>
              <a:r>
                <a:rPr lang="zh-CN" altLang="en-US" sz="1600" dirty="0"/>
                <a:t>点击输入替换内容</a:t>
              </a:r>
              <a:endParaRPr lang="en-US" altLang="zh-CN" sz="1600" dirty="0"/>
            </a:p>
          </p:txBody>
        </p:sp>
        <p:sp>
          <p:nvSpPr>
            <p:cNvPr id="25" name="矩形 24"/>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b="1">
                  <a:solidFill>
                    <a:schemeClr val="accent1"/>
                  </a:solidFill>
                </a:rPr>
                <a:t>标题文本预设</a:t>
              </a:r>
            </a:p>
          </p:txBody>
        </p:sp>
      </p:grpSp>
      <p:grpSp>
        <p:nvGrpSpPr>
          <p:cNvPr id="14" name="组合 13"/>
          <p:cNvGrpSpPr/>
          <p:nvPr/>
        </p:nvGrpSpPr>
        <p:grpSpPr>
          <a:xfrm>
            <a:off x="8260216" y="4344271"/>
            <a:ext cx="2318452" cy="899421"/>
            <a:chOff x="609599" y="3139323"/>
            <a:chExt cx="2407615" cy="934011"/>
          </a:xfrm>
        </p:grpSpPr>
        <p:sp>
          <p:nvSpPr>
            <p:cNvPr id="22" name="文本框 19"/>
            <p:cNvSpPr txBox="1"/>
            <p:nvPr/>
          </p:nvSpPr>
          <p:spPr>
            <a:xfrm>
              <a:off x="609599" y="3483779"/>
              <a:ext cx="2407615" cy="589555"/>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600" dirty="0"/>
                <a:t>点击输入替换内容</a:t>
              </a:r>
              <a:endParaRPr lang="en-US" altLang="zh-CN" sz="1600" dirty="0"/>
            </a:p>
            <a:p>
              <a:pPr algn="r" defTabSz="913765">
                <a:lnSpc>
                  <a:spcPct val="120000"/>
                </a:lnSpc>
                <a:defRPr/>
              </a:pPr>
              <a:r>
                <a:rPr lang="zh-CN" altLang="en-US" sz="1600" dirty="0"/>
                <a:t>点击输入替换内容</a:t>
              </a:r>
              <a:endParaRPr lang="en-US" altLang="zh-CN" sz="1600" dirty="0"/>
            </a:p>
          </p:txBody>
        </p:sp>
        <p:sp>
          <p:nvSpPr>
            <p:cNvPr id="23" name="矩形 22"/>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b="1">
                  <a:solidFill>
                    <a:schemeClr val="accent6"/>
                  </a:solidFill>
                </a:rPr>
                <a:t>标题文本预设</a:t>
              </a:r>
            </a:p>
          </p:txBody>
        </p:sp>
      </p:grpSp>
      <p:grpSp>
        <p:nvGrpSpPr>
          <p:cNvPr id="15" name="组合 14"/>
          <p:cNvGrpSpPr/>
          <p:nvPr/>
        </p:nvGrpSpPr>
        <p:grpSpPr>
          <a:xfrm>
            <a:off x="1704161" y="4334057"/>
            <a:ext cx="2366324" cy="899421"/>
            <a:chOff x="9029821" y="3139323"/>
            <a:chExt cx="2457329" cy="934011"/>
          </a:xfrm>
        </p:grpSpPr>
        <p:sp>
          <p:nvSpPr>
            <p:cNvPr id="20" name="文本框 22"/>
            <p:cNvSpPr txBox="1"/>
            <p:nvPr/>
          </p:nvSpPr>
          <p:spPr>
            <a:xfrm>
              <a:off x="9029821" y="3483779"/>
              <a:ext cx="2457329" cy="589555"/>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600" dirty="0"/>
                <a:t>点击输入替换内容</a:t>
              </a:r>
              <a:endParaRPr lang="en-US" altLang="zh-CN" sz="1600" dirty="0"/>
            </a:p>
            <a:p>
              <a:pPr defTabSz="913765">
                <a:lnSpc>
                  <a:spcPct val="120000"/>
                </a:lnSpc>
                <a:defRPr/>
              </a:pPr>
              <a:r>
                <a:rPr lang="zh-CN" altLang="en-US" sz="1600" dirty="0"/>
                <a:t>点击输入替换内容</a:t>
              </a:r>
              <a:endParaRPr lang="en-US" altLang="zh-CN" sz="1600" dirty="0"/>
            </a:p>
          </p:txBody>
        </p:sp>
        <p:sp>
          <p:nvSpPr>
            <p:cNvPr id="21" name="矩形 20"/>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b="1">
                  <a:solidFill>
                    <a:schemeClr val="accent4"/>
                  </a:solidFill>
                </a:rPr>
                <a:t>标题文本预设</a:t>
              </a:r>
            </a:p>
          </p:txBody>
        </p:sp>
      </p:grpSp>
      <p:sp>
        <p:nvSpPr>
          <p:cNvPr id="16" name="任意多边形: 形状 12"/>
          <p:cNvSpPr/>
          <p:nvPr/>
        </p:nvSpPr>
        <p:spPr bwMode="auto">
          <a:xfrm>
            <a:off x="6554227" y="2364945"/>
            <a:ext cx="334209" cy="33358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sz="3600"/>
          </a:p>
        </p:txBody>
      </p:sp>
      <p:sp>
        <p:nvSpPr>
          <p:cNvPr id="17" name="任意多边形: 形状 13"/>
          <p:cNvSpPr>
            <a:spLocks noChangeAspect="1"/>
          </p:cNvSpPr>
          <p:nvPr/>
        </p:nvSpPr>
        <p:spPr bwMode="auto">
          <a:xfrm>
            <a:off x="5261557" y="2341042"/>
            <a:ext cx="388721" cy="388312"/>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sz="3600"/>
          </a:p>
        </p:txBody>
      </p:sp>
      <p:sp>
        <p:nvSpPr>
          <p:cNvPr id="18" name="任意多边形: 形状 14"/>
          <p:cNvSpPr/>
          <p:nvPr/>
        </p:nvSpPr>
        <p:spPr bwMode="auto">
          <a:xfrm>
            <a:off x="5295729" y="4484514"/>
            <a:ext cx="371622" cy="305441"/>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3600"/>
          </a:p>
        </p:txBody>
      </p:sp>
      <p:sp>
        <p:nvSpPr>
          <p:cNvPr id="19" name="任意多边形: 形状 15"/>
          <p:cNvSpPr/>
          <p:nvPr/>
        </p:nvSpPr>
        <p:spPr bwMode="auto">
          <a:xfrm>
            <a:off x="6486186" y="4440626"/>
            <a:ext cx="396187" cy="38177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sz="3600"/>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2982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01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绪论</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5" name="Group 48"/>
          <p:cNvGrpSpPr/>
          <p:nvPr/>
        </p:nvGrpSpPr>
        <p:grpSpPr>
          <a:xfrm>
            <a:off x="508001" y="1722622"/>
            <a:ext cx="2463800" cy="4014868"/>
            <a:chOff x="508001" y="2108385"/>
            <a:chExt cx="2463800" cy="4014868"/>
          </a:xfrm>
        </p:grpSpPr>
        <p:sp>
          <p:nvSpPr>
            <p:cNvPr id="6" name="Rounded Rectangle 2"/>
            <p:cNvSpPr/>
            <p:nvPr/>
          </p:nvSpPr>
          <p:spPr>
            <a:xfrm>
              <a:off x="508001" y="2108385"/>
              <a:ext cx="2463800" cy="4014868"/>
            </a:xfrm>
            <a:prstGeom prst="roundRect">
              <a:avLst>
                <a:gd name="adj" fmla="val 4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sp>
          <p:nvSpPr>
            <p:cNvPr id="7" name="Round Same Side Corner Rectangle 3"/>
            <p:cNvSpPr/>
            <p:nvPr/>
          </p:nvSpPr>
          <p:spPr>
            <a:xfrm>
              <a:off x="508001" y="2108385"/>
              <a:ext cx="2463800" cy="1113825"/>
            </a:xfrm>
            <a:prstGeom prst="round2SameRect">
              <a:avLst>
                <a:gd name="adj1" fmla="val 10686"/>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grpSp>
      <p:grpSp>
        <p:nvGrpSpPr>
          <p:cNvPr id="8" name="Group 8"/>
          <p:cNvGrpSpPr/>
          <p:nvPr/>
        </p:nvGrpSpPr>
        <p:grpSpPr>
          <a:xfrm>
            <a:off x="1113065" y="2195023"/>
            <a:ext cx="1253672" cy="1253672"/>
            <a:chOff x="1119415" y="2580786"/>
            <a:chExt cx="1253672" cy="1253672"/>
          </a:xfrm>
        </p:grpSpPr>
        <p:sp>
          <p:nvSpPr>
            <p:cNvPr id="9" name="Oval 4"/>
            <p:cNvSpPr/>
            <p:nvPr/>
          </p:nvSpPr>
          <p:spPr>
            <a:xfrm>
              <a:off x="1119415" y="2580786"/>
              <a:ext cx="1253672" cy="12536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sp>
          <p:nvSpPr>
            <p:cNvPr id="11" name="Oval 5"/>
            <p:cNvSpPr/>
            <p:nvPr/>
          </p:nvSpPr>
          <p:spPr>
            <a:xfrm>
              <a:off x="1250047"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grpSp>
      <p:grpSp>
        <p:nvGrpSpPr>
          <p:cNvPr id="12" name="Group 49"/>
          <p:cNvGrpSpPr/>
          <p:nvPr/>
        </p:nvGrpSpPr>
        <p:grpSpPr>
          <a:xfrm>
            <a:off x="3312887" y="1722622"/>
            <a:ext cx="2463800" cy="4014868"/>
            <a:chOff x="3312887" y="2108385"/>
            <a:chExt cx="2463800" cy="4014868"/>
          </a:xfrm>
        </p:grpSpPr>
        <p:sp>
          <p:nvSpPr>
            <p:cNvPr id="13" name="Rounded Rectangle 13"/>
            <p:cNvSpPr/>
            <p:nvPr/>
          </p:nvSpPr>
          <p:spPr>
            <a:xfrm>
              <a:off x="3312887" y="2108385"/>
              <a:ext cx="2463800" cy="4014868"/>
            </a:xfrm>
            <a:prstGeom prst="roundRect">
              <a:avLst>
                <a:gd name="adj" fmla="val 4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sp>
          <p:nvSpPr>
            <p:cNvPr id="14" name="Round Same Side Corner Rectangle 14"/>
            <p:cNvSpPr/>
            <p:nvPr/>
          </p:nvSpPr>
          <p:spPr>
            <a:xfrm>
              <a:off x="3312887" y="2108385"/>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03C8E"/>
                </a:solidFill>
              </a:endParaRPr>
            </a:p>
          </p:txBody>
        </p:sp>
      </p:grpSp>
      <p:grpSp>
        <p:nvGrpSpPr>
          <p:cNvPr id="15" name="Group 9"/>
          <p:cNvGrpSpPr/>
          <p:nvPr/>
        </p:nvGrpSpPr>
        <p:grpSpPr>
          <a:xfrm>
            <a:off x="3917951" y="2195023"/>
            <a:ext cx="1253672" cy="1253672"/>
            <a:chOff x="3924301" y="2580786"/>
            <a:chExt cx="1253672" cy="1253672"/>
          </a:xfrm>
        </p:grpSpPr>
        <p:sp>
          <p:nvSpPr>
            <p:cNvPr id="16" name="Oval 15"/>
            <p:cNvSpPr/>
            <p:nvPr/>
          </p:nvSpPr>
          <p:spPr>
            <a:xfrm>
              <a:off x="3924301" y="2580786"/>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03C8E"/>
                </a:solidFill>
              </a:endParaRPr>
            </a:p>
          </p:txBody>
        </p:sp>
        <p:sp>
          <p:nvSpPr>
            <p:cNvPr id="17" name="Oval 16"/>
            <p:cNvSpPr/>
            <p:nvPr/>
          </p:nvSpPr>
          <p:spPr>
            <a:xfrm>
              <a:off x="40549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grpSp>
      <p:grpSp>
        <p:nvGrpSpPr>
          <p:cNvPr id="18" name="Group 50"/>
          <p:cNvGrpSpPr/>
          <p:nvPr/>
        </p:nvGrpSpPr>
        <p:grpSpPr>
          <a:xfrm>
            <a:off x="6117773" y="1722622"/>
            <a:ext cx="2463800" cy="4014868"/>
            <a:chOff x="6117773" y="2108385"/>
            <a:chExt cx="2463800" cy="4014868"/>
          </a:xfrm>
        </p:grpSpPr>
        <p:sp>
          <p:nvSpPr>
            <p:cNvPr id="19" name="Rounded Rectangle 18"/>
            <p:cNvSpPr/>
            <p:nvPr/>
          </p:nvSpPr>
          <p:spPr>
            <a:xfrm>
              <a:off x="6117773" y="2108385"/>
              <a:ext cx="2463800" cy="4014868"/>
            </a:xfrm>
            <a:prstGeom prst="roundRect">
              <a:avLst>
                <a:gd name="adj" fmla="val 4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sp>
          <p:nvSpPr>
            <p:cNvPr id="20" name="Round Same Side Corner Rectangle 19"/>
            <p:cNvSpPr/>
            <p:nvPr/>
          </p:nvSpPr>
          <p:spPr>
            <a:xfrm>
              <a:off x="6117773" y="2108385"/>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grpSp>
      <p:grpSp>
        <p:nvGrpSpPr>
          <p:cNvPr id="21" name="Group 10"/>
          <p:cNvGrpSpPr/>
          <p:nvPr/>
        </p:nvGrpSpPr>
        <p:grpSpPr>
          <a:xfrm>
            <a:off x="6722837" y="2195023"/>
            <a:ext cx="1253672" cy="1253672"/>
            <a:chOff x="6729187" y="2580786"/>
            <a:chExt cx="1253672" cy="1253672"/>
          </a:xfrm>
        </p:grpSpPr>
        <p:sp>
          <p:nvSpPr>
            <p:cNvPr id="22" name="Oval 20"/>
            <p:cNvSpPr/>
            <p:nvPr/>
          </p:nvSpPr>
          <p:spPr>
            <a:xfrm>
              <a:off x="6729187"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sp>
          <p:nvSpPr>
            <p:cNvPr id="23" name="Oval 21"/>
            <p:cNvSpPr/>
            <p:nvPr/>
          </p:nvSpPr>
          <p:spPr>
            <a:xfrm>
              <a:off x="6859819"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grpSp>
      <p:grpSp>
        <p:nvGrpSpPr>
          <p:cNvPr id="24" name="Group 51"/>
          <p:cNvGrpSpPr/>
          <p:nvPr/>
        </p:nvGrpSpPr>
        <p:grpSpPr>
          <a:xfrm>
            <a:off x="9192987" y="1722622"/>
            <a:ext cx="2463800" cy="4014868"/>
            <a:chOff x="9192987" y="2108385"/>
            <a:chExt cx="2463800" cy="4014868"/>
          </a:xfrm>
        </p:grpSpPr>
        <p:sp>
          <p:nvSpPr>
            <p:cNvPr id="25" name="Rounded Rectangle 23"/>
            <p:cNvSpPr/>
            <p:nvPr/>
          </p:nvSpPr>
          <p:spPr>
            <a:xfrm>
              <a:off x="9192987" y="2108385"/>
              <a:ext cx="2463800" cy="4014868"/>
            </a:xfrm>
            <a:prstGeom prst="roundRect">
              <a:avLst>
                <a:gd name="adj" fmla="val 4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sp>
          <p:nvSpPr>
            <p:cNvPr id="26" name="Round Same Side Corner Rectangle 24"/>
            <p:cNvSpPr/>
            <p:nvPr/>
          </p:nvSpPr>
          <p:spPr>
            <a:xfrm>
              <a:off x="9192987" y="2108385"/>
              <a:ext cx="2463800" cy="1113825"/>
            </a:xfrm>
            <a:prstGeom prst="round2SameRect">
              <a:avLst>
                <a:gd name="adj1" fmla="val 10686"/>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03C8E"/>
                </a:solidFill>
              </a:endParaRPr>
            </a:p>
          </p:txBody>
        </p:sp>
      </p:grpSp>
      <p:grpSp>
        <p:nvGrpSpPr>
          <p:cNvPr id="27" name="Group 11"/>
          <p:cNvGrpSpPr/>
          <p:nvPr/>
        </p:nvGrpSpPr>
        <p:grpSpPr>
          <a:xfrm>
            <a:off x="9798051" y="2195023"/>
            <a:ext cx="1253672" cy="1253672"/>
            <a:chOff x="9804401" y="2580786"/>
            <a:chExt cx="1253672" cy="1253672"/>
          </a:xfrm>
        </p:grpSpPr>
        <p:sp>
          <p:nvSpPr>
            <p:cNvPr id="28" name="Oval 25"/>
            <p:cNvSpPr/>
            <p:nvPr/>
          </p:nvSpPr>
          <p:spPr>
            <a:xfrm>
              <a:off x="9804401" y="2580786"/>
              <a:ext cx="1253672" cy="12536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sp>
          <p:nvSpPr>
            <p:cNvPr id="29" name="Oval 26"/>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3C8E"/>
                </a:solidFill>
              </a:endParaRPr>
            </a:p>
          </p:txBody>
        </p:sp>
      </p:grpSp>
      <p:grpSp>
        <p:nvGrpSpPr>
          <p:cNvPr id="30" name="Group 30"/>
          <p:cNvGrpSpPr/>
          <p:nvPr/>
        </p:nvGrpSpPr>
        <p:grpSpPr>
          <a:xfrm>
            <a:off x="6991508" y="2700853"/>
            <a:ext cx="716330" cy="340454"/>
            <a:chOff x="10028238" y="2828925"/>
            <a:chExt cx="577850" cy="274638"/>
          </a:xfrm>
          <a:solidFill>
            <a:schemeClr val="accent4"/>
          </a:solidFill>
        </p:grpSpPr>
        <p:sp>
          <p:nvSpPr>
            <p:cNvPr id="31" name="Freeform 91"/>
            <p:cNvSpPr>
              <a:spLocks noEditPoints="1"/>
            </p:cNvSpPr>
            <p:nvPr/>
          </p:nvSpPr>
          <p:spPr bwMode="auto">
            <a:xfrm>
              <a:off x="10028238" y="2828925"/>
              <a:ext cx="577850" cy="274638"/>
            </a:xfrm>
            <a:custGeom>
              <a:avLst/>
              <a:gdLst>
                <a:gd name="T0" fmla="*/ 227 w 3643"/>
                <a:gd name="T1" fmla="*/ 1180 h 1728"/>
                <a:gd name="T2" fmla="*/ 163 w 3643"/>
                <a:gd name="T3" fmla="*/ 1377 h 1728"/>
                <a:gd name="T4" fmla="*/ 282 w 3643"/>
                <a:gd name="T5" fmla="*/ 1542 h 1728"/>
                <a:gd name="T6" fmla="*/ 491 w 3643"/>
                <a:gd name="T7" fmla="*/ 1542 h 1728"/>
                <a:gd name="T8" fmla="*/ 611 w 3643"/>
                <a:gd name="T9" fmla="*/ 1377 h 1728"/>
                <a:gd name="T10" fmla="*/ 548 w 3643"/>
                <a:gd name="T11" fmla="*/ 1180 h 1728"/>
                <a:gd name="T12" fmla="*/ 2303 w 3643"/>
                <a:gd name="T13" fmla="*/ 1114 h 1728"/>
                <a:gd name="T14" fmla="*/ 2120 w 3643"/>
                <a:gd name="T15" fmla="*/ 1207 h 1728"/>
                <a:gd name="T16" fmla="*/ 2088 w 3643"/>
                <a:gd name="T17" fmla="*/ 1413 h 1728"/>
                <a:gd name="T18" fmla="*/ 2232 w 3643"/>
                <a:gd name="T19" fmla="*/ 1556 h 1728"/>
                <a:gd name="T20" fmla="*/ 2438 w 3643"/>
                <a:gd name="T21" fmla="*/ 1523 h 1728"/>
                <a:gd name="T22" fmla="*/ 2531 w 3643"/>
                <a:gd name="T23" fmla="*/ 1341 h 1728"/>
                <a:gd name="T24" fmla="*/ 2438 w 3643"/>
                <a:gd name="T25" fmla="*/ 1157 h 1728"/>
                <a:gd name="T26" fmla="*/ 3220 w 3643"/>
                <a:gd name="T27" fmla="*/ 163 h 1728"/>
                <a:gd name="T28" fmla="*/ 3055 w 3643"/>
                <a:gd name="T29" fmla="*/ 282 h 1728"/>
                <a:gd name="T30" fmla="*/ 3055 w 3643"/>
                <a:gd name="T31" fmla="*/ 492 h 1728"/>
                <a:gd name="T32" fmla="*/ 3220 w 3643"/>
                <a:gd name="T33" fmla="*/ 611 h 1728"/>
                <a:gd name="T34" fmla="*/ 3417 w 3643"/>
                <a:gd name="T35" fmla="*/ 547 h 1728"/>
                <a:gd name="T36" fmla="*/ 3480 w 3643"/>
                <a:gd name="T37" fmla="*/ 350 h 1728"/>
                <a:gd name="T38" fmla="*/ 3360 w 3643"/>
                <a:gd name="T39" fmla="*/ 185 h 1728"/>
                <a:gd name="T40" fmla="*/ 1268 w 3643"/>
                <a:gd name="T41" fmla="*/ 172 h 1728"/>
                <a:gd name="T42" fmla="*/ 1124 w 3643"/>
                <a:gd name="T43" fmla="*/ 316 h 1728"/>
                <a:gd name="T44" fmla="*/ 1157 w 3643"/>
                <a:gd name="T45" fmla="*/ 522 h 1728"/>
                <a:gd name="T46" fmla="*/ 1339 w 3643"/>
                <a:gd name="T47" fmla="*/ 615 h 1728"/>
                <a:gd name="T48" fmla="*/ 1523 w 3643"/>
                <a:gd name="T49" fmla="*/ 522 h 1728"/>
                <a:gd name="T50" fmla="*/ 1555 w 3643"/>
                <a:gd name="T51" fmla="*/ 316 h 1728"/>
                <a:gd name="T52" fmla="*/ 1411 w 3643"/>
                <a:gd name="T53" fmla="*/ 172 h 1728"/>
                <a:gd name="T54" fmla="*/ 3396 w 3643"/>
                <a:gd name="T55" fmla="*/ 26 h 1728"/>
                <a:gd name="T56" fmla="*/ 3598 w 3643"/>
                <a:gd name="T57" fmla="*/ 205 h 1728"/>
                <a:gd name="T58" fmla="*/ 3631 w 3643"/>
                <a:gd name="T59" fmla="*/ 482 h 1728"/>
                <a:gd name="T60" fmla="*/ 3477 w 3643"/>
                <a:gd name="T61" fmla="*/ 704 h 1728"/>
                <a:gd name="T62" fmla="*/ 3210 w 3643"/>
                <a:gd name="T63" fmla="*/ 772 h 1728"/>
                <a:gd name="T64" fmla="*/ 2649 w 3643"/>
                <a:gd name="T65" fmla="*/ 1167 h 1728"/>
                <a:gd name="T66" fmla="*/ 2678 w 3643"/>
                <a:gd name="T67" fmla="*/ 1436 h 1728"/>
                <a:gd name="T68" fmla="*/ 2524 w 3643"/>
                <a:gd name="T69" fmla="*/ 1658 h 1728"/>
                <a:gd name="T70" fmla="*/ 2255 w 3643"/>
                <a:gd name="T71" fmla="*/ 1725 h 1728"/>
                <a:gd name="T72" fmla="*/ 2014 w 3643"/>
                <a:gd name="T73" fmla="*/ 1597 h 1728"/>
                <a:gd name="T74" fmla="*/ 1917 w 3643"/>
                <a:gd name="T75" fmla="*/ 1341 h 1728"/>
                <a:gd name="T76" fmla="*/ 1551 w 3643"/>
                <a:gd name="T77" fmla="*/ 711 h 1728"/>
                <a:gd name="T78" fmla="*/ 1294 w 3643"/>
                <a:gd name="T79" fmla="*/ 772 h 1728"/>
                <a:gd name="T80" fmla="*/ 732 w 3643"/>
                <a:gd name="T81" fmla="*/ 1167 h 1728"/>
                <a:gd name="T82" fmla="*/ 762 w 3643"/>
                <a:gd name="T83" fmla="*/ 1436 h 1728"/>
                <a:gd name="T84" fmla="*/ 607 w 3643"/>
                <a:gd name="T85" fmla="*/ 1658 h 1728"/>
                <a:gd name="T86" fmla="*/ 338 w 3643"/>
                <a:gd name="T87" fmla="*/ 1725 h 1728"/>
                <a:gd name="T88" fmla="*/ 97 w 3643"/>
                <a:gd name="T89" fmla="*/ 1597 h 1728"/>
                <a:gd name="T90" fmla="*/ 0 w 3643"/>
                <a:gd name="T91" fmla="*/ 1341 h 1728"/>
                <a:gd name="T92" fmla="*/ 97 w 3643"/>
                <a:gd name="T93" fmla="*/ 1084 h 1728"/>
                <a:gd name="T94" fmla="*/ 338 w 3643"/>
                <a:gd name="T95" fmla="*/ 957 h 1728"/>
                <a:gd name="T96" fmla="*/ 597 w 3643"/>
                <a:gd name="T97" fmla="*/ 1016 h 1728"/>
                <a:gd name="T98" fmla="*/ 952 w 3643"/>
                <a:gd name="T99" fmla="*/ 387 h 1728"/>
                <a:gd name="T100" fmla="*/ 1051 w 3643"/>
                <a:gd name="T101" fmla="*/ 130 h 1728"/>
                <a:gd name="T102" fmla="*/ 1291 w 3643"/>
                <a:gd name="T103" fmla="*/ 2 h 1728"/>
                <a:gd name="T104" fmla="*/ 1561 w 3643"/>
                <a:gd name="T105" fmla="*/ 69 h 1728"/>
                <a:gd name="T106" fmla="*/ 1714 w 3643"/>
                <a:gd name="T107" fmla="*/ 291 h 1728"/>
                <a:gd name="T108" fmla="*/ 1686 w 3643"/>
                <a:gd name="T109" fmla="*/ 560 h 1728"/>
                <a:gd name="T110" fmla="*/ 2255 w 3643"/>
                <a:gd name="T111" fmla="*/ 957 h 1728"/>
                <a:gd name="T112" fmla="*/ 2514 w 3643"/>
                <a:gd name="T113" fmla="*/ 1016 h 1728"/>
                <a:gd name="T114" fmla="*/ 2869 w 3643"/>
                <a:gd name="T115" fmla="*/ 387 h 1728"/>
                <a:gd name="T116" fmla="*/ 2968 w 3643"/>
                <a:gd name="T117" fmla="*/ 130 h 1728"/>
                <a:gd name="T118" fmla="*/ 3208 w 3643"/>
                <a:gd name="T119" fmla="*/ 2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3" h="1728">
                  <a:moveTo>
                    <a:pt x="387" y="1114"/>
                  </a:moveTo>
                  <a:lnTo>
                    <a:pt x="350" y="1116"/>
                  </a:lnTo>
                  <a:lnTo>
                    <a:pt x="315" y="1125"/>
                  </a:lnTo>
                  <a:lnTo>
                    <a:pt x="282" y="1139"/>
                  </a:lnTo>
                  <a:lnTo>
                    <a:pt x="253" y="1157"/>
                  </a:lnTo>
                  <a:lnTo>
                    <a:pt x="227" y="1180"/>
                  </a:lnTo>
                  <a:lnTo>
                    <a:pt x="204" y="1207"/>
                  </a:lnTo>
                  <a:lnTo>
                    <a:pt x="185" y="1237"/>
                  </a:lnTo>
                  <a:lnTo>
                    <a:pt x="171" y="1269"/>
                  </a:lnTo>
                  <a:lnTo>
                    <a:pt x="163" y="1304"/>
                  </a:lnTo>
                  <a:lnTo>
                    <a:pt x="160" y="1341"/>
                  </a:lnTo>
                  <a:lnTo>
                    <a:pt x="163" y="1377"/>
                  </a:lnTo>
                  <a:lnTo>
                    <a:pt x="171" y="1413"/>
                  </a:lnTo>
                  <a:lnTo>
                    <a:pt x="185" y="1445"/>
                  </a:lnTo>
                  <a:lnTo>
                    <a:pt x="204" y="1475"/>
                  </a:lnTo>
                  <a:lnTo>
                    <a:pt x="227" y="1501"/>
                  </a:lnTo>
                  <a:lnTo>
                    <a:pt x="253" y="1523"/>
                  </a:lnTo>
                  <a:lnTo>
                    <a:pt x="282" y="1542"/>
                  </a:lnTo>
                  <a:lnTo>
                    <a:pt x="315" y="1556"/>
                  </a:lnTo>
                  <a:lnTo>
                    <a:pt x="350" y="1564"/>
                  </a:lnTo>
                  <a:lnTo>
                    <a:pt x="387" y="1568"/>
                  </a:lnTo>
                  <a:lnTo>
                    <a:pt x="424" y="1564"/>
                  </a:lnTo>
                  <a:lnTo>
                    <a:pt x="458" y="1556"/>
                  </a:lnTo>
                  <a:lnTo>
                    <a:pt x="491" y="1542"/>
                  </a:lnTo>
                  <a:lnTo>
                    <a:pt x="521" y="1523"/>
                  </a:lnTo>
                  <a:lnTo>
                    <a:pt x="548" y="1501"/>
                  </a:lnTo>
                  <a:lnTo>
                    <a:pt x="570" y="1475"/>
                  </a:lnTo>
                  <a:lnTo>
                    <a:pt x="588" y="1445"/>
                  </a:lnTo>
                  <a:lnTo>
                    <a:pt x="602" y="1413"/>
                  </a:lnTo>
                  <a:lnTo>
                    <a:pt x="611" y="1377"/>
                  </a:lnTo>
                  <a:lnTo>
                    <a:pt x="614" y="1341"/>
                  </a:lnTo>
                  <a:lnTo>
                    <a:pt x="611" y="1304"/>
                  </a:lnTo>
                  <a:lnTo>
                    <a:pt x="602" y="1269"/>
                  </a:lnTo>
                  <a:lnTo>
                    <a:pt x="588" y="1237"/>
                  </a:lnTo>
                  <a:lnTo>
                    <a:pt x="570" y="1207"/>
                  </a:lnTo>
                  <a:lnTo>
                    <a:pt x="548" y="1180"/>
                  </a:lnTo>
                  <a:lnTo>
                    <a:pt x="521" y="1157"/>
                  </a:lnTo>
                  <a:lnTo>
                    <a:pt x="491" y="1139"/>
                  </a:lnTo>
                  <a:lnTo>
                    <a:pt x="458" y="1125"/>
                  </a:lnTo>
                  <a:lnTo>
                    <a:pt x="424" y="1116"/>
                  </a:lnTo>
                  <a:lnTo>
                    <a:pt x="387" y="1114"/>
                  </a:lnTo>
                  <a:close/>
                  <a:moveTo>
                    <a:pt x="2303" y="1114"/>
                  </a:moveTo>
                  <a:lnTo>
                    <a:pt x="2266" y="1116"/>
                  </a:lnTo>
                  <a:lnTo>
                    <a:pt x="2232" y="1125"/>
                  </a:lnTo>
                  <a:lnTo>
                    <a:pt x="2199" y="1139"/>
                  </a:lnTo>
                  <a:lnTo>
                    <a:pt x="2169" y="1157"/>
                  </a:lnTo>
                  <a:lnTo>
                    <a:pt x="2142" y="1180"/>
                  </a:lnTo>
                  <a:lnTo>
                    <a:pt x="2120" y="1207"/>
                  </a:lnTo>
                  <a:lnTo>
                    <a:pt x="2102" y="1237"/>
                  </a:lnTo>
                  <a:lnTo>
                    <a:pt x="2088" y="1269"/>
                  </a:lnTo>
                  <a:lnTo>
                    <a:pt x="2079" y="1304"/>
                  </a:lnTo>
                  <a:lnTo>
                    <a:pt x="2076" y="1341"/>
                  </a:lnTo>
                  <a:lnTo>
                    <a:pt x="2079" y="1377"/>
                  </a:lnTo>
                  <a:lnTo>
                    <a:pt x="2088" y="1413"/>
                  </a:lnTo>
                  <a:lnTo>
                    <a:pt x="2102" y="1445"/>
                  </a:lnTo>
                  <a:lnTo>
                    <a:pt x="2120" y="1475"/>
                  </a:lnTo>
                  <a:lnTo>
                    <a:pt x="2142" y="1501"/>
                  </a:lnTo>
                  <a:lnTo>
                    <a:pt x="2169" y="1523"/>
                  </a:lnTo>
                  <a:lnTo>
                    <a:pt x="2199" y="1542"/>
                  </a:lnTo>
                  <a:lnTo>
                    <a:pt x="2232" y="1556"/>
                  </a:lnTo>
                  <a:lnTo>
                    <a:pt x="2266" y="1564"/>
                  </a:lnTo>
                  <a:lnTo>
                    <a:pt x="2303" y="1568"/>
                  </a:lnTo>
                  <a:lnTo>
                    <a:pt x="2340" y="1564"/>
                  </a:lnTo>
                  <a:lnTo>
                    <a:pt x="2375" y="1556"/>
                  </a:lnTo>
                  <a:lnTo>
                    <a:pt x="2408" y="1542"/>
                  </a:lnTo>
                  <a:lnTo>
                    <a:pt x="2438" y="1523"/>
                  </a:lnTo>
                  <a:lnTo>
                    <a:pt x="2463" y="1501"/>
                  </a:lnTo>
                  <a:lnTo>
                    <a:pt x="2486" y="1475"/>
                  </a:lnTo>
                  <a:lnTo>
                    <a:pt x="2505" y="1445"/>
                  </a:lnTo>
                  <a:lnTo>
                    <a:pt x="2519" y="1413"/>
                  </a:lnTo>
                  <a:lnTo>
                    <a:pt x="2527" y="1377"/>
                  </a:lnTo>
                  <a:lnTo>
                    <a:pt x="2531" y="1341"/>
                  </a:lnTo>
                  <a:lnTo>
                    <a:pt x="2527" y="1304"/>
                  </a:lnTo>
                  <a:lnTo>
                    <a:pt x="2519" y="1269"/>
                  </a:lnTo>
                  <a:lnTo>
                    <a:pt x="2505" y="1237"/>
                  </a:lnTo>
                  <a:lnTo>
                    <a:pt x="2486" y="1207"/>
                  </a:lnTo>
                  <a:lnTo>
                    <a:pt x="2463" y="1180"/>
                  </a:lnTo>
                  <a:lnTo>
                    <a:pt x="2438" y="1157"/>
                  </a:lnTo>
                  <a:lnTo>
                    <a:pt x="2408" y="1139"/>
                  </a:lnTo>
                  <a:lnTo>
                    <a:pt x="2375" y="1125"/>
                  </a:lnTo>
                  <a:lnTo>
                    <a:pt x="2340" y="1116"/>
                  </a:lnTo>
                  <a:lnTo>
                    <a:pt x="2303" y="1114"/>
                  </a:lnTo>
                  <a:close/>
                  <a:moveTo>
                    <a:pt x="3256" y="160"/>
                  </a:moveTo>
                  <a:lnTo>
                    <a:pt x="3220" y="163"/>
                  </a:lnTo>
                  <a:lnTo>
                    <a:pt x="3184" y="172"/>
                  </a:lnTo>
                  <a:lnTo>
                    <a:pt x="3152" y="185"/>
                  </a:lnTo>
                  <a:lnTo>
                    <a:pt x="3122" y="204"/>
                  </a:lnTo>
                  <a:lnTo>
                    <a:pt x="3096" y="226"/>
                  </a:lnTo>
                  <a:lnTo>
                    <a:pt x="3073" y="253"/>
                  </a:lnTo>
                  <a:lnTo>
                    <a:pt x="3055" y="282"/>
                  </a:lnTo>
                  <a:lnTo>
                    <a:pt x="3041" y="316"/>
                  </a:lnTo>
                  <a:lnTo>
                    <a:pt x="3032" y="350"/>
                  </a:lnTo>
                  <a:lnTo>
                    <a:pt x="3030" y="387"/>
                  </a:lnTo>
                  <a:lnTo>
                    <a:pt x="3032" y="424"/>
                  </a:lnTo>
                  <a:lnTo>
                    <a:pt x="3041" y="458"/>
                  </a:lnTo>
                  <a:lnTo>
                    <a:pt x="3055" y="492"/>
                  </a:lnTo>
                  <a:lnTo>
                    <a:pt x="3073" y="522"/>
                  </a:lnTo>
                  <a:lnTo>
                    <a:pt x="3096" y="547"/>
                  </a:lnTo>
                  <a:lnTo>
                    <a:pt x="3122" y="570"/>
                  </a:lnTo>
                  <a:lnTo>
                    <a:pt x="3152" y="589"/>
                  </a:lnTo>
                  <a:lnTo>
                    <a:pt x="3184" y="602"/>
                  </a:lnTo>
                  <a:lnTo>
                    <a:pt x="3220" y="611"/>
                  </a:lnTo>
                  <a:lnTo>
                    <a:pt x="3256" y="615"/>
                  </a:lnTo>
                  <a:lnTo>
                    <a:pt x="3293" y="611"/>
                  </a:lnTo>
                  <a:lnTo>
                    <a:pt x="3328" y="602"/>
                  </a:lnTo>
                  <a:lnTo>
                    <a:pt x="3360" y="589"/>
                  </a:lnTo>
                  <a:lnTo>
                    <a:pt x="3390" y="570"/>
                  </a:lnTo>
                  <a:lnTo>
                    <a:pt x="3417" y="547"/>
                  </a:lnTo>
                  <a:lnTo>
                    <a:pt x="3439" y="522"/>
                  </a:lnTo>
                  <a:lnTo>
                    <a:pt x="3458" y="492"/>
                  </a:lnTo>
                  <a:lnTo>
                    <a:pt x="3472" y="458"/>
                  </a:lnTo>
                  <a:lnTo>
                    <a:pt x="3480" y="424"/>
                  </a:lnTo>
                  <a:lnTo>
                    <a:pt x="3483" y="387"/>
                  </a:lnTo>
                  <a:lnTo>
                    <a:pt x="3480" y="350"/>
                  </a:lnTo>
                  <a:lnTo>
                    <a:pt x="3472" y="316"/>
                  </a:lnTo>
                  <a:lnTo>
                    <a:pt x="3458" y="282"/>
                  </a:lnTo>
                  <a:lnTo>
                    <a:pt x="3439" y="253"/>
                  </a:lnTo>
                  <a:lnTo>
                    <a:pt x="3417" y="226"/>
                  </a:lnTo>
                  <a:lnTo>
                    <a:pt x="3390" y="204"/>
                  </a:lnTo>
                  <a:lnTo>
                    <a:pt x="3360" y="185"/>
                  </a:lnTo>
                  <a:lnTo>
                    <a:pt x="3328" y="172"/>
                  </a:lnTo>
                  <a:lnTo>
                    <a:pt x="3293" y="163"/>
                  </a:lnTo>
                  <a:lnTo>
                    <a:pt x="3256" y="160"/>
                  </a:lnTo>
                  <a:close/>
                  <a:moveTo>
                    <a:pt x="1339" y="160"/>
                  </a:moveTo>
                  <a:lnTo>
                    <a:pt x="1303" y="163"/>
                  </a:lnTo>
                  <a:lnTo>
                    <a:pt x="1268" y="172"/>
                  </a:lnTo>
                  <a:lnTo>
                    <a:pt x="1235" y="185"/>
                  </a:lnTo>
                  <a:lnTo>
                    <a:pt x="1206" y="204"/>
                  </a:lnTo>
                  <a:lnTo>
                    <a:pt x="1179" y="226"/>
                  </a:lnTo>
                  <a:lnTo>
                    <a:pt x="1157" y="253"/>
                  </a:lnTo>
                  <a:lnTo>
                    <a:pt x="1138" y="282"/>
                  </a:lnTo>
                  <a:lnTo>
                    <a:pt x="1124" y="316"/>
                  </a:lnTo>
                  <a:lnTo>
                    <a:pt x="1116" y="350"/>
                  </a:lnTo>
                  <a:lnTo>
                    <a:pt x="1113" y="387"/>
                  </a:lnTo>
                  <a:lnTo>
                    <a:pt x="1116" y="424"/>
                  </a:lnTo>
                  <a:lnTo>
                    <a:pt x="1124" y="458"/>
                  </a:lnTo>
                  <a:lnTo>
                    <a:pt x="1138" y="492"/>
                  </a:lnTo>
                  <a:lnTo>
                    <a:pt x="1157" y="522"/>
                  </a:lnTo>
                  <a:lnTo>
                    <a:pt x="1179" y="547"/>
                  </a:lnTo>
                  <a:lnTo>
                    <a:pt x="1206" y="570"/>
                  </a:lnTo>
                  <a:lnTo>
                    <a:pt x="1235" y="589"/>
                  </a:lnTo>
                  <a:lnTo>
                    <a:pt x="1268" y="602"/>
                  </a:lnTo>
                  <a:lnTo>
                    <a:pt x="1303" y="611"/>
                  </a:lnTo>
                  <a:lnTo>
                    <a:pt x="1339" y="615"/>
                  </a:lnTo>
                  <a:lnTo>
                    <a:pt x="1376" y="611"/>
                  </a:lnTo>
                  <a:lnTo>
                    <a:pt x="1411" y="602"/>
                  </a:lnTo>
                  <a:lnTo>
                    <a:pt x="1443" y="589"/>
                  </a:lnTo>
                  <a:lnTo>
                    <a:pt x="1473" y="570"/>
                  </a:lnTo>
                  <a:lnTo>
                    <a:pt x="1500" y="547"/>
                  </a:lnTo>
                  <a:lnTo>
                    <a:pt x="1523" y="522"/>
                  </a:lnTo>
                  <a:lnTo>
                    <a:pt x="1541" y="492"/>
                  </a:lnTo>
                  <a:lnTo>
                    <a:pt x="1555" y="458"/>
                  </a:lnTo>
                  <a:lnTo>
                    <a:pt x="1564" y="424"/>
                  </a:lnTo>
                  <a:lnTo>
                    <a:pt x="1566" y="387"/>
                  </a:lnTo>
                  <a:lnTo>
                    <a:pt x="1564" y="350"/>
                  </a:lnTo>
                  <a:lnTo>
                    <a:pt x="1555" y="316"/>
                  </a:lnTo>
                  <a:lnTo>
                    <a:pt x="1541" y="282"/>
                  </a:lnTo>
                  <a:lnTo>
                    <a:pt x="1523" y="253"/>
                  </a:lnTo>
                  <a:lnTo>
                    <a:pt x="1500" y="226"/>
                  </a:lnTo>
                  <a:lnTo>
                    <a:pt x="1473" y="204"/>
                  </a:lnTo>
                  <a:lnTo>
                    <a:pt x="1443" y="185"/>
                  </a:lnTo>
                  <a:lnTo>
                    <a:pt x="1411" y="172"/>
                  </a:lnTo>
                  <a:lnTo>
                    <a:pt x="1376" y="163"/>
                  </a:lnTo>
                  <a:lnTo>
                    <a:pt x="1339" y="160"/>
                  </a:lnTo>
                  <a:close/>
                  <a:moveTo>
                    <a:pt x="3256" y="0"/>
                  </a:moveTo>
                  <a:lnTo>
                    <a:pt x="3305" y="2"/>
                  </a:lnTo>
                  <a:lnTo>
                    <a:pt x="3351" y="11"/>
                  </a:lnTo>
                  <a:lnTo>
                    <a:pt x="3396" y="26"/>
                  </a:lnTo>
                  <a:lnTo>
                    <a:pt x="3438" y="46"/>
                  </a:lnTo>
                  <a:lnTo>
                    <a:pt x="3477" y="69"/>
                  </a:lnTo>
                  <a:lnTo>
                    <a:pt x="3513" y="98"/>
                  </a:lnTo>
                  <a:lnTo>
                    <a:pt x="3545" y="130"/>
                  </a:lnTo>
                  <a:lnTo>
                    <a:pt x="3574" y="166"/>
                  </a:lnTo>
                  <a:lnTo>
                    <a:pt x="3598" y="205"/>
                  </a:lnTo>
                  <a:lnTo>
                    <a:pt x="3617" y="247"/>
                  </a:lnTo>
                  <a:lnTo>
                    <a:pt x="3631" y="291"/>
                  </a:lnTo>
                  <a:lnTo>
                    <a:pt x="3640" y="339"/>
                  </a:lnTo>
                  <a:lnTo>
                    <a:pt x="3643" y="387"/>
                  </a:lnTo>
                  <a:lnTo>
                    <a:pt x="3640" y="435"/>
                  </a:lnTo>
                  <a:lnTo>
                    <a:pt x="3631" y="482"/>
                  </a:lnTo>
                  <a:lnTo>
                    <a:pt x="3617" y="527"/>
                  </a:lnTo>
                  <a:lnTo>
                    <a:pt x="3598" y="569"/>
                  </a:lnTo>
                  <a:lnTo>
                    <a:pt x="3574" y="608"/>
                  </a:lnTo>
                  <a:lnTo>
                    <a:pt x="3545" y="644"/>
                  </a:lnTo>
                  <a:lnTo>
                    <a:pt x="3513" y="676"/>
                  </a:lnTo>
                  <a:lnTo>
                    <a:pt x="3477" y="704"/>
                  </a:lnTo>
                  <a:lnTo>
                    <a:pt x="3438" y="729"/>
                  </a:lnTo>
                  <a:lnTo>
                    <a:pt x="3396" y="748"/>
                  </a:lnTo>
                  <a:lnTo>
                    <a:pt x="3351" y="762"/>
                  </a:lnTo>
                  <a:lnTo>
                    <a:pt x="3305" y="771"/>
                  </a:lnTo>
                  <a:lnTo>
                    <a:pt x="3256" y="774"/>
                  </a:lnTo>
                  <a:lnTo>
                    <a:pt x="3210" y="772"/>
                  </a:lnTo>
                  <a:lnTo>
                    <a:pt x="3166" y="763"/>
                  </a:lnTo>
                  <a:lnTo>
                    <a:pt x="3124" y="751"/>
                  </a:lnTo>
                  <a:lnTo>
                    <a:pt x="3083" y="733"/>
                  </a:lnTo>
                  <a:lnTo>
                    <a:pt x="3045" y="711"/>
                  </a:lnTo>
                  <a:lnTo>
                    <a:pt x="2627" y="1129"/>
                  </a:lnTo>
                  <a:lnTo>
                    <a:pt x="2649" y="1167"/>
                  </a:lnTo>
                  <a:lnTo>
                    <a:pt x="2667" y="1208"/>
                  </a:lnTo>
                  <a:lnTo>
                    <a:pt x="2679" y="1250"/>
                  </a:lnTo>
                  <a:lnTo>
                    <a:pt x="2688" y="1294"/>
                  </a:lnTo>
                  <a:lnTo>
                    <a:pt x="2690" y="1341"/>
                  </a:lnTo>
                  <a:lnTo>
                    <a:pt x="2687" y="1389"/>
                  </a:lnTo>
                  <a:lnTo>
                    <a:pt x="2678" y="1436"/>
                  </a:lnTo>
                  <a:lnTo>
                    <a:pt x="2665" y="1480"/>
                  </a:lnTo>
                  <a:lnTo>
                    <a:pt x="2645" y="1522"/>
                  </a:lnTo>
                  <a:lnTo>
                    <a:pt x="2620" y="1562"/>
                  </a:lnTo>
                  <a:lnTo>
                    <a:pt x="2593" y="1597"/>
                  </a:lnTo>
                  <a:lnTo>
                    <a:pt x="2561" y="1629"/>
                  </a:lnTo>
                  <a:lnTo>
                    <a:pt x="2524" y="1658"/>
                  </a:lnTo>
                  <a:lnTo>
                    <a:pt x="2485" y="1683"/>
                  </a:lnTo>
                  <a:lnTo>
                    <a:pt x="2443" y="1701"/>
                  </a:lnTo>
                  <a:lnTo>
                    <a:pt x="2398" y="1716"/>
                  </a:lnTo>
                  <a:lnTo>
                    <a:pt x="2351" y="1725"/>
                  </a:lnTo>
                  <a:lnTo>
                    <a:pt x="2303" y="1728"/>
                  </a:lnTo>
                  <a:lnTo>
                    <a:pt x="2255" y="1725"/>
                  </a:lnTo>
                  <a:lnTo>
                    <a:pt x="2208" y="1716"/>
                  </a:lnTo>
                  <a:lnTo>
                    <a:pt x="2163" y="1701"/>
                  </a:lnTo>
                  <a:lnTo>
                    <a:pt x="2121" y="1683"/>
                  </a:lnTo>
                  <a:lnTo>
                    <a:pt x="2083" y="1658"/>
                  </a:lnTo>
                  <a:lnTo>
                    <a:pt x="2046" y="1629"/>
                  </a:lnTo>
                  <a:lnTo>
                    <a:pt x="2014" y="1597"/>
                  </a:lnTo>
                  <a:lnTo>
                    <a:pt x="1985" y="1562"/>
                  </a:lnTo>
                  <a:lnTo>
                    <a:pt x="1962" y="1522"/>
                  </a:lnTo>
                  <a:lnTo>
                    <a:pt x="1942" y="1480"/>
                  </a:lnTo>
                  <a:lnTo>
                    <a:pt x="1928" y="1436"/>
                  </a:lnTo>
                  <a:lnTo>
                    <a:pt x="1919" y="1389"/>
                  </a:lnTo>
                  <a:lnTo>
                    <a:pt x="1917" y="1341"/>
                  </a:lnTo>
                  <a:lnTo>
                    <a:pt x="1919" y="1296"/>
                  </a:lnTo>
                  <a:lnTo>
                    <a:pt x="1927" y="1253"/>
                  </a:lnTo>
                  <a:lnTo>
                    <a:pt x="1939" y="1212"/>
                  </a:lnTo>
                  <a:lnTo>
                    <a:pt x="1954" y="1172"/>
                  </a:lnTo>
                  <a:lnTo>
                    <a:pt x="1975" y="1136"/>
                  </a:lnTo>
                  <a:lnTo>
                    <a:pt x="1551" y="711"/>
                  </a:lnTo>
                  <a:lnTo>
                    <a:pt x="1513" y="733"/>
                  </a:lnTo>
                  <a:lnTo>
                    <a:pt x="1472" y="751"/>
                  </a:lnTo>
                  <a:lnTo>
                    <a:pt x="1430" y="763"/>
                  </a:lnTo>
                  <a:lnTo>
                    <a:pt x="1386" y="772"/>
                  </a:lnTo>
                  <a:lnTo>
                    <a:pt x="1339" y="774"/>
                  </a:lnTo>
                  <a:lnTo>
                    <a:pt x="1294" y="772"/>
                  </a:lnTo>
                  <a:lnTo>
                    <a:pt x="1249" y="763"/>
                  </a:lnTo>
                  <a:lnTo>
                    <a:pt x="1207" y="751"/>
                  </a:lnTo>
                  <a:lnTo>
                    <a:pt x="1167" y="733"/>
                  </a:lnTo>
                  <a:lnTo>
                    <a:pt x="1128" y="711"/>
                  </a:lnTo>
                  <a:lnTo>
                    <a:pt x="711" y="1129"/>
                  </a:lnTo>
                  <a:lnTo>
                    <a:pt x="732" y="1167"/>
                  </a:lnTo>
                  <a:lnTo>
                    <a:pt x="750" y="1208"/>
                  </a:lnTo>
                  <a:lnTo>
                    <a:pt x="763" y="1250"/>
                  </a:lnTo>
                  <a:lnTo>
                    <a:pt x="771" y="1294"/>
                  </a:lnTo>
                  <a:lnTo>
                    <a:pt x="773" y="1341"/>
                  </a:lnTo>
                  <a:lnTo>
                    <a:pt x="771" y="1389"/>
                  </a:lnTo>
                  <a:lnTo>
                    <a:pt x="762" y="1436"/>
                  </a:lnTo>
                  <a:lnTo>
                    <a:pt x="748" y="1480"/>
                  </a:lnTo>
                  <a:lnTo>
                    <a:pt x="728" y="1522"/>
                  </a:lnTo>
                  <a:lnTo>
                    <a:pt x="705" y="1562"/>
                  </a:lnTo>
                  <a:lnTo>
                    <a:pt x="676" y="1597"/>
                  </a:lnTo>
                  <a:lnTo>
                    <a:pt x="644" y="1629"/>
                  </a:lnTo>
                  <a:lnTo>
                    <a:pt x="607" y="1658"/>
                  </a:lnTo>
                  <a:lnTo>
                    <a:pt x="569" y="1683"/>
                  </a:lnTo>
                  <a:lnTo>
                    <a:pt x="526" y="1701"/>
                  </a:lnTo>
                  <a:lnTo>
                    <a:pt x="482" y="1716"/>
                  </a:lnTo>
                  <a:lnTo>
                    <a:pt x="436" y="1725"/>
                  </a:lnTo>
                  <a:lnTo>
                    <a:pt x="387" y="1728"/>
                  </a:lnTo>
                  <a:lnTo>
                    <a:pt x="338" y="1725"/>
                  </a:lnTo>
                  <a:lnTo>
                    <a:pt x="292" y="1716"/>
                  </a:lnTo>
                  <a:lnTo>
                    <a:pt x="247" y="1701"/>
                  </a:lnTo>
                  <a:lnTo>
                    <a:pt x="205" y="1683"/>
                  </a:lnTo>
                  <a:lnTo>
                    <a:pt x="166" y="1658"/>
                  </a:lnTo>
                  <a:lnTo>
                    <a:pt x="131" y="1629"/>
                  </a:lnTo>
                  <a:lnTo>
                    <a:pt x="97" y="1597"/>
                  </a:lnTo>
                  <a:lnTo>
                    <a:pt x="70" y="1562"/>
                  </a:lnTo>
                  <a:lnTo>
                    <a:pt x="45" y="1522"/>
                  </a:lnTo>
                  <a:lnTo>
                    <a:pt x="27" y="1480"/>
                  </a:lnTo>
                  <a:lnTo>
                    <a:pt x="12" y="1436"/>
                  </a:lnTo>
                  <a:lnTo>
                    <a:pt x="3" y="1389"/>
                  </a:lnTo>
                  <a:lnTo>
                    <a:pt x="0" y="1341"/>
                  </a:lnTo>
                  <a:lnTo>
                    <a:pt x="3" y="1292"/>
                  </a:lnTo>
                  <a:lnTo>
                    <a:pt x="12" y="1245"/>
                  </a:lnTo>
                  <a:lnTo>
                    <a:pt x="27" y="1201"/>
                  </a:lnTo>
                  <a:lnTo>
                    <a:pt x="45" y="1159"/>
                  </a:lnTo>
                  <a:lnTo>
                    <a:pt x="70" y="1119"/>
                  </a:lnTo>
                  <a:lnTo>
                    <a:pt x="97" y="1084"/>
                  </a:lnTo>
                  <a:lnTo>
                    <a:pt x="131" y="1052"/>
                  </a:lnTo>
                  <a:lnTo>
                    <a:pt x="166" y="1023"/>
                  </a:lnTo>
                  <a:lnTo>
                    <a:pt x="205" y="999"/>
                  </a:lnTo>
                  <a:lnTo>
                    <a:pt x="247" y="980"/>
                  </a:lnTo>
                  <a:lnTo>
                    <a:pt x="292" y="965"/>
                  </a:lnTo>
                  <a:lnTo>
                    <a:pt x="338" y="957"/>
                  </a:lnTo>
                  <a:lnTo>
                    <a:pt x="387" y="953"/>
                  </a:lnTo>
                  <a:lnTo>
                    <a:pt x="432" y="957"/>
                  </a:lnTo>
                  <a:lnTo>
                    <a:pt x="477" y="964"/>
                  </a:lnTo>
                  <a:lnTo>
                    <a:pt x="520" y="976"/>
                  </a:lnTo>
                  <a:lnTo>
                    <a:pt x="560" y="994"/>
                  </a:lnTo>
                  <a:lnTo>
                    <a:pt x="597" y="1016"/>
                  </a:lnTo>
                  <a:lnTo>
                    <a:pt x="1015" y="598"/>
                  </a:lnTo>
                  <a:lnTo>
                    <a:pt x="994" y="560"/>
                  </a:lnTo>
                  <a:lnTo>
                    <a:pt x="977" y="520"/>
                  </a:lnTo>
                  <a:lnTo>
                    <a:pt x="963" y="477"/>
                  </a:lnTo>
                  <a:lnTo>
                    <a:pt x="956" y="433"/>
                  </a:lnTo>
                  <a:lnTo>
                    <a:pt x="952" y="387"/>
                  </a:lnTo>
                  <a:lnTo>
                    <a:pt x="956" y="339"/>
                  </a:lnTo>
                  <a:lnTo>
                    <a:pt x="964" y="291"/>
                  </a:lnTo>
                  <a:lnTo>
                    <a:pt x="979" y="247"/>
                  </a:lnTo>
                  <a:lnTo>
                    <a:pt x="998" y="205"/>
                  </a:lnTo>
                  <a:lnTo>
                    <a:pt x="1022" y="166"/>
                  </a:lnTo>
                  <a:lnTo>
                    <a:pt x="1051" y="130"/>
                  </a:lnTo>
                  <a:lnTo>
                    <a:pt x="1083" y="98"/>
                  </a:lnTo>
                  <a:lnTo>
                    <a:pt x="1118" y="69"/>
                  </a:lnTo>
                  <a:lnTo>
                    <a:pt x="1158" y="46"/>
                  </a:lnTo>
                  <a:lnTo>
                    <a:pt x="1200" y="26"/>
                  </a:lnTo>
                  <a:lnTo>
                    <a:pt x="1244" y="11"/>
                  </a:lnTo>
                  <a:lnTo>
                    <a:pt x="1291" y="2"/>
                  </a:lnTo>
                  <a:lnTo>
                    <a:pt x="1339" y="0"/>
                  </a:lnTo>
                  <a:lnTo>
                    <a:pt x="1388" y="2"/>
                  </a:lnTo>
                  <a:lnTo>
                    <a:pt x="1435" y="11"/>
                  </a:lnTo>
                  <a:lnTo>
                    <a:pt x="1479" y="26"/>
                  </a:lnTo>
                  <a:lnTo>
                    <a:pt x="1521" y="46"/>
                  </a:lnTo>
                  <a:lnTo>
                    <a:pt x="1561" y="69"/>
                  </a:lnTo>
                  <a:lnTo>
                    <a:pt x="1596" y="98"/>
                  </a:lnTo>
                  <a:lnTo>
                    <a:pt x="1628" y="130"/>
                  </a:lnTo>
                  <a:lnTo>
                    <a:pt x="1657" y="166"/>
                  </a:lnTo>
                  <a:lnTo>
                    <a:pt x="1681" y="205"/>
                  </a:lnTo>
                  <a:lnTo>
                    <a:pt x="1700" y="247"/>
                  </a:lnTo>
                  <a:lnTo>
                    <a:pt x="1714" y="291"/>
                  </a:lnTo>
                  <a:lnTo>
                    <a:pt x="1723" y="339"/>
                  </a:lnTo>
                  <a:lnTo>
                    <a:pt x="1727" y="387"/>
                  </a:lnTo>
                  <a:lnTo>
                    <a:pt x="1723" y="433"/>
                  </a:lnTo>
                  <a:lnTo>
                    <a:pt x="1716" y="477"/>
                  </a:lnTo>
                  <a:lnTo>
                    <a:pt x="1703" y="520"/>
                  </a:lnTo>
                  <a:lnTo>
                    <a:pt x="1686" y="560"/>
                  </a:lnTo>
                  <a:lnTo>
                    <a:pt x="1664" y="598"/>
                  </a:lnTo>
                  <a:lnTo>
                    <a:pt x="2086" y="1021"/>
                  </a:lnTo>
                  <a:lnTo>
                    <a:pt x="2125" y="997"/>
                  </a:lnTo>
                  <a:lnTo>
                    <a:pt x="2166" y="979"/>
                  </a:lnTo>
                  <a:lnTo>
                    <a:pt x="2210" y="965"/>
                  </a:lnTo>
                  <a:lnTo>
                    <a:pt x="2255" y="957"/>
                  </a:lnTo>
                  <a:lnTo>
                    <a:pt x="2303" y="953"/>
                  </a:lnTo>
                  <a:lnTo>
                    <a:pt x="2349" y="957"/>
                  </a:lnTo>
                  <a:lnTo>
                    <a:pt x="2394" y="964"/>
                  </a:lnTo>
                  <a:lnTo>
                    <a:pt x="2437" y="976"/>
                  </a:lnTo>
                  <a:lnTo>
                    <a:pt x="2476" y="994"/>
                  </a:lnTo>
                  <a:lnTo>
                    <a:pt x="2514" y="1016"/>
                  </a:lnTo>
                  <a:lnTo>
                    <a:pt x="2932" y="598"/>
                  </a:lnTo>
                  <a:lnTo>
                    <a:pt x="2910" y="560"/>
                  </a:lnTo>
                  <a:lnTo>
                    <a:pt x="2892" y="520"/>
                  </a:lnTo>
                  <a:lnTo>
                    <a:pt x="2880" y="477"/>
                  </a:lnTo>
                  <a:lnTo>
                    <a:pt x="2872" y="433"/>
                  </a:lnTo>
                  <a:lnTo>
                    <a:pt x="2869" y="387"/>
                  </a:lnTo>
                  <a:lnTo>
                    <a:pt x="2872" y="339"/>
                  </a:lnTo>
                  <a:lnTo>
                    <a:pt x="2881" y="291"/>
                  </a:lnTo>
                  <a:lnTo>
                    <a:pt x="2896" y="247"/>
                  </a:lnTo>
                  <a:lnTo>
                    <a:pt x="2914" y="205"/>
                  </a:lnTo>
                  <a:lnTo>
                    <a:pt x="2939" y="166"/>
                  </a:lnTo>
                  <a:lnTo>
                    <a:pt x="2968" y="130"/>
                  </a:lnTo>
                  <a:lnTo>
                    <a:pt x="3000" y="98"/>
                  </a:lnTo>
                  <a:lnTo>
                    <a:pt x="3035" y="69"/>
                  </a:lnTo>
                  <a:lnTo>
                    <a:pt x="3075" y="46"/>
                  </a:lnTo>
                  <a:lnTo>
                    <a:pt x="3117" y="26"/>
                  </a:lnTo>
                  <a:lnTo>
                    <a:pt x="3161" y="11"/>
                  </a:lnTo>
                  <a:lnTo>
                    <a:pt x="3208" y="2"/>
                  </a:lnTo>
                  <a:lnTo>
                    <a:pt x="3256" y="0"/>
                  </a:lnTo>
                  <a:close/>
                </a:path>
              </a:pathLst>
            </a:custGeom>
            <a:grpFill/>
            <a:ln w="0">
              <a:noFill/>
              <a:prstDash val="solid"/>
              <a:round/>
            </a:ln>
          </p:spPr>
          <p:txBody>
            <a:bodyPr vert="horz" wrap="square" lIns="91440" tIns="45720" rIns="91440" bIns="45720" numCol="1" anchor="t" anchorCtr="0" compatLnSpc="1"/>
            <a:lstStyle/>
            <a:p>
              <a:endParaRPr lang="en-US">
                <a:solidFill>
                  <a:srgbClr val="203C8E"/>
                </a:solidFill>
              </a:endParaRPr>
            </a:p>
          </p:txBody>
        </p:sp>
        <p:sp>
          <p:nvSpPr>
            <p:cNvPr id="32" name="Freeform 92"/>
            <p:cNvSpPr/>
            <p:nvPr/>
          </p:nvSpPr>
          <p:spPr bwMode="auto">
            <a:xfrm>
              <a:off x="10180638" y="2981325"/>
              <a:ext cx="50800" cy="50800"/>
            </a:xfrm>
            <a:custGeom>
              <a:avLst/>
              <a:gdLst>
                <a:gd name="T0" fmla="*/ 242 w 322"/>
                <a:gd name="T1" fmla="*/ 0 h 322"/>
                <a:gd name="T2" fmla="*/ 262 w 322"/>
                <a:gd name="T3" fmla="*/ 2 h 322"/>
                <a:gd name="T4" fmla="*/ 282 w 322"/>
                <a:gd name="T5" fmla="*/ 10 h 322"/>
                <a:gd name="T6" fmla="*/ 299 w 322"/>
                <a:gd name="T7" fmla="*/ 23 h 322"/>
                <a:gd name="T8" fmla="*/ 312 w 322"/>
                <a:gd name="T9" fmla="*/ 40 h 322"/>
                <a:gd name="T10" fmla="*/ 320 w 322"/>
                <a:gd name="T11" fmla="*/ 59 h 322"/>
                <a:gd name="T12" fmla="*/ 322 w 322"/>
                <a:gd name="T13" fmla="*/ 80 h 322"/>
                <a:gd name="T14" fmla="*/ 320 w 322"/>
                <a:gd name="T15" fmla="*/ 99 h 322"/>
                <a:gd name="T16" fmla="*/ 312 w 322"/>
                <a:gd name="T17" fmla="*/ 118 h 322"/>
                <a:gd name="T18" fmla="*/ 299 w 322"/>
                <a:gd name="T19" fmla="*/ 136 h 322"/>
                <a:gd name="T20" fmla="*/ 136 w 322"/>
                <a:gd name="T21" fmla="*/ 299 h 322"/>
                <a:gd name="T22" fmla="*/ 119 w 322"/>
                <a:gd name="T23" fmla="*/ 312 h 322"/>
                <a:gd name="T24" fmla="*/ 100 w 322"/>
                <a:gd name="T25" fmla="*/ 320 h 322"/>
                <a:gd name="T26" fmla="*/ 80 w 322"/>
                <a:gd name="T27" fmla="*/ 322 h 322"/>
                <a:gd name="T28" fmla="*/ 60 w 322"/>
                <a:gd name="T29" fmla="*/ 320 h 322"/>
                <a:gd name="T30" fmla="*/ 40 w 322"/>
                <a:gd name="T31" fmla="*/ 312 h 322"/>
                <a:gd name="T32" fmla="*/ 23 w 322"/>
                <a:gd name="T33" fmla="*/ 299 h 322"/>
                <a:gd name="T34" fmla="*/ 10 w 322"/>
                <a:gd name="T35" fmla="*/ 282 h 322"/>
                <a:gd name="T36" fmla="*/ 2 w 322"/>
                <a:gd name="T37" fmla="*/ 262 h 322"/>
                <a:gd name="T38" fmla="*/ 0 w 322"/>
                <a:gd name="T39" fmla="*/ 242 h 322"/>
                <a:gd name="T40" fmla="*/ 2 w 322"/>
                <a:gd name="T41" fmla="*/ 221 h 322"/>
                <a:gd name="T42" fmla="*/ 10 w 322"/>
                <a:gd name="T43" fmla="*/ 202 h 322"/>
                <a:gd name="T44" fmla="*/ 23 w 322"/>
                <a:gd name="T45" fmla="*/ 186 h 322"/>
                <a:gd name="T46" fmla="*/ 186 w 322"/>
                <a:gd name="T47" fmla="*/ 23 h 322"/>
                <a:gd name="T48" fmla="*/ 202 w 322"/>
                <a:gd name="T49" fmla="*/ 10 h 322"/>
                <a:gd name="T50" fmla="*/ 222 w 322"/>
                <a:gd name="T51" fmla="*/ 2 h 322"/>
                <a:gd name="T52" fmla="*/ 242 w 322"/>
                <a:gd name="T5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322">
                  <a:moveTo>
                    <a:pt x="242" y="0"/>
                  </a:moveTo>
                  <a:lnTo>
                    <a:pt x="262" y="2"/>
                  </a:lnTo>
                  <a:lnTo>
                    <a:pt x="282" y="10"/>
                  </a:lnTo>
                  <a:lnTo>
                    <a:pt x="299" y="23"/>
                  </a:lnTo>
                  <a:lnTo>
                    <a:pt x="312" y="40"/>
                  </a:lnTo>
                  <a:lnTo>
                    <a:pt x="320" y="59"/>
                  </a:lnTo>
                  <a:lnTo>
                    <a:pt x="322" y="80"/>
                  </a:lnTo>
                  <a:lnTo>
                    <a:pt x="320" y="99"/>
                  </a:lnTo>
                  <a:lnTo>
                    <a:pt x="312" y="118"/>
                  </a:lnTo>
                  <a:lnTo>
                    <a:pt x="299" y="136"/>
                  </a:lnTo>
                  <a:lnTo>
                    <a:pt x="136" y="299"/>
                  </a:lnTo>
                  <a:lnTo>
                    <a:pt x="119" y="312"/>
                  </a:lnTo>
                  <a:lnTo>
                    <a:pt x="100" y="320"/>
                  </a:lnTo>
                  <a:lnTo>
                    <a:pt x="80" y="322"/>
                  </a:lnTo>
                  <a:lnTo>
                    <a:pt x="60" y="320"/>
                  </a:lnTo>
                  <a:lnTo>
                    <a:pt x="40" y="312"/>
                  </a:lnTo>
                  <a:lnTo>
                    <a:pt x="23" y="299"/>
                  </a:lnTo>
                  <a:lnTo>
                    <a:pt x="10" y="282"/>
                  </a:lnTo>
                  <a:lnTo>
                    <a:pt x="2" y="262"/>
                  </a:lnTo>
                  <a:lnTo>
                    <a:pt x="0" y="242"/>
                  </a:lnTo>
                  <a:lnTo>
                    <a:pt x="2" y="221"/>
                  </a:lnTo>
                  <a:lnTo>
                    <a:pt x="10" y="202"/>
                  </a:lnTo>
                  <a:lnTo>
                    <a:pt x="23" y="186"/>
                  </a:lnTo>
                  <a:lnTo>
                    <a:pt x="186" y="23"/>
                  </a:lnTo>
                  <a:lnTo>
                    <a:pt x="202" y="10"/>
                  </a:lnTo>
                  <a:lnTo>
                    <a:pt x="222" y="2"/>
                  </a:lnTo>
                  <a:lnTo>
                    <a:pt x="242" y="0"/>
                  </a:lnTo>
                  <a:close/>
                </a:path>
              </a:pathLst>
            </a:custGeom>
            <a:grpFill/>
            <a:ln w="0">
              <a:noFill/>
              <a:prstDash val="solid"/>
              <a:round/>
            </a:ln>
          </p:spPr>
          <p:txBody>
            <a:bodyPr vert="horz" wrap="square" lIns="91440" tIns="45720" rIns="91440" bIns="45720" numCol="1" anchor="t" anchorCtr="0" compatLnSpc="1"/>
            <a:lstStyle/>
            <a:p>
              <a:endParaRPr lang="en-US">
                <a:solidFill>
                  <a:srgbClr val="203C8E"/>
                </a:solidFill>
              </a:endParaRPr>
            </a:p>
          </p:txBody>
        </p:sp>
        <p:sp>
          <p:nvSpPr>
            <p:cNvPr id="33" name="Freeform 93"/>
            <p:cNvSpPr/>
            <p:nvPr/>
          </p:nvSpPr>
          <p:spPr bwMode="auto">
            <a:xfrm>
              <a:off x="10402888" y="2900363"/>
              <a:ext cx="50800" cy="50800"/>
            </a:xfrm>
            <a:custGeom>
              <a:avLst/>
              <a:gdLst>
                <a:gd name="T0" fmla="*/ 243 w 323"/>
                <a:gd name="T1" fmla="*/ 0 h 323"/>
                <a:gd name="T2" fmla="*/ 264 w 323"/>
                <a:gd name="T3" fmla="*/ 3 h 323"/>
                <a:gd name="T4" fmla="*/ 282 w 323"/>
                <a:gd name="T5" fmla="*/ 10 h 323"/>
                <a:gd name="T6" fmla="*/ 300 w 323"/>
                <a:gd name="T7" fmla="*/ 24 h 323"/>
                <a:gd name="T8" fmla="*/ 312 w 323"/>
                <a:gd name="T9" fmla="*/ 40 h 323"/>
                <a:gd name="T10" fmla="*/ 320 w 323"/>
                <a:gd name="T11" fmla="*/ 60 h 323"/>
                <a:gd name="T12" fmla="*/ 323 w 323"/>
                <a:gd name="T13" fmla="*/ 80 h 323"/>
                <a:gd name="T14" fmla="*/ 320 w 323"/>
                <a:gd name="T15" fmla="*/ 100 h 323"/>
                <a:gd name="T16" fmla="*/ 312 w 323"/>
                <a:gd name="T17" fmla="*/ 120 h 323"/>
                <a:gd name="T18" fmla="*/ 300 w 323"/>
                <a:gd name="T19" fmla="*/ 137 h 323"/>
                <a:gd name="T20" fmla="*/ 138 w 323"/>
                <a:gd name="T21" fmla="*/ 299 h 323"/>
                <a:gd name="T22" fmla="*/ 120 w 323"/>
                <a:gd name="T23" fmla="*/ 313 h 323"/>
                <a:gd name="T24" fmla="*/ 101 w 323"/>
                <a:gd name="T25" fmla="*/ 320 h 323"/>
                <a:gd name="T26" fmla="*/ 80 w 323"/>
                <a:gd name="T27" fmla="*/ 323 h 323"/>
                <a:gd name="T28" fmla="*/ 60 w 323"/>
                <a:gd name="T29" fmla="*/ 320 h 323"/>
                <a:gd name="T30" fmla="*/ 41 w 323"/>
                <a:gd name="T31" fmla="*/ 313 h 323"/>
                <a:gd name="T32" fmla="*/ 24 w 323"/>
                <a:gd name="T33" fmla="*/ 299 h 323"/>
                <a:gd name="T34" fmla="*/ 12 w 323"/>
                <a:gd name="T35" fmla="*/ 283 h 323"/>
                <a:gd name="T36" fmla="*/ 4 w 323"/>
                <a:gd name="T37" fmla="*/ 263 h 323"/>
                <a:gd name="T38" fmla="*/ 0 w 323"/>
                <a:gd name="T39" fmla="*/ 243 h 323"/>
                <a:gd name="T40" fmla="*/ 4 w 323"/>
                <a:gd name="T41" fmla="*/ 223 h 323"/>
                <a:gd name="T42" fmla="*/ 12 w 323"/>
                <a:gd name="T43" fmla="*/ 203 h 323"/>
                <a:gd name="T44" fmla="*/ 24 w 323"/>
                <a:gd name="T45" fmla="*/ 186 h 323"/>
                <a:gd name="T46" fmla="*/ 186 w 323"/>
                <a:gd name="T47" fmla="*/ 24 h 323"/>
                <a:gd name="T48" fmla="*/ 204 w 323"/>
                <a:gd name="T49" fmla="*/ 10 h 323"/>
                <a:gd name="T50" fmla="*/ 223 w 323"/>
                <a:gd name="T51" fmla="*/ 3 h 323"/>
                <a:gd name="T52" fmla="*/ 243 w 323"/>
                <a:gd name="T53"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323">
                  <a:moveTo>
                    <a:pt x="243" y="0"/>
                  </a:moveTo>
                  <a:lnTo>
                    <a:pt x="264" y="3"/>
                  </a:lnTo>
                  <a:lnTo>
                    <a:pt x="282" y="10"/>
                  </a:lnTo>
                  <a:lnTo>
                    <a:pt x="300" y="24"/>
                  </a:lnTo>
                  <a:lnTo>
                    <a:pt x="312" y="40"/>
                  </a:lnTo>
                  <a:lnTo>
                    <a:pt x="320" y="60"/>
                  </a:lnTo>
                  <a:lnTo>
                    <a:pt x="323" y="80"/>
                  </a:lnTo>
                  <a:lnTo>
                    <a:pt x="320" y="100"/>
                  </a:lnTo>
                  <a:lnTo>
                    <a:pt x="312" y="120"/>
                  </a:lnTo>
                  <a:lnTo>
                    <a:pt x="300" y="137"/>
                  </a:lnTo>
                  <a:lnTo>
                    <a:pt x="138" y="299"/>
                  </a:lnTo>
                  <a:lnTo>
                    <a:pt x="120" y="313"/>
                  </a:lnTo>
                  <a:lnTo>
                    <a:pt x="101" y="320"/>
                  </a:lnTo>
                  <a:lnTo>
                    <a:pt x="80" y="323"/>
                  </a:lnTo>
                  <a:lnTo>
                    <a:pt x="60" y="320"/>
                  </a:lnTo>
                  <a:lnTo>
                    <a:pt x="41" y="313"/>
                  </a:lnTo>
                  <a:lnTo>
                    <a:pt x="24" y="299"/>
                  </a:lnTo>
                  <a:lnTo>
                    <a:pt x="12" y="283"/>
                  </a:lnTo>
                  <a:lnTo>
                    <a:pt x="4" y="263"/>
                  </a:lnTo>
                  <a:lnTo>
                    <a:pt x="0" y="243"/>
                  </a:lnTo>
                  <a:lnTo>
                    <a:pt x="4" y="223"/>
                  </a:lnTo>
                  <a:lnTo>
                    <a:pt x="12" y="203"/>
                  </a:lnTo>
                  <a:lnTo>
                    <a:pt x="24" y="186"/>
                  </a:lnTo>
                  <a:lnTo>
                    <a:pt x="186" y="24"/>
                  </a:lnTo>
                  <a:lnTo>
                    <a:pt x="204" y="10"/>
                  </a:lnTo>
                  <a:lnTo>
                    <a:pt x="223" y="3"/>
                  </a:lnTo>
                  <a:lnTo>
                    <a:pt x="243" y="0"/>
                  </a:lnTo>
                  <a:close/>
                </a:path>
              </a:pathLst>
            </a:custGeom>
            <a:grpFill/>
            <a:ln w="0">
              <a:noFill/>
              <a:prstDash val="solid"/>
              <a:round/>
            </a:ln>
          </p:spPr>
          <p:txBody>
            <a:bodyPr vert="horz" wrap="square" lIns="91440" tIns="45720" rIns="91440" bIns="45720" numCol="1" anchor="t" anchorCtr="0" compatLnSpc="1"/>
            <a:lstStyle/>
            <a:p>
              <a:endParaRPr lang="en-US">
                <a:solidFill>
                  <a:srgbClr val="203C8E"/>
                </a:solidFill>
              </a:endParaRPr>
            </a:p>
          </p:txBody>
        </p:sp>
      </p:grpSp>
      <p:grpSp>
        <p:nvGrpSpPr>
          <p:cNvPr id="34" name="Group 34"/>
          <p:cNvGrpSpPr/>
          <p:nvPr/>
        </p:nvGrpSpPr>
        <p:grpSpPr>
          <a:xfrm>
            <a:off x="10116525" y="2502713"/>
            <a:ext cx="616724" cy="616724"/>
            <a:chOff x="9085263" y="2676525"/>
            <a:chExt cx="579437" cy="579438"/>
          </a:xfrm>
          <a:solidFill>
            <a:srgbClr val="203C8E"/>
          </a:solidFill>
        </p:grpSpPr>
        <p:sp>
          <p:nvSpPr>
            <p:cNvPr id="35" name="Freeform 98"/>
            <p:cNvSpPr>
              <a:spLocks noEditPoints="1"/>
            </p:cNvSpPr>
            <p:nvPr/>
          </p:nvSpPr>
          <p:spPr bwMode="auto">
            <a:xfrm>
              <a:off x="9085263" y="2676525"/>
              <a:ext cx="579437" cy="579438"/>
            </a:xfrm>
            <a:custGeom>
              <a:avLst/>
              <a:gdLst>
                <a:gd name="T0" fmla="*/ 199 w 3650"/>
                <a:gd name="T1" fmla="*/ 3163 h 3649"/>
                <a:gd name="T2" fmla="*/ 212 w 3650"/>
                <a:gd name="T3" fmla="*/ 3337 h 3649"/>
                <a:gd name="T4" fmla="*/ 345 w 3650"/>
                <a:gd name="T5" fmla="*/ 3450 h 3649"/>
                <a:gd name="T6" fmla="*/ 518 w 3650"/>
                <a:gd name="T7" fmla="*/ 3437 h 3649"/>
                <a:gd name="T8" fmla="*/ 941 w 3650"/>
                <a:gd name="T9" fmla="*/ 2387 h 3649"/>
                <a:gd name="T10" fmla="*/ 2326 w 3650"/>
                <a:gd name="T11" fmla="*/ 187 h 3649"/>
                <a:gd name="T12" fmla="*/ 1968 w 3650"/>
                <a:gd name="T13" fmla="*/ 245 h 3649"/>
                <a:gd name="T14" fmla="*/ 1639 w 3650"/>
                <a:gd name="T15" fmla="*/ 418 h 3649"/>
                <a:gd name="T16" fmla="*/ 1369 w 3650"/>
                <a:gd name="T17" fmla="*/ 710 h 3649"/>
                <a:gd name="T18" fmla="*/ 1216 w 3650"/>
                <a:gd name="T19" fmla="*/ 1080 h 3649"/>
                <a:gd name="T20" fmla="*/ 1201 w 3650"/>
                <a:gd name="T21" fmla="*/ 1487 h 3649"/>
                <a:gd name="T22" fmla="*/ 1327 w 3650"/>
                <a:gd name="T23" fmla="*/ 1867 h 3649"/>
                <a:gd name="T24" fmla="*/ 1582 w 3650"/>
                <a:gd name="T25" fmla="*/ 2181 h 3649"/>
                <a:gd name="T26" fmla="*/ 1916 w 3650"/>
                <a:gd name="T27" fmla="*/ 2383 h 3649"/>
                <a:gd name="T28" fmla="*/ 2288 w 3650"/>
                <a:gd name="T29" fmla="*/ 2458 h 3649"/>
                <a:gd name="T30" fmla="*/ 2663 w 3650"/>
                <a:gd name="T31" fmla="*/ 2408 h 3649"/>
                <a:gd name="T32" fmla="*/ 3007 w 3650"/>
                <a:gd name="T33" fmla="*/ 2232 h 3649"/>
                <a:gd name="T34" fmla="*/ 3283 w 3650"/>
                <a:gd name="T35" fmla="*/ 1936 h 3649"/>
                <a:gd name="T36" fmla="*/ 3437 w 3650"/>
                <a:gd name="T37" fmla="*/ 1566 h 3649"/>
                <a:gd name="T38" fmla="*/ 3451 w 3650"/>
                <a:gd name="T39" fmla="*/ 1159 h 3649"/>
                <a:gd name="T40" fmla="*/ 3324 w 3650"/>
                <a:gd name="T41" fmla="*/ 779 h 3649"/>
                <a:gd name="T42" fmla="*/ 3073 w 3650"/>
                <a:gd name="T43" fmla="*/ 467 h 3649"/>
                <a:gd name="T44" fmla="*/ 2754 w 3650"/>
                <a:gd name="T45" fmla="*/ 270 h 3649"/>
                <a:gd name="T46" fmla="*/ 2399 w 3650"/>
                <a:gd name="T47" fmla="*/ 189 h 3649"/>
                <a:gd name="T48" fmla="*/ 2579 w 3650"/>
                <a:gd name="T49" fmla="*/ 23 h 3649"/>
                <a:gd name="T50" fmla="*/ 2980 w 3650"/>
                <a:gd name="T51" fmla="*/ 172 h 3649"/>
                <a:gd name="T52" fmla="*/ 3323 w 3650"/>
                <a:gd name="T53" fmla="*/ 451 h 3649"/>
                <a:gd name="T54" fmla="*/ 3549 w 3650"/>
                <a:gd name="T55" fmla="*/ 816 h 3649"/>
                <a:gd name="T56" fmla="*/ 3647 w 3650"/>
                <a:gd name="T57" fmla="*/ 1236 h 3649"/>
                <a:gd name="T58" fmla="*/ 3605 w 3650"/>
                <a:gd name="T59" fmla="*/ 1667 h 3649"/>
                <a:gd name="T60" fmla="*/ 3429 w 3650"/>
                <a:gd name="T61" fmla="*/ 2057 h 3649"/>
                <a:gd name="T62" fmla="*/ 3127 w 3650"/>
                <a:gd name="T63" fmla="*/ 2378 h 3649"/>
                <a:gd name="T64" fmla="*/ 2744 w 3650"/>
                <a:gd name="T65" fmla="*/ 2579 h 3649"/>
                <a:gd name="T66" fmla="*/ 2326 w 3650"/>
                <a:gd name="T67" fmla="*/ 2647 h 3649"/>
                <a:gd name="T68" fmla="*/ 1909 w 3650"/>
                <a:gd name="T69" fmla="*/ 2579 h 3649"/>
                <a:gd name="T70" fmla="*/ 1527 w 3650"/>
                <a:gd name="T71" fmla="*/ 2379 h 3649"/>
                <a:gd name="T72" fmla="*/ 1482 w 3650"/>
                <a:gd name="T73" fmla="*/ 2672 h 3649"/>
                <a:gd name="T74" fmla="*/ 1473 w 3650"/>
                <a:gd name="T75" fmla="*/ 2760 h 3649"/>
                <a:gd name="T76" fmla="*/ 595 w 3650"/>
                <a:gd name="T77" fmla="*/ 3608 h 3649"/>
                <a:gd name="T78" fmla="*/ 368 w 3650"/>
                <a:gd name="T79" fmla="*/ 3647 h 3649"/>
                <a:gd name="T80" fmla="*/ 157 w 3650"/>
                <a:gd name="T81" fmla="*/ 3558 h 3649"/>
                <a:gd name="T82" fmla="*/ 23 w 3650"/>
                <a:gd name="T83" fmla="*/ 3371 h 3649"/>
                <a:gd name="T84" fmla="*/ 10 w 3650"/>
                <a:gd name="T85" fmla="*/ 3141 h 3649"/>
                <a:gd name="T86" fmla="*/ 122 w 3650"/>
                <a:gd name="T87" fmla="*/ 2940 h 3649"/>
                <a:gd name="T88" fmla="*/ 941 w 3650"/>
                <a:gd name="T89" fmla="*/ 2160 h 3649"/>
                <a:gd name="T90" fmla="*/ 1168 w 3650"/>
                <a:gd name="T91" fmla="*/ 2348 h 3649"/>
                <a:gd name="T92" fmla="*/ 1136 w 3650"/>
                <a:gd name="T93" fmla="*/ 1905 h 3649"/>
                <a:gd name="T94" fmla="*/ 1013 w 3650"/>
                <a:gd name="T95" fmla="*/ 1497 h 3649"/>
                <a:gd name="T96" fmla="*/ 1028 w 3650"/>
                <a:gd name="T97" fmla="*/ 1063 h 3649"/>
                <a:gd name="T98" fmla="*/ 1178 w 3650"/>
                <a:gd name="T99" fmla="*/ 662 h 3649"/>
                <a:gd name="T100" fmla="*/ 1456 w 3650"/>
                <a:gd name="T101" fmla="*/ 325 h 3649"/>
                <a:gd name="T102" fmla="*/ 1827 w 3650"/>
                <a:gd name="T103" fmla="*/ 96 h 3649"/>
                <a:gd name="T104" fmla="*/ 2241 w 3650"/>
                <a:gd name="T105" fmla="*/ 2 h 3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50" h="3649">
                  <a:moveTo>
                    <a:pt x="675" y="2654"/>
                  </a:moveTo>
                  <a:lnTo>
                    <a:pt x="254" y="3073"/>
                  </a:lnTo>
                  <a:lnTo>
                    <a:pt x="231" y="3100"/>
                  </a:lnTo>
                  <a:lnTo>
                    <a:pt x="212" y="3131"/>
                  </a:lnTo>
                  <a:lnTo>
                    <a:pt x="199" y="3163"/>
                  </a:lnTo>
                  <a:lnTo>
                    <a:pt x="190" y="3198"/>
                  </a:lnTo>
                  <a:lnTo>
                    <a:pt x="188" y="3234"/>
                  </a:lnTo>
                  <a:lnTo>
                    <a:pt x="190" y="3270"/>
                  </a:lnTo>
                  <a:lnTo>
                    <a:pt x="199" y="3304"/>
                  </a:lnTo>
                  <a:lnTo>
                    <a:pt x="212" y="3337"/>
                  </a:lnTo>
                  <a:lnTo>
                    <a:pt x="231" y="3367"/>
                  </a:lnTo>
                  <a:lnTo>
                    <a:pt x="254" y="3395"/>
                  </a:lnTo>
                  <a:lnTo>
                    <a:pt x="282" y="3418"/>
                  </a:lnTo>
                  <a:lnTo>
                    <a:pt x="312" y="3437"/>
                  </a:lnTo>
                  <a:lnTo>
                    <a:pt x="345" y="3450"/>
                  </a:lnTo>
                  <a:lnTo>
                    <a:pt x="379" y="3459"/>
                  </a:lnTo>
                  <a:lnTo>
                    <a:pt x="415" y="3461"/>
                  </a:lnTo>
                  <a:lnTo>
                    <a:pt x="451" y="3459"/>
                  </a:lnTo>
                  <a:lnTo>
                    <a:pt x="486" y="3450"/>
                  </a:lnTo>
                  <a:lnTo>
                    <a:pt x="518" y="3437"/>
                  </a:lnTo>
                  <a:lnTo>
                    <a:pt x="549" y="3418"/>
                  </a:lnTo>
                  <a:lnTo>
                    <a:pt x="576" y="3395"/>
                  </a:lnTo>
                  <a:lnTo>
                    <a:pt x="995" y="2974"/>
                  </a:lnTo>
                  <a:lnTo>
                    <a:pt x="675" y="2654"/>
                  </a:lnTo>
                  <a:close/>
                  <a:moveTo>
                    <a:pt x="941" y="2387"/>
                  </a:moveTo>
                  <a:lnTo>
                    <a:pt x="807" y="2521"/>
                  </a:lnTo>
                  <a:lnTo>
                    <a:pt x="1128" y="2842"/>
                  </a:lnTo>
                  <a:lnTo>
                    <a:pt x="1262" y="2708"/>
                  </a:lnTo>
                  <a:lnTo>
                    <a:pt x="941" y="2387"/>
                  </a:lnTo>
                  <a:close/>
                  <a:moveTo>
                    <a:pt x="2326" y="187"/>
                  </a:moveTo>
                  <a:lnTo>
                    <a:pt x="2253" y="189"/>
                  </a:lnTo>
                  <a:lnTo>
                    <a:pt x="2181" y="197"/>
                  </a:lnTo>
                  <a:lnTo>
                    <a:pt x="2109" y="208"/>
                  </a:lnTo>
                  <a:lnTo>
                    <a:pt x="2037" y="225"/>
                  </a:lnTo>
                  <a:lnTo>
                    <a:pt x="1968" y="245"/>
                  </a:lnTo>
                  <a:lnTo>
                    <a:pt x="1898" y="270"/>
                  </a:lnTo>
                  <a:lnTo>
                    <a:pt x="1831" y="301"/>
                  </a:lnTo>
                  <a:lnTo>
                    <a:pt x="1764" y="335"/>
                  </a:lnTo>
                  <a:lnTo>
                    <a:pt x="1701" y="374"/>
                  </a:lnTo>
                  <a:lnTo>
                    <a:pt x="1639" y="418"/>
                  </a:lnTo>
                  <a:lnTo>
                    <a:pt x="1579" y="467"/>
                  </a:lnTo>
                  <a:lnTo>
                    <a:pt x="1523" y="520"/>
                  </a:lnTo>
                  <a:lnTo>
                    <a:pt x="1467" y="580"/>
                  </a:lnTo>
                  <a:lnTo>
                    <a:pt x="1415" y="644"/>
                  </a:lnTo>
                  <a:lnTo>
                    <a:pt x="1369" y="710"/>
                  </a:lnTo>
                  <a:lnTo>
                    <a:pt x="1327" y="779"/>
                  </a:lnTo>
                  <a:lnTo>
                    <a:pt x="1292" y="851"/>
                  </a:lnTo>
                  <a:lnTo>
                    <a:pt x="1261" y="926"/>
                  </a:lnTo>
                  <a:lnTo>
                    <a:pt x="1235" y="1002"/>
                  </a:lnTo>
                  <a:lnTo>
                    <a:pt x="1216" y="1080"/>
                  </a:lnTo>
                  <a:lnTo>
                    <a:pt x="1201" y="1159"/>
                  </a:lnTo>
                  <a:lnTo>
                    <a:pt x="1192" y="1241"/>
                  </a:lnTo>
                  <a:lnTo>
                    <a:pt x="1190" y="1323"/>
                  </a:lnTo>
                  <a:lnTo>
                    <a:pt x="1192" y="1405"/>
                  </a:lnTo>
                  <a:lnTo>
                    <a:pt x="1201" y="1487"/>
                  </a:lnTo>
                  <a:lnTo>
                    <a:pt x="1216" y="1566"/>
                  </a:lnTo>
                  <a:lnTo>
                    <a:pt x="1235" y="1645"/>
                  </a:lnTo>
                  <a:lnTo>
                    <a:pt x="1261" y="1721"/>
                  </a:lnTo>
                  <a:lnTo>
                    <a:pt x="1292" y="1795"/>
                  </a:lnTo>
                  <a:lnTo>
                    <a:pt x="1327" y="1867"/>
                  </a:lnTo>
                  <a:lnTo>
                    <a:pt x="1369" y="1936"/>
                  </a:lnTo>
                  <a:lnTo>
                    <a:pt x="1415" y="2003"/>
                  </a:lnTo>
                  <a:lnTo>
                    <a:pt x="1467" y="2066"/>
                  </a:lnTo>
                  <a:lnTo>
                    <a:pt x="1523" y="2126"/>
                  </a:lnTo>
                  <a:lnTo>
                    <a:pt x="1582" y="2181"/>
                  </a:lnTo>
                  <a:lnTo>
                    <a:pt x="1644" y="2232"/>
                  </a:lnTo>
                  <a:lnTo>
                    <a:pt x="1709" y="2277"/>
                  </a:lnTo>
                  <a:lnTo>
                    <a:pt x="1776" y="2317"/>
                  </a:lnTo>
                  <a:lnTo>
                    <a:pt x="1845" y="2353"/>
                  </a:lnTo>
                  <a:lnTo>
                    <a:pt x="1916" y="2383"/>
                  </a:lnTo>
                  <a:lnTo>
                    <a:pt x="1989" y="2408"/>
                  </a:lnTo>
                  <a:lnTo>
                    <a:pt x="2062" y="2428"/>
                  </a:lnTo>
                  <a:lnTo>
                    <a:pt x="2137" y="2443"/>
                  </a:lnTo>
                  <a:lnTo>
                    <a:pt x="2212" y="2453"/>
                  </a:lnTo>
                  <a:lnTo>
                    <a:pt x="2288" y="2458"/>
                  </a:lnTo>
                  <a:lnTo>
                    <a:pt x="2364" y="2458"/>
                  </a:lnTo>
                  <a:lnTo>
                    <a:pt x="2440" y="2453"/>
                  </a:lnTo>
                  <a:lnTo>
                    <a:pt x="2515" y="2443"/>
                  </a:lnTo>
                  <a:lnTo>
                    <a:pt x="2589" y="2428"/>
                  </a:lnTo>
                  <a:lnTo>
                    <a:pt x="2663" y="2408"/>
                  </a:lnTo>
                  <a:lnTo>
                    <a:pt x="2735" y="2383"/>
                  </a:lnTo>
                  <a:lnTo>
                    <a:pt x="2807" y="2353"/>
                  </a:lnTo>
                  <a:lnTo>
                    <a:pt x="2876" y="2317"/>
                  </a:lnTo>
                  <a:lnTo>
                    <a:pt x="2943" y="2277"/>
                  </a:lnTo>
                  <a:lnTo>
                    <a:pt x="3007" y="2232"/>
                  </a:lnTo>
                  <a:lnTo>
                    <a:pt x="3070" y="2181"/>
                  </a:lnTo>
                  <a:lnTo>
                    <a:pt x="3129" y="2126"/>
                  </a:lnTo>
                  <a:lnTo>
                    <a:pt x="3185" y="2066"/>
                  </a:lnTo>
                  <a:lnTo>
                    <a:pt x="3236" y="2003"/>
                  </a:lnTo>
                  <a:lnTo>
                    <a:pt x="3283" y="1936"/>
                  </a:lnTo>
                  <a:lnTo>
                    <a:pt x="3324" y="1867"/>
                  </a:lnTo>
                  <a:lnTo>
                    <a:pt x="3360" y="1795"/>
                  </a:lnTo>
                  <a:lnTo>
                    <a:pt x="3391" y="1721"/>
                  </a:lnTo>
                  <a:lnTo>
                    <a:pt x="3417" y="1645"/>
                  </a:lnTo>
                  <a:lnTo>
                    <a:pt x="3437" y="1566"/>
                  </a:lnTo>
                  <a:lnTo>
                    <a:pt x="3451" y="1487"/>
                  </a:lnTo>
                  <a:lnTo>
                    <a:pt x="3460" y="1405"/>
                  </a:lnTo>
                  <a:lnTo>
                    <a:pt x="3462" y="1323"/>
                  </a:lnTo>
                  <a:lnTo>
                    <a:pt x="3460" y="1241"/>
                  </a:lnTo>
                  <a:lnTo>
                    <a:pt x="3451" y="1159"/>
                  </a:lnTo>
                  <a:lnTo>
                    <a:pt x="3437" y="1080"/>
                  </a:lnTo>
                  <a:lnTo>
                    <a:pt x="3417" y="1002"/>
                  </a:lnTo>
                  <a:lnTo>
                    <a:pt x="3391" y="926"/>
                  </a:lnTo>
                  <a:lnTo>
                    <a:pt x="3360" y="851"/>
                  </a:lnTo>
                  <a:lnTo>
                    <a:pt x="3324" y="779"/>
                  </a:lnTo>
                  <a:lnTo>
                    <a:pt x="3283" y="710"/>
                  </a:lnTo>
                  <a:lnTo>
                    <a:pt x="3236" y="644"/>
                  </a:lnTo>
                  <a:lnTo>
                    <a:pt x="3185" y="580"/>
                  </a:lnTo>
                  <a:lnTo>
                    <a:pt x="3129" y="520"/>
                  </a:lnTo>
                  <a:lnTo>
                    <a:pt x="3073" y="467"/>
                  </a:lnTo>
                  <a:lnTo>
                    <a:pt x="3013" y="418"/>
                  </a:lnTo>
                  <a:lnTo>
                    <a:pt x="2951" y="374"/>
                  </a:lnTo>
                  <a:lnTo>
                    <a:pt x="2887" y="335"/>
                  </a:lnTo>
                  <a:lnTo>
                    <a:pt x="2822" y="300"/>
                  </a:lnTo>
                  <a:lnTo>
                    <a:pt x="2754" y="270"/>
                  </a:lnTo>
                  <a:lnTo>
                    <a:pt x="2684" y="245"/>
                  </a:lnTo>
                  <a:lnTo>
                    <a:pt x="2615" y="225"/>
                  </a:lnTo>
                  <a:lnTo>
                    <a:pt x="2543" y="208"/>
                  </a:lnTo>
                  <a:lnTo>
                    <a:pt x="2471" y="197"/>
                  </a:lnTo>
                  <a:lnTo>
                    <a:pt x="2399" y="189"/>
                  </a:lnTo>
                  <a:lnTo>
                    <a:pt x="2326" y="187"/>
                  </a:lnTo>
                  <a:close/>
                  <a:moveTo>
                    <a:pt x="2326" y="0"/>
                  </a:moveTo>
                  <a:lnTo>
                    <a:pt x="2411" y="2"/>
                  </a:lnTo>
                  <a:lnTo>
                    <a:pt x="2495" y="10"/>
                  </a:lnTo>
                  <a:lnTo>
                    <a:pt x="2579" y="23"/>
                  </a:lnTo>
                  <a:lnTo>
                    <a:pt x="2662" y="42"/>
                  </a:lnTo>
                  <a:lnTo>
                    <a:pt x="2744" y="66"/>
                  </a:lnTo>
                  <a:lnTo>
                    <a:pt x="2825" y="96"/>
                  </a:lnTo>
                  <a:lnTo>
                    <a:pt x="2903" y="132"/>
                  </a:lnTo>
                  <a:lnTo>
                    <a:pt x="2980" y="172"/>
                  </a:lnTo>
                  <a:lnTo>
                    <a:pt x="3055" y="217"/>
                  </a:lnTo>
                  <a:lnTo>
                    <a:pt x="3127" y="269"/>
                  </a:lnTo>
                  <a:lnTo>
                    <a:pt x="3197" y="325"/>
                  </a:lnTo>
                  <a:lnTo>
                    <a:pt x="3262" y="387"/>
                  </a:lnTo>
                  <a:lnTo>
                    <a:pt x="3323" y="451"/>
                  </a:lnTo>
                  <a:lnTo>
                    <a:pt x="3378" y="519"/>
                  </a:lnTo>
                  <a:lnTo>
                    <a:pt x="3429" y="589"/>
                  </a:lnTo>
                  <a:lnTo>
                    <a:pt x="3474" y="662"/>
                  </a:lnTo>
                  <a:lnTo>
                    <a:pt x="3514" y="738"/>
                  </a:lnTo>
                  <a:lnTo>
                    <a:pt x="3549" y="816"/>
                  </a:lnTo>
                  <a:lnTo>
                    <a:pt x="3580" y="896"/>
                  </a:lnTo>
                  <a:lnTo>
                    <a:pt x="3605" y="979"/>
                  </a:lnTo>
                  <a:lnTo>
                    <a:pt x="3625" y="1063"/>
                  </a:lnTo>
                  <a:lnTo>
                    <a:pt x="3639" y="1148"/>
                  </a:lnTo>
                  <a:lnTo>
                    <a:pt x="3647" y="1236"/>
                  </a:lnTo>
                  <a:lnTo>
                    <a:pt x="3650" y="1323"/>
                  </a:lnTo>
                  <a:lnTo>
                    <a:pt x="3647" y="1411"/>
                  </a:lnTo>
                  <a:lnTo>
                    <a:pt x="3639" y="1498"/>
                  </a:lnTo>
                  <a:lnTo>
                    <a:pt x="3625" y="1583"/>
                  </a:lnTo>
                  <a:lnTo>
                    <a:pt x="3605" y="1667"/>
                  </a:lnTo>
                  <a:lnTo>
                    <a:pt x="3580" y="1750"/>
                  </a:lnTo>
                  <a:lnTo>
                    <a:pt x="3549" y="1830"/>
                  </a:lnTo>
                  <a:lnTo>
                    <a:pt x="3514" y="1908"/>
                  </a:lnTo>
                  <a:lnTo>
                    <a:pt x="3474" y="1984"/>
                  </a:lnTo>
                  <a:lnTo>
                    <a:pt x="3429" y="2057"/>
                  </a:lnTo>
                  <a:lnTo>
                    <a:pt x="3378" y="2128"/>
                  </a:lnTo>
                  <a:lnTo>
                    <a:pt x="3323" y="2196"/>
                  </a:lnTo>
                  <a:lnTo>
                    <a:pt x="3262" y="2260"/>
                  </a:lnTo>
                  <a:lnTo>
                    <a:pt x="3197" y="2321"/>
                  </a:lnTo>
                  <a:lnTo>
                    <a:pt x="3127" y="2378"/>
                  </a:lnTo>
                  <a:lnTo>
                    <a:pt x="3055" y="2429"/>
                  </a:lnTo>
                  <a:lnTo>
                    <a:pt x="2980" y="2474"/>
                  </a:lnTo>
                  <a:lnTo>
                    <a:pt x="2903" y="2514"/>
                  </a:lnTo>
                  <a:lnTo>
                    <a:pt x="2825" y="2550"/>
                  </a:lnTo>
                  <a:lnTo>
                    <a:pt x="2744" y="2579"/>
                  </a:lnTo>
                  <a:lnTo>
                    <a:pt x="2662" y="2604"/>
                  </a:lnTo>
                  <a:lnTo>
                    <a:pt x="2579" y="2623"/>
                  </a:lnTo>
                  <a:lnTo>
                    <a:pt x="2495" y="2636"/>
                  </a:lnTo>
                  <a:lnTo>
                    <a:pt x="2411" y="2644"/>
                  </a:lnTo>
                  <a:lnTo>
                    <a:pt x="2326" y="2647"/>
                  </a:lnTo>
                  <a:lnTo>
                    <a:pt x="2242" y="2644"/>
                  </a:lnTo>
                  <a:lnTo>
                    <a:pt x="2158" y="2636"/>
                  </a:lnTo>
                  <a:lnTo>
                    <a:pt x="2074" y="2623"/>
                  </a:lnTo>
                  <a:lnTo>
                    <a:pt x="1991" y="2604"/>
                  </a:lnTo>
                  <a:lnTo>
                    <a:pt x="1909" y="2579"/>
                  </a:lnTo>
                  <a:lnTo>
                    <a:pt x="1829" y="2551"/>
                  </a:lnTo>
                  <a:lnTo>
                    <a:pt x="1751" y="2515"/>
                  </a:lnTo>
                  <a:lnTo>
                    <a:pt x="1673" y="2475"/>
                  </a:lnTo>
                  <a:lnTo>
                    <a:pt x="1599" y="2430"/>
                  </a:lnTo>
                  <a:lnTo>
                    <a:pt x="1527" y="2379"/>
                  </a:lnTo>
                  <a:lnTo>
                    <a:pt x="1459" y="2323"/>
                  </a:lnTo>
                  <a:lnTo>
                    <a:pt x="1301" y="2481"/>
                  </a:lnTo>
                  <a:lnTo>
                    <a:pt x="1461" y="2641"/>
                  </a:lnTo>
                  <a:lnTo>
                    <a:pt x="1473" y="2656"/>
                  </a:lnTo>
                  <a:lnTo>
                    <a:pt x="1482" y="2672"/>
                  </a:lnTo>
                  <a:lnTo>
                    <a:pt x="1488" y="2690"/>
                  </a:lnTo>
                  <a:lnTo>
                    <a:pt x="1489" y="2708"/>
                  </a:lnTo>
                  <a:lnTo>
                    <a:pt x="1488" y="2727"/>
                  </a:lnTo>
                  <a:lnTo>
                    <a:pt x="1482" y="2744"/>
                  </a:lnTo>
                  <a:lnTo>
                    <a:pt x="1473" y="2760"/>
                  </a:lnTo>
                  <a:lnTo>
                    <a:pt x="1461" y="2774"/>
                  </a:lnTo>
                  <a:lnTo>
                    <a:pt x="709" y="3527"/>
                  </a:lnTo>
                  <a:lnTo>
                    <a:pt x="674" y="3558"/>
                  </a:lnTo>
                  <a:lnTo>
                    <a:pt x="636" y="3586"/>
                  </a:lnTo>
                  <a:lnTo>
                    <a:pt x="595" y="3608"/>
                  </a:lnTo>
                  <a:lnTo>
                    <a:pt x="552" y="3626"/>
                  </a:lnTo>
                  <a:lnTo>
                    <a:pt x="508" y="3639"/>
                  </a:lnTo>
                  <a:lnTo>
                    <a:pt x="462" y="3647"/>
                  </a:lnTo>
                  <a:lnTo>
                    <a:pt x="415" y="3649"/>
                  </a:lnTo>
                  <a:lnTo>
                    <a:pt x="368" y="3647"/>
                  </a:lnTo>
                  <a:lnTo>
                    <a:pt x="322" y="3639"/>
                  </a:lnTo>
                  <a:lnTo>
                    <a:pt x="278" y="3626"/>
                  </a:lnTo>
                  <a:lnTo>
                    <a:pt x="236" y="3608"/>
                  </a:lnTo>
                  <a:lnTo>
                    <a:pt x="195" y="3586"/>
                  </a:lnTo>
                  <a:lnTo>
                    <a:pt x="157" y="3558"/>
                  </a:lnTo>
                  <a:lnTo>
                    <a:pt x="122" y="3527"/>
                  </a:lnTo>
                  <a:lnTo>
                    <a:pt x="91" y="3492"/>
                  </a:lnTo>
                  <a:lnTo>
                    <a:pt x="63" y="3454"/>
                  </a:lnTo>
                  <a:lnTo>
                    <a:pt x="41" y="3413"/>
                  </a:lnTo>
                  <a:lnTo>
                    <a:pt x="23" y="3371"/>
                  </a:lnTo>
                  <a:lnTo>
                    <a:pt x="10" y="3327"/>
                  </a:lnTo>
                  <a:lnTo>
                    <a:pt x="2" y="3281"/>
                  </a:lnTo>
                  <a:lnTo>
                    <a:pt x="0" y="3234"/>
                  </a:lnTo>
                  <a:lnTo>
                    <a:pt x="2" y="3187"/>
                  </a:lnTo>
                  <a:lnTo>
                    <a:pt x="10" y="3141"/>
                  </a:lnTo>
                  <a:lnTo>
                    <a:pt x="23" y="3097"/>
                  </a:lnTo>
                  <a:lnTo>
                    <a:pt x="41" y="3054"/>
                  </a:lnTo>
                  <a:lnTo>
                    <a:pt x="63" y="3013"/>
                  </a:lnTo>
                  <a:lnTo>
                    <a:pt x="91" y="2975"/>
                  </a:lnTo>
                  <a:lnTo>
                    <a:pt x="122" y="2940"/>
                  </a:lnTo>
                  <a:lnTo>
                    <a:pt x="875" y="2188"/>
                  </a:lnTo>
                  <a:lnTo>
                    <a:pt x="889" y="2176"/>
                  </a:lnTo>
                  <a:lnTo>
                    <a:pt x="905" y="2167"/>
                  </a:lnTo>
                  <a:lnTo>
                    <a:pt x="922" y="2161"/>
                  </a:lnTo>
                  <a:lnTo>
                    <a:pt x="941" y="2160"/>
                  </a:lnTo>
                  <a:lnTo>
                    <a:pt x="959" y="2161"/>
                  </a:lnTo>
                  <a:lnTo>
                    <a:pt x="977" y="2167"/>
                  </a:lnTo>
                  <a:lnTo>
                    <a:pt x="993" y="2176"/>
                  </a:lnTo>
                  <a:lnTo>
                    <a:pt x="1008" y="2188"/>
                  </a:lnTo>
                  <a:lnTo>
                    <a:pt x="1168" y="2348"/>
                  </a:lnTo>
                  <a:lnTo>
                    <a:pt x="1326" y="2190"/>
                  </a:lnTo>
                  <a:lnTo>
                    <a:pt x="1271" y="2124"/>
                  </a:lnTo>
                  <a:lnTo>
                    <a:pt x="1221" y="2053"/>
                  </a:lnTo>
                  <a:lnTo>
                    <a:pt x="1176" y="1980"/>
                  </a:lnTo>
                  <a:lnTo>
                    <a:pt x="1136" y="1905"/>
                  </a:lnTo>
                  <a:lnTo>
                    <a:pt x="1101" y="1827"/>
                  </a:lnTo>
                  <a:lnTo>
                    <a:pt x="1071" y="1747"/>
                  </a:lnTo>
                  <a:lnTo>
                    <a:pt x="1046" y="1666"/>
                  </a:lnTo>
                  <a:lnTo>
                    <a:pt x="1028" y="1582"/>
                  </a:lnTo>
                  <a:lnTo>
                    <a:pt x="1013" y="1497"/>
                  </a:lnTo>
                  <a:lnTo>
                    <a:pt x="1004" y="1410"/>
                  </a:lnTo>
                  <a:lnTo>
                    <a:pt x="1002" y="1323"/>
                  </a:lnTo>
                  <a:lnTo>
                    <a:pt x="1004" y="1236"/>
                  </a:lnTo>
                  <a:lnTo>
                    <a:pt x="1013" y="1148"/>
                  </a:lnTo>
                  <a:lnTo>
                    <a:pt x="1028" y="1063"/>
                  </a:lnTo>
                  <a:lnTo>
                    <a:pt x="1046" y="979"/>
                  </a:lnTo>
                  <a:lnTo>
                    <a:pt x="1072" y="896"/>
                  </a:lnTo>
                  <a:lnTo>
                    <a:pt x="1102" y="816"/>
                  </a:lnTo>
                  <a:lnTo>
                    <a:pt x="1137" y="738"/>
                  </a:lnTo>
                  <a:lnTo>
                    <a:pt x="1178" y="662"/>
                  </a:lnTo>
                  <a:lnTo>
                    <a:pt x="1223" y="589"/>
                  </a:lnTo>
                  <a:lnTo>
                    <a:pt x="1274" y="519"/>
                  </a:lnTo>
                  <a:lnTo>
                    <a:pt x="1329" y="451"/>
                  </a:lnTo>
                  <a:lnTo>
                    <a:pt x="1389" y="387"/>
                  </a:lnTo>
                  <a:lnTo>
                    <a:pt x="1456" y="325"/>
                  </a:lnTo>
                  <a:lnTo>
                    <a:pt x="1525" y="269"/>
                  </a:lnTo>
                  <a:lnTo>
                    <a:pt x="1597" y="217"/>
                  </a:lnTo>
                  <a:lnTo>
                    <a:pt x="1672" y="172"/>
                  </a:lnTo>
                  <a:lnTo>
                    <a:pt x="1749" y="132"/>
                  </a:lnTo>
                  <a:lnTo>
                    <a:pt x="1827" y="96"/>
                  </a:lnTo>
                  <a:lnTo>
                    <a:pt x="1908" y="66"/>
                  </a:lnTo>
                  <a:lnTo>
                    <a:pt x="1990" y="42"/>
                  </a:lnTo>
                  <a:lnTo>
                    <a:pt x="2073" y="23"/>
                  </a:lnTo>
                  <a:lnTo>
                    <a:pt x="2157" y="10"/>
                  </a:lnTo>
                  <a:lnTo>
                    <a:pt x="2241" y="2"/>
                  </a:lnTo>
                  <a:lnTo>
                    <a:pt x="2326" y="0"/>
                  </a:lnTo>
                  <a:close/>
                </a:path>
              </a:pathLst>
            </a:custGeom>
            <a:solidFill>
              <a:schemeClr val="accent6"/>
            </a:solidFill>
            <a:ln w="0">
              <a:noFill/>
              <a:prstDash val="solid"/>
              <a:round/>
            </a:ln>
          </p:spPr>
          <p:txBody>
            <a:bodyPr vert="horz" wrap="square" lIns="91440" tIns="45720" rIns="91440" bIns="45720" numCol="1" anchor="t" anchorCtr="0" compatLnSpc="1"/>
            <a:lstStyle/>
            <a:p>
              <a:endParaRPr lang="en-US">
                <a:solidFill>
                  <a:srgbClr val="203C8E"/>
                </a:solidFill>
              </a:endParaRPr>
            </a:p>
          </p:txBody>
        </p:sp>
        <p:sp>
          <p:nvSpPr>
            <p:cNvPr id="36" name="Freeform 99"/>
            <p:cNvSpPr>
              <a:spLocks noEditPoints="1"/>
            </p:cNvSpPr>
            <p:nvPr/>
          </p:nvSpPr>
          <p:spPr bwMode="auto">
            <a:xfrm>
              <a:off x="9309100" y="2741613"/>
              <a:ext cx="290512" cy="290513"/>
            </a:xfrm>
            <a:custGeom>
              <a:avLst/>
              <a:gdLst>
                <a:gd name="T0" fmla="*/ 793 w 1834"/>
                <a:gd name="T1" fmla="*/ 199 h 1834"/>
                <a:gd name="T2" fmla="*/ 613 w 1834"/>
                <a:gd name="T3" fmla="*/ 254 h 1834"/>
                <a:gd name="T4" fmla="*/ 450 w 1834"/>
                <a:gd name="T5" fmla="*/ 356 h 1834"/>
                <a:gd name="T6" fmla="*/ 318 w 1834"/>
                <a:gd name="T7" fmla="*/ 502 h 1834"/>
                <a:gd name="T8" fmla="*/ 230 w 1834"/>
                <a:gd name="T9" fmla="*/ 671 h 1834"/>
                <a:gd name="T10" fmla="*/ 190 w 1834"/>
                <a:gd name="T11" fmla="*/ 855 h 1834"/>
                <a:gd name="T12" fmla="*/ 198 w 1834"/>
                <a:gd name="T13" fmla="*/ 1041 h 1834"/>
                <a:gd name="T14" fmla="*/ 253 w 1834"/>
                <a:gd name="T15" fmla="*/ 1221 h 1834"/>
                <a:gd name="T16" fmla="*/ 356 w 1834"/>
                <a:gd name="T17" fmla="*/ 1384 h 1834"/>
                <a:gd name="T18" fmla="*/ 502 w 1834"/>
                <a:gd name="T19" fmla="*/ 1516 h 1834"/>
                <a:gd name="T20" fmla="*/ 672 w 1834"/>
                <a:gd name="T21" fmla="*/ 1604 h 1834"/>
                <a:gd name="T22" fmla="*/ 855 w 1834"/>
                <a:gd name="T23" fmla="*/ 1644 h 1834"/>
                <a:gd name="T24" fmla="*/ 1041 w 1834"/>
                <a:gd name="T25" fmla="*/ 1636 h 1834"/>
                <a:gd name="T26" fmla="*/ 1220 w 1834"/>
                <a:gd name="T27" fmla="*/ 1581 h 1834"/>
                <a:gd name="T28" fmla="*/ 1384 w 1834"/>
                <a:gd name="T29" fmla="*/ 1478 h 1834"/>
                <a:gd name="T30" fmla="*/ 1517 w 1834"/>
                <a:gd name="T31" fmla="*/ 1332 h 1834"/>
                <a:gd name="T32" fmla="*/ 1604 w 1834"/>
                <a:gd name="T33" fmla="*/ 1163 h 1834"/>
                <a:gd name="T34" fmla="*/ 1644 w 1834"/>
                <a:gd name="T35" fmla="*/ 979 h 1834"/>
                <a:gd name="T36" fmla="*/ 1635 w 1834"/>
                <a:gd name="T37" fmla="*/ 793 h 1834"/>
                <a:gd name="T38" fmla="*/ 1580 w 1834"/>
                <a:gd name="T39" fmla="*/ 614 h 1834"/>
                <a:gd name="T40" fmla="*/ 1478 w 1834"/>
                <a:gd name="T41" fmla="*/ 450 h 1834"/>
                <a:gd name="T42" fmla="*/ 1332 w 1834"/>
                <a:gd name="T43" fmla="*/ 317 h 1834"/>
                <a:gd name="T44" fmla="*/ 1161 w 1834"/>
                <a:gd name="T45" fmla="*/ 230 h 1834"/>
                <a:gd name="T46" fmla="*/ 979 w 1834"/>
                <a:gd name="T47" fmla="*/ 190 h 1834"/>
                <a:gd name="T48" fmla="*/ 988 w 1834"/>
                <a:gd name="T49" fmla="*/ 3 h 1834"/>
                <a:gd name="T50" fmla="*/ 1195 w 1834"/>
                <a:gd name="T51" fmla="*/ 43 h 1834"/>
                <a:gd name="T52" fmla="*/ 1390 w 1834"/>
                <a:gd name="T53" fmla="*/ 132 h 1834"/>
                <a:gd name="T54" fmla="*/ 1565 w 1834"/>
                <a:gd name="T55" fmla="*/ 269 h 1834"/>
                <a:gd name="T56" fmla="*/ 1702 w 1834"/>
                <a:gd name="T57" fmla="*/ 444 h 1834"/>
                <a:gd name="T58" fmla="*/ 1791 w 1834"/>
                <a:gd name="T59" fmla="*/ 639 h 1834"/>
                <a:gd name="T60" fmla="*/ 1831 w 1834"/>
                <a:gd name="T61" fmla="*/ 846 h 1834"/>
                <a:gd name="T62" fmla="*/ 1823 w 1834"/>
                <a:gd name="T63" fmla="*/ 1057 h 1834"/>
                <a:gd name="T64" fmla="*/ 1767 w 1834"/>
                <a:gd name="T65" fmla="*/ 1262 h 1834"/>
                <a:gd name="T66" fmla="*/ 1661 w 1834"/>
                <a:gd name="T67" fmla="*/ 1452 h 1834"/>
                <a:gd name="T68" fmla="*/ 1565 w 1834"/>
                <a:gd name="T69" fmla="*/ 1565 h 1834"/>
                <a:gd name="T70" fmla="*/ 1390 w 1834"/>
                <a:gd name="T71" fmla="*/ 1702 h 1834"/>
                <a:gd name="T72" fmla="*/ 1195 w 1834"/>
                <a:gd name="T73" fmla="*/ 1791 h 1834"/>
                <a:gd name="T74" fmla="*/ 988 w 1834"/>
                <a:gd name="T75" fmla="*/ 1831 h 1834"/>
                <a:gd name="T76" fmla="*/ 777 w 1834"/>
                <a:gd name="T77" fmla="*/ 1823 h 1834"/>
                <a:gd name="T78" fmla="*/ 572 w 1834"/>
                <a:gd name="T79" fmla="*/ 1766 h 1834"/>
                <a:gd name="T80" fmla="*/ 382 w 1834"/>
                <a:gd name="T81" fmla="*/ 1662 h 1834"/>
                <a:gd name="T82" fmla="*/ 218 w 1834"/>
                <a:gd name="T83" fmla="*/ 1510 h 1834"/>
                <a:gd name="T84" fmla="*/ 96 w 1834"/>
                <a:gd name="T85" fmla="*/ 1327 h 1834"/>
                <a:gd name="T86" fmla="*/ 24 w 1834"/>
                <a:gd name="T87" fmla="*/ 1127 h 1834"/>
                <a:gd name="T88" fmla="*/ 0 w 1834"/>
                <a:gd name="T89" fmla="*/ 917 h 1834"/>
                <a:gd name="T90" fmla="*/ 24 w 1834"/>
                <a:gd name="T91" fmla="*/ 707 h 1834"/>
                <a:gd name="T92" fmla="*/ 96 w 1834"/>
                <a:gd name="T93" fmla="*/ 507 h 1834"/>
                <a:gd name="T94" fmla="*/ 218 w 1834"/>
                <a:gd name="T95" fmla="*/ 324 h 1834"/>
                <a:gd name="T96" fmla="*/ 382 w 1834"/>
                <a:gd name="T97" fmla="*/ 173 h 1834"/>
                <a:gd name="T98" fmla="*/ 572 w 1834"/>
                <a:gd name="T99" fmla="*/ 68 h 1834"/>
                <a:gd name="T100" fmla="*/ 777 w 1834"/>
                <a:gd name="T101" fmla="*/ 11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4" h="1834">
                  <a:moveTo>
                    <a:pt x="917" y="188"/>
                  </a:moveTo>
                  <a:lnTo>
                    <a:pt x="855" y="190"/>
                  </a:lnTo>
                  <a:lnTo>
                    <a:pt x="793" y="199"/>
                  </a:lnTo>
                  <a:lnTo>
                    <a:pt x="732" y="211"/>
                  </a:lnTo>
                  <a:lnTo>
                    <a:pt x="672" y="230"/>
                  </a:lnTo>
                  <a:lnTo>
                    <a:pt x="613" y="254"/>
                  </a:lnTo>
                  <a:lnTo>
                    <a:pt x="556" y="283"/>
                  </a:lnTo>
                  <a:lnTo>
                    <a:pt x="502" y="317"/>
                  </a:lnTo>
                  <a:lnTo>
                    <a:pt x="450" y="356"/>
                  </a:lnTo>
                  <a:lnTo>
                    <a:pt x="402" y="402"/>
                  </a:lnTo>
                  <a:lnTo>
                    <a:pt x="356" y="450"/>
                  </a:lnTo>
                  <a:lnTo>
                    <a:pt x="318" y="502"/>
                  </a:lnTo>
                  <a:lnTo>
                    <a:pt x="283" y="556"/>
                  </a:lnTo>
                  <a:lnTo>
                    <a:pt x="253" y="614"/>
                  </a:lnTo>
                  <a:lnTo>
                    <a:pt x="230" y="671"/>
                  </a:lnTo>
                  <a:lnTo>
                    <a:pt x="211" y="732"/>
                  </a:lnTo>
                  <a:lnTo>
                    <a:pt x="198" y="793"/>
                  </a:lnTo>
                  <a:lnTo>
                    <a:pt x="190" y="855"/>
                  </a:lnTo>
                  <a:lnTo>
                    <a:pt x="188" y="917"/>
                  </a:lnTo>
                  <a:lnTo>
                    <a:pt x="190" y="979"/>
                  </a:lnTo>
                  <a:lnTo>
                    <a:pt x="198" y="1041"/>
                  </a:lnTo>
                  <a:lnTo>
                    <a:pt x="211" y="1102"/>
                  </a:lnTo>
                  <a:lnTo>
                    <a:pt x="230" y="1163"/>
                  </a:lnTo>
                  <a:lnTo>
                    <a:pt x="253" y="1221"/>
                  </a:lnTo>
                  <a:lnTo>
                    <a:pt x="283" y="1278"/>
                  </a:lnTo>
                  <a:lnTo>
                    <a:pt x="318" y="1332"/>
                  </a:lnTo>
                  <a:lnTo>
                    <a:pt x="356" y="1384"/>
                  </a:lnTo>
                  <a:lnTo>
                    <a:pt x="402" y="1432"/>
                  </a:lnTo>
                  <a:lnTo>
                    <a:pt x="450" y="1478"/>
                  </a:lnTo>
                  <a:lnTo>
                    <a:pt x="502" y="1516"/>
                  </a:lnTo>
                  <a:lnTo>
                    <a:pt x="556" y="1551"/>
                  </a:lnTo>
                  <a:lnTo>
                    <a:pt x="613" y="1581"/>
                  </a:lnTo>
                  <a:lnTo>
                    <a:pt x="672" y="1604"/>
                  </a:lnTo>
                  <a:lnTo>
                    <a:pt x="732" y="1623"/>
                  </a:lnTo>
                  <a:lnTo>
                    <a:pt x="793" y="1636"/>
                  </a:lnTo>
                  <a:lnTo>
                    <a:pt x="855" y="1644"/>
                  </a:lnTo>
                  <a:lnTo>
                    <a:pt x="917" y="1646"/>
                  </a:lnTo>
                  <a:lnTo>
                    <a:pt x="979" y="1644"/>
                  </a:lnTo>
                  <a:lnTo>
                    <a:pt x="1041" y="1636"/>
                  </a:lnTo>
                  <a:lnTo>
                    <a:pt x="1102" y="1623"/>
                  </a:lnTo>
                  <a:lnTo>
                    <a:pt x="1161" y="1604"/>
                  </a:lnTo>
                  <a:lnTo>
                    <a:pt x="1220" y="1581"/>
                  </a:lnTo>
                  <a:lnTo>
                    <a:pt x="1278" y="1551"/>
                  </a:lnTo>
                  <a:lnTo>
                    <a:pt x="1332" y="1516"/>
                  </a:lnTo>
                  <a:lnTo>
                    <a:pt x="1384" y="1478"/>
                  </a:lnTo>
                  <a:lnTo>
                    <a:pt x="1432" y="1432"/>
                  </a:lnTo>
                  <a:lnTo>
                    <a:pt x="1478" y="1384"/>
                  </a:lnTo>
                  <a:lnTo>
                    <a:pt x="1517" y="1332"/>
                  </a:lnTo>
                  <a:lnTo>
                    <a:pt x="1551" y="1278"/>
                  </a:lnTo>
                  <a:lnTo>
                    <a:pt x="1580" y="1221"/>
                  </a:lnTo>
                  <a:lnTo>
                    <a:pt x="1604" y="1163"/>
                  </a:lnTo>
                  <a:lnTo>
                    <a:pt x="1623" y="1102"/>
                  </a:lnTo>
                  <a:lnTo>
                    <a:pt x="1635" y="1041"/>
                  </a:lnTo>
                  <a:lnTo>
                    <a:pt x="1644" y="979"/>
                  </a:lnTo>
                  <a:lnTo>
                    <a:pt x="1646" y="917"/>
                  </a:lnTo>
                  <a:lnTo>
                    <a:pt x="1644" y="855"/>
                  </a:lnTo>
                  <a:lnTo>
                    <a:pt x="1635" y="793"/>
                  </a:lnTo>
                  <a:lnTo>
                    <a:pt x="1623" y="732"/>
                  </a:lnTo>
                  <a:lnTo>
                    <a:pt x="1604" y="671"/>
                  </a:lnTo>
                  <a:lnTo>
                    <a:pt x="1580" y="614"/>
                  </a:lnTo>
                  <a:lnTo>
                    <a:pt x="1551" y="556"/>
                  </a:lnTo>
                  <a:lnTo>
                    <a:pt x="1517" y="502"/>
                  </a:lnTo>
                  <a:lnTo>
                    <a:pt x="1478" y="450"/>
                  </a:lnTo>
                  <a:lnTo>
                    <a:pt x="1432" y="402"/>
                  </a:lnTo>
                  <a:lnTo>
                    <a:pt x="1384" y="356"/>
                  </a:lnTo>
                  <a:lnTo>
                    <a:pt x="1332" y="317"/>
                  </a:lnTo>
                  <a:lnTo>
                    <a:pt x="1278" y="283"/>
                  </a:lnTo>
                  <a:lnTo>
                    <a:pt x="1220" y="254"/>
                  </a:lnTo>
                  <a:lnTo>
                    <a:pt x="1161" y="230"/>
                  </a:lnTo>
                  <a:lnTo>
                    <a:pt x="1102" y="211"/>
                  </a:lnTo>
                  <a:lnTo>
                    <a:pt x="1041" y="199"/>
                  </a:lnTo>
                  <a:lnTo>
                    <a:pt x="979" y="190"/>
                  </a:lnTo>
                  <a:lnTo>
                    <a:pt x="917" y="188"/>
                  </a:lnTo>
                  <a:close/>
                  <a:moveTo>
                    <a:pt x="917" y="0"/>
                  </a:moveTo>
                  <a:lnTo>
                    <a:pt x="988" y="3"/>
                  </a:lnTo>
                  <a:lnTo>
                    <a:pt x="1058" y="11"/>
                  </a:lnTo>
                  <a:lnTo>
                    <a:pt x="1127" y="24"/>
                  </a:lnTo>
                  <a:lnTo>
                    <a:pt x="1195" y="43"/>
                  </a:lnTo>
                  <a:lnTo>
                    <a:pt x="1262" y="68"/>
                  </a:lnTo>
                  <a:lnTo>
                    <a:pt x="1327" y="97"/>
                  </a:lnTo>
                  <a:lnTo>
                    <a:pt x="1390" y="132"/>
                  </a:lnTo>
                  <a:lnTo>
                    <a:pt x="1452" y="173"/>
                  </a:lnTo>
                  <a:lnTo>
                    <a:pt x="1510" y="218"/>
                  </a:lnTo>
                  <a:lnTo>
                    <a:pt x="1565" y="269"/>
                  </a:lnTo>
                  <a:lnTo>
                    <a:pt x="1616" y="324"/>
                  </a:lnTo>
                  <a:lnTo>
                    <a:pt x="1661" y="382"/>
                  </a:lnTo>
                  <a:lnTo>
                    <a:pt x="1702" y="444"/>
                  </a:lnTo>
                  <a:lnTo>
                    <a:pt x="1737" y="507"/>
                  </a:lnTo>
                  <a:lnTo>
                    <a:pt x="1767" y="572"/>
                  </a:lnTo>
                  <a:lnTo>
                    <a:pt x="1791" y="639"/>
                  </a:lnTo>
                  <a:lnTo>
                    <a:pt x="1810" y="707"/>
                  </a:lnTo>
                  <a:lnTo>
                    <a:pt x="1823" y="776"/>
                  </a:lnTo>
                  <a:lnTo>
                    <a:pt x="1831" y="846"/>
                  </a:lnTo>
                  <a:lnTo>
                    <a:pt x="1834" y="917"/>
                  </a:lnTo>
                  <a:lnTo>
                    <a:pt x="1831" y="988"/>
                  </a:lnTo>
                  <a:lnTo>
                    <a:pt x="1823" y="1057"/>
                  </a:lnTo>
                  <a:lnTo>
                    <a:pt x="1810" y="1127"/>
                  </a:lnTo>
                  <a:lnTo>
                    <a:pt x="1791" y="1196"/>
                  </a:lnTo>
                  <a:lnTo>
                    <a:pt x="1767" y="1262"/>
                  </a:lnTo>
                  <a:lnTo>
                    <a:pt x="1737" y="1327"/>
                  </a:lnTo>
                  <a:lnTo>
                    <a:pt x="1702" y="1391"/>
                  </a:lnTo>
                  <a:lnTo>
                    <a:pt x="1661" y="1452"/>
                  </a:lnTo>
                  <a:lnTo>
                    <a:pt x="1616" y="1510"/>
                  </a:lnTo>
                  <a:lnTo>
                    <a:pt x="1565" y="1565"/>
                  </a:lnTo>
                  <a:lnTo>
                    <a:pt x="1565" y="1565"/>
                  </a:lnTo>
                  <a:lnTo>
                    <a:pt x="1510" y="1616"/>
                  </a:lnTo>
                  <a:lnTo>
                    <a:pt x="1452" y="1662"/>
                  </a:lnTo>
                  <a:lnTo>
                    <a:pt x="1390" y="1702"/>
                  </a:lnTo>
                  <a:lnTo>
                    <a:pt x="1327" y="1738"/>
                  </a:lnTo>
                  <a:lnTo>
                    <a:pt x="1262" y="1766"/>
                  </a:lnTo>
                  <a:lnTo>
                    <a:pt x="1195" y="1791"/>
                  </a:lnTo>
                  <a:lnTo>
                    <a:pt x="1127" y="1810"/>
                  </a:lnTo>
                  <a:lnTo>
                    <a:pt x="1058" y="1823"/>
                  </a:lnTo>
                  <a:lnTo>
                    <a:pt x="988" y="1831"/>
                  </a:lnTo>
                  <a:lnTo>
                    <a:pt x="917" y="1834"/>
                  </a:lnTo>
                  <a:lnTo>
                    <a:pt x="846" y="1831"/>
                  </a:lnTo>
                  <a:lnTo>
                    <a:pt x="777" y="1823"/>
                  </a:lnTo>
                  <a:lnTo>
                    <a:pt x="707" y="1810"/>
                  </a:lnTo>
                  <a:lnTo>
                    <a:pt x="638" y="1791"/>
                  </a:lnTo>
                  <a:lnTo>
                    <a:pt x="572" y="1766"/>
                  </a:lnTo>
                  <a:lnTo>
                    <a:pt x="507" y="1738"/>
                  </a:lnTo>
                  <a:lnTo>
                    <a:pt x="443" y="1702"/>
                  </a:lnTo>
                  <a:lnTo>
                    <a:pt x="382" y="1662"/>
                  </a:lnTo>
                  <a:lnTo>
                    <a:pt x="324" y="1616"/>
                  </a:lnTo>
                  <a:lnTo>
                    <a:pt x="269" y="1565"/>
                  </a:lnTo>
                  <a:lnTo>
                    <a:pt x="218" y="1510"/>
                  </a:lnTo>
                  <a:lnTo>
                    <a:pt x="172" y="1452"/>
                  </a:lnTo>
                  <a:lnTo>
                    <a:pt x="132" y="1391"/>
                  </a:lnTo>
                  <a:lnTo>
                    <a:pt x="96" y="1327"/>
                  </a:lnTo>
                  <a:lnTo>
                    <a:pt x="68" y="1262"/>
                  </a:lnTo>
                  <a:lnTo>
                    <a:pt x="43" y="1196"/>
                  </a:lnTo>
                  <a:lnTo>
                    <a:pt x="24" y="1127"/>
                  </a:lnTo>
                  <a:lnTo>
                    <a:pt x="11" y="1057"/>
                  </a:lnTo>
                  <a:lnTo>
                    <a:pt x="3" y="988"/>
                  </a:lnTo>
                  <a:lnTo>
                    <a:pt x="0" y="917"/>
                  </a:lnTo>
                  <a:lnTo>
                    <a:pt x="3" y="846"/>
                  </a:lnTo>
                  <a:lnTo>
                    <a:pt x="11" y="776"/>
                  </a:lnTo>
                  <a:lnTo>
                    <a:pt x="24" y="707"/>
                  </a:lnTo>
                  <a:lnTo>
                    <a:pt x="43" y="639"/>
                  </a:lnTo>
                  <a:lnTo>
                    <a:pt x="68" y="572"/>
                  </a:lnTo>
                  <a:lnTo>
                    <a:pt x="96" y="507"/>
                  </a:lnTo>
                  <a:lnTo>
                    <a:pt x="132" y="444"/>
                  </a:lnTo>
                  <a:lnTo>
                    <a:pt x="172" y="382"/>
                  </a:lnTo>
                  <a:lnTo>
                    <a:pt x="218" y="324"/>
                  </a:lnTo>
                  <a:lnTo>
                    <a:pt x="269" y="269"/>
                  </a:lnTo>
                  <a:lnTo>
                    <a:pt x="324" y="218"/>
                  </a:lnTo>
                  <a:lnTo>
                    <a:pt x="382" y="173"/>
                  </a:lnTo>
                  <a:lnTo>
                    <a:pt x="443" y="132"/>
                  </a:lnTo>
                  <a:lnTo>
                    <a:pt x="507" y="97"/>
                  </a:lnTo>
                  <a:lnTo>
                    <a:pt x="572" y="68"/>
                  </a:lnTo>
                  <a:lnTo>
                    <a:pt x="638" y="43"/>
                  </a:lnTo>
                  <a:lnTo>
                    <a:pt x="707" y="24"/>
                  </a:lnTo>
                  <a:lnTo>
                    <a:pt x="777" y="11"/>
                  </a:lnTo>
                  <a:lnTo>
                    <a:pt x="846" y="3"/>
                  </a:lnTo>
                  <a:lnTo>
                    <a:pt x="917" y="0"/>
                  </a:lnTo>
                  <a:close/>
                </a:path>
              </a:pathLst>
            </a:custGeom>
            <a:solidFill>
              <a:schemeClr val="accent6"/>
            </a:solidFill>
            <a:ln w="0">
              <a:noFill/>
              <a:prstDash val="solid"/>
              <a:round/>
            </a:ln>
          </p:spPr>
          <p:txBody>
            <a:bodyPr vert="horz" wrap="square" lIns="91440" tIns="45720" rIns="91440" bIns="45720" numCol="1" anchor="t" anchorCtr="0" compatLnSpc="1"/>
            <a:lstStyle/>
            <a:p>
              <a:endParaRPr lang="en-US">
                <a:solidFill>
                  <a:srgbClr val="203C8E"/>
                </a:solidFill>
              </a:endParaRPr>
            </a:p>
          </p:txBody>
        </p:sp>
        <p:sp>
          <p:nvSpPr>
            <p:cNvPr id="37" name="Freeform 100"/>
            <p:cNvSpPr/>
            <p:nvPr/>
          </p:nvSpPr>
          <p:spPr bwMode="auto">
            <a:xfrm>
              <a:off x="9394825" y="2808288"/>
              <a:ext cx="119062" cy="47625"/>
            </a:xfrm>
            <a:custGeom>
              <a:avLst/>
              <a:gdLst>
                <a:gd name="T0" fmla="*/ 352 w 753"/>
                <a:gd name="T1" fmla="*/ 0 h 304"/>
                <a:gd name="T2" fmla="*/ 402 w 753"/>
                <a:gd name="T3" fmla="*/ 0 h 304"/>
                <a:gd name="T4" fmla="*/ 452 w 753"/>
                <a:gd name="T5" fmla="*/ 4 h 304"/>
                <a:gd name="T6" fmla="*/ 502 w 753"/>
                <a:gd name="T7" fmla="*/ 15 h 304"/>
                <a:gd name="T8" fmla="*/ 551 w 753"/>
                <a:gd name="T9" fmla="*/ 31 h 304"/>
                <a:gd name="T10" fmla="*/ 598 w 753"/>
                <a:gd name="T11" fmla="*/ 51 h 304"/>
                <a:gd name="T12" fmla="*/ 644 w 753"/>
                <a:gd name="T13" fmla="*/ 77 h 304"/>
                <a:gd name="T14" fmla="*/ 687 w 753"/>
                <a:gd name="T15" fmla="*/ 107 h 304"/>
                <a:gd name="T16" fmla="*/ 727 w 753"/>
                <a:gd name="T17" fmla="*/ 143 h 304"/>
                <a:gd name="T18" fmla="*/ 740 w 753"/>
                <a:gd name="T19" fmla="*/ 160 h 304"/>
                <a:gd name="T20" fmla="*/ 749 w 753"/>
                <a:gd name="T21" fmla="*/ 179 h 304"/>
                <a:gd name="T22" fmla="*/ 753 w 753"/>
                <a:gd name="T23" fmla="*/ 200 h 304"/>
                <a:gd name="T24" fmla="*/ 753 w 753"/>
                <a:gd name="T25" fmla="*/ 220 h 304"/>
                <a:gd name="T26" fmla="*/ 749 w 753"/>
                <a:gd name="T27" fmla="*/ 241 h 304"/>
                <a:gd name="T28" fmla="*/ 740 w 753"/>
                <a:gd name="T29" fmla="*/ 260 h 304"/>
                <a:gd name="T30" fmla="*/ 727 w 753"/>
                <a:gd name="T31" fmla="*/ 276 h 304"/>
                <a:gd name="T32" fmla="*/ 712 w 753"/>
                <a:gd name="T33" fmla="*/ 288 h 304"/>
                <a:gd name="T34" fmla="*/ 696 w 753"/>
                <a:gd name="T35" fmla="*/ 297 h 304"/>
                <a:gd name="T36" fmla="*/ 678 w 753"/>
                <a:gd name="T37" fmla="*/ 302 h 304"/>
                <a:gd name="T38" fmla="*/ 660 w 753"/>
                <a:gd name="T39" fmla="*/ 304 h 304"/>
                <a:gd name="T40" fmla="*/ 643 w 753"/>
                <a:gd name="T41" fmla="*/ 302 h 304"/>
                <a:gd name="T42" fmla="*/ 625 w 753"/>
                <a:gd name="T43" fmla="*/ 297 h 304"/>
                <a:gd name="T44" fmla="*/ 608 w 753"/>
                <a:gd name="T45" fmla="*/ 288 h 304"/>
                <a:gd name="T46" fmla="*/ 594 w 753"/>
                <a:gd name="T47" fmla="*/ 276 h 304"/>
                <a:gd name="T48" fmla="*/ 563 w 753"/>
                <a:gd name="T49" fmla="*/ 249 h 304"/>
                <a:gd name="T50" fmla="*/ 529 w 753"/>
                <a:gd name="T51" fmla="*/ 226 h 304"/>
                <a:gd name="T52" fmla="*/ 492 w 753"/>
                <a:gd name="T53" fmla="*/ 209 h 304"/>
                <a:gd name="T54" fmla="*/ 454 w 753"/>
                <a:gd name="T55" fmla="*/ 197 h 304"/>
                <a:gd name="T56" fmla="*/ 416 w 753"/>
                <a:gd name="T57" fmla="*/ 189 h 304"/>
                <a:gd name="T58" fmla="*/ 377 w 753"/>
                <a:gd name="T59" fmla="*/ 187 h 304"/>
                <a:gd name="T60" fmla="*/ 337 w 753"/>
                <a:gd name="T61" fmla="*/ 189 h 304"/>
                <a:gd name="T62" fmla="*/ 300 w 753"/>
                <a:gd name="T63" fmla="*/ 197 h 304"/>
                <a:gd name="T64" fmla="*/ 262 w 753"/>
                <a:gd name="T65" fmla="*/ 209 h 304"/>
                <a:gd name="T66" fmla="*/ 226 w 753"/>
                <a:gd name="T67" fmla="*/ 226 h 304"/>
                <a:gd name="T68" fmla="*/ 191 w 753"/>
                <a:gd name="T69" fmla="*/ 249 h 304"/>
                <a:gd name="T70" fmla="*/ 160 w 753"/>
                <a:gd name="T71" fmla="*/ 276 h 304"/>
                <a:gd name="T72" fmla="*/ 144 w 753"/>
                <a:gd name="T73" fmla="*/ 289 h 304"/>
                <a:gd name="T74" fmla="*/ 124 w 753"/>
                <a:gd name="T75" fmla="*/ 298 h 304"/>
                <a:gd name="T76" fmla="*/ 104 w 753"/>
                <a:gd name="T77" fmla="*/ 303 h 304"/>
                <a:gd name="T78" fmla="*/ 84 w 753"/>
                <a:gd name="T79" fmla="*/ 303 h 304"/>
                <a:gd name="T80" fmla="*/ 63 w 753"/>
                <a:gd name="T81" fmla="*/ 298 h 304"/>
                <a:gd name="T82" fmla="*/ 44 w 753"/>
                <a:gd name="T83" fmla="*/ 289 h 304"/>
                <a:gd name="T84" fmla="*/ 28 w 753"/>
                <a:gd name="T85" fmla="*/ 276 h 304"/>
                <a:gd name="T86" fmla="*/ 14 w 753"/>
                <a:gd name="T87" fmla="*/ 260 h 304"/>
                <a:gd name="T88" fmla="*/ 4 w 753"/>
                <a:gd name="T89" fmla="*/ 241 h 304"/>
                <a:gd name="T90" fmla="*/ 0 w 753"/>
                <a:gd name="T91" fmla="*/ 220 h 304"/>
                <a:gd name="T92" fmla="*/ 0 w 753"/>
                <a:gd name="T93" fmla="*/ 200 h 304"/>
                <a:gd name="T94" fmla="*/ 4 w 753"/>
                <a:gd name="T95" fmla="*/ 179 h 304"/>
                <a:gd name="T96" fmla="*/ 14 w 753"/>
                <a:gd name="T97" fmla="*/ 160 h 304"/>
                <a:gd name="T98" fmla="*/ 28 w 753"/>
                <a:gd name="T99" fmla="*/ 143 h 304"/>
                <a:gd name="T100" fmla="*/ 67 w 753"/>
                <a:gd name="T101" fmla="*/ 107 h 304"/>
                <a:gd name="T102" fmla="*/ 110 w 753"/>
                <a:gd name="T103" fmla="*/ 77 h 304"/>
                <a:gd name="T104" fmla="*/ 156 w 753"/>
                <a:gd name="T105" fmla="*/ 51 h 304"/>
                <a:gd name="T106" fmla="*/ 202 w 753"/>
                <a:gd name="T107" fmla="*/ 31 h 304"/>
                <a:gd name="T108" fmla="*/ 251 w 753"/>
                <a:gd name="T109" fmla="*/ 15 h 304"/>
                <a:gd name="T110" fmla="*/ 301 w 753"/>
                <a:gd name="T111" fmla="*/ 4 h 304"/>
                <a:gd name="T112" fmla="*/ 352 w 753"/>
                <a:gd name="T11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3" h="304">
                  <a:moveTo>
                    <a:pt x="352" y="0"/>
                  </a:moveTo>
                  <a:lnTo>
                    <a:pt x="402" y="0"/>
                  </a:lnTo>
                  <a:lnTo>
                    <a:pt x="452" y="4"/>
                  </a:lnTo>
                  <a:lnTo>
                    <a:pt x="502" y="15"/>
                  </a:lnTo>
                  <a:lnTo>
                    <a:pt x="551" y="31"/>
                  </a:lnTo>
                  <a:lnTo>
                    <a:pt x="598" y="51"/>
                  </a:lnTo>
                  <a:lnTo>
                    <a:pt x="644" y="77"/>
                  </a:lnTo>
                  <a:lnTo>
                    <a:pt x="687" y="107"/>
                  </a:lnTo>
                  <a:lnTo>
                    <a:pt x="727" y="143"/>
                  </a:lnTo>
                  <a:lnTo>
                    <a:pt x="740" y="160"/>
                  </a:lnTo>
                  <a:lnTo>
                    <a:pt x="749" y="179"/>
                  </a:lnTo>
                  <a:lnTo>
                    <a:pt x="753" y="200"/>
                  </a:lnTo>
                  <a:lnTo>
                    <a:pt x="753" y="220"/>
                  </a:lnTo>
                  <a:lnTo>
                    <a:pt x="749" y="241"/>
                  </a:lnTo>
                  <a:lnTo>
                    <a:pt x="740" y="260"/>
                  </a:lnTo>
                  <a:lnTo>
                    <a:pt x="727" y="276"/>
                  </a:lnTo>
                  <a:lnTo>
                    <a:pt x="712" y="288"/>
                  </a:lnTo>
                  <a:lnTo>
                    <a:pt x="696" y="297"/>
                  </a:lnTo>
                  <a:lnTo>
                    <a:pt x="678" y="302"/>
                  </a:lnTo>
                  <a:lnTo>
                    <a:pt x="660" y="304"/>
                  </a:lnTo>
                  <a:lnTo>
                    <a:pt x="643" y="302"/>
                  </a:lnTo>
                  <a:lnTo>
                    <a:pt x="625" y="297"/>
                  </a:lnTo>
                  <a:lnTo>
                    <a:pt x="608" y="288"/>
                  </a:lnTo>
                  <a:lnTo>
                    <a:pt x="594" y="276"/>
                  </a:lnTo>
                  <a:lnTo>
                    <a:pt x="563" y="249"/>
                  </a:lnTo>
                  <a:lnTo>
                    <a:pt x="529" y="226"/>
                  </a:lnTo>
                  <a:lnTo>
                    <a:pt x="492" y="209"/>
                  </a:lnTo>
                  <a:lnTo>
                    <a:pt x="454" y="197"/>
                  </a:lnTo>
                  <a:lnTo>
                    <a:pt x="416" y="189"/>
                  </a:lnTo>
                  <a:lnTo>
                    <a:pt x="377" y="187"/>
                  </a:lnTo>
                  <a:lnTo>
                    <a:pt x="337" y="189"/>
                  </a:lnTo>
                  <a:lnTo>
                    <a:pt x="300" y="197"/>
                  </a:lnTo>
                  <a:lnTo>
                    <a:pt x="262" y="209"/>
                  </a:lnTo>
                  <a:lnTo>
                    <a:pt x="226" y="226"/>
                  </a:lnTo>
                  <a:lnTo>
                    <a:pt x="191" y="249"/>
                  </a:lnTo>
                  <a:lnTo>
                    <a:pt x="160" y="276"/>
                  </a:lnTo>
                  <a:lnTo>
                    <a:pt x="144" y="289"/>
                  </a:lnTo>
                  <a:lnTo>
                    <a:pt x="124" y="298"/>
                  </a:lnTo>
                  <a:lnTo>
                    <a:pt x="104" y="303"/>
                  </a:lnTo>
                  <a:lnTo>
                    <a:pt x="84" y="303"/>
                  </a:lnTo>
                  <a:lnTo>
                    <a:pt x="63" y="298"/>
                  </a:lnTo>
                  <a:lnTo>
                    <a:pt x="44" y="289"/>
                  </a:lnTo>
                  <a:lnTo>
                    <a:pt x="28" y="276"/>
                  </a:lnTo>
                  <a:lnTo>
                    <a:pt x="14" y="260"/>
                  </a:lnTo>
                  <a:lnTo>
                    <a:pt x="4" y="241"/>
                  </a:lnTo>
                  <a:lnTo>
                    <a:pt x="0" y="220"/>
                  </a:lnTo>
                  <a:lnTo>
                    <a:pt x="0" y="200"/>
                  </a:lnTo>
                  <a:lnTo>
                    <a:pt x="4" y="179"/>
                  </a:lnTo>
                  <a:lnTo>
                    <a:pt x="14" y="160"/>
                  </a:lnTo>
                  <a:lnTo>
                    <a:pt x="28" y="143"/>
                  </a:lnTo>
                  <a:lnTo>
                    <a:pt x="67" y="107"/>
                  </a:lnTo>
                  <a:lnTo>
                    <a:pt x="110" y="77"/>
                  </a:lnTo>
                  <a:lnTo>
                    <a:pt x="156" y="51"/>
                  </a:lnTo>
                  <a:lnTo>
                    <a:pt x="202" y="31"/>
                  </a:lnTo>
                  <a:lnTo>
                    <a:pt x="251" y="15"/>
                  </a:lnTo>
                  <a:lnTo>
                    <a:pt x="301" y="4"/>
                  </a:lnTo>
                  <a:lnTo>
                    <a:pt x="352" y="0"/>
                  </a:lnTo>
                  <a:close/>
                </a:path>
              </a:pathLst>
            </a:custGeom>
            <a:solidFill>
              <a:schemeClr val="accent6"/>
            </a:solidFill>
            <a:ln w="0">
              <a:noFill/>
              <a:prstDash val="solid"/>
              <a:round/>
            </a:ln>
          </p:spPr>
          <p:txBody>
            <a:bodyPr vert="horz" wrap="square" lIns="91440" tIns="45720" rIns="91440" bIns="45720" numCol="1" anchor="t" anchorCtr="0" compatLnSpc="1"/>
            <a:lstStyle/>
            <a:p>
              <a:endParaRPr lang="en-US">
                <a:solidFill>
                  <a:srgbClr val="203C8E"/>
                </a:solidFill>
              </a:endParaRPr>
            </a:p>
          </p:txBody>
        </p:sp>
      </p:grpSp>
      <p:sp>
        <p:nvSpPr>
          <p:cNvPr id="38" name="Freeform 124"/>
          <p:cNvSpPr>
            <a:spLocks noEditPoints="1"/>
          </p:cNvSpPr>
          <p:nvPr/>
        </p:nvSpPr>
        <p:spPr bwMode="auto">
          <a:xfrm>
            <a:off x="1465280" y="2579591"/>
            <a:ext cx="549242" cy="484536"/>
          </a:xfrm>
          <a:custGeom>
            <a:avLst/>
            <a:gdLst>
              <a:gd name="T0" fmla="*/ 1495 w 3650"/>
              <a:gd name="T1" fmla="*/ 3047 h 3224"/>
              <a:gd name="T2" fmla="*/ 1498 w 3650"/>
              <a:gd name="T3" fmla="*/ 3044 h 3224"/>
              <a:gd name="T4" fmla="*/ 198 w 3650"/>
              <a:gd name="T5" fmla="*/ 981 h 3224"/>
              <a:gd name="T6" fmla="*/ 179 w 3650"/>
              <a:gd name="T7" fmla="*/ 1543 h 3224"/>
              <a:gd name="T8" fmla="*/ 342 w 3650"/>
              <a:gd name="T9" fmla="*/ 1579 h 3224"/>
              <a:gd name="T10" fmla="*/ 3250 w 3650"/>
              <a:gd name="T11" fmla="*/ 1591 h 3224"/>
              <a:gd name="T12" fmla="*/ 3423 w 3650"/>
              <a:gd name="T13" fmla="*/ 1451 h 3224"/>
              <a:gd name="T14" fmla="*/ 3470 w 3650"/>
              <a:gd name="T15" fmla="*/ 1227 h 3224"/>
              <a:gd name="T16" fmla="*/ 3366 w 3650"/>
              <a:gd name="T17" fmla="*/ 1029 h 3224"/>
              <a:gd name="T18" fmla="*/ 617 w 3650"/>
              <a:gd name="T19" fmla="*/ 728 h 3224"/>
              <a:gd name="T20" fmla="*/ 529 w 3650"/>
              <a:gd name="T21" fmla="*/ 784 h 3224"/>
              <a:gd name="T22" fmla="*/ 521 w 3650"/>
              <a:gd name="T23" fmla="*/ 1746 h 3224"/>
              <a:gd name="T24" fmla="*/ 585 w 3650"/>
              <a:gd name="T25" fmla="*/ 1816 h 3224"/>
              <a:gd name="T26" fmla="*/ 627 w 3650"/>
              <a:gd name="T27" fmla="*/ 1821 h 3224"/>
              <a:gd name="T28" fmla="*/ 761 w 3650"/>
              <a:gd name="T29" fmla="*/ 1822 h 3224"/>
              <a:gd name="T30" fmla="*/ 949 w 3650"/>
              <a:gd name="T31" fmla="*/ 1822 h 3224"/>
              <a:gd name="T32" fmla="*/ 1083 w 3650"/>
              <a:gd name="T33" fmla="*/ 1822 h 3224"/>
              <a:gd name="T34" fmla="*/ 3024 w 3650"/>
              <a:gd name="T35" fmla="*/ 175 h 3224"/>
              <a:gd name="T36" fmla="*/ 2568 w 3650"/>
              <a:gd name="T37" fmla="*/ 398 h 3224"/>
              <a:gd name="T38" fmla="*/ 1772 w 3650"/>
              <a:gd name="T39" fmla="*/ 645 h 3224"/>
              <a:gd name="T40" fmla="*/ 1441 w 3650"/>
              <a:gd name="T41" fmla="*/ 1850 h 3224"/>
              <a:gd name="T42" fmla="*/ 2255 w 3650"/>
              <a:gd name="T43" fmla="*/ 2034 h 3224"/>
              <a:gd name="T44" fmla="*/ 3022 w 3650"/>
              <a:gd name="T45" fmla="*/ 2373 h 3224"/>
              <a:gd name="T46" fmla="*/ 3028 w 3650"/>
              <a:gd name="T47" fmla="*/ 2371 h 3224"/>
              <a:gd name="T48" fmla="*/ 3026 w 3650"/>
              <a:gd name="T49" fmla="*/ 177 h 3224"/>
              <a:gd name="T50" fmla="*/ 3116 w 3650"/>
              <a:gd name="T51" fmla="*/ 24 h 3224"/>
              <a:gd name="T52" fmla="*/ 3202 w 3650"/>
              <a:gd name="T53" fmla="*/ 148 h 3224"/>
              <a:gd name="T54" fmla="*/ 3368 w 3650"/>
              <a:gd name="T55" fmla="*/ 817 h 3224"/>
              <a:gd name="T56" fmla="*/ 3571 w 3650"/>
              <a:gd name="T57" fmla="*/ 1003 h 3224"/>
              <a:gd name="T58" fmla="*/ 3650 w 3650"/>
              <a:gd name="T59" fmla="*/ 1274 h 3224"/>
              <a:gd name="T60" fmla="*/ 3571 w 3650"/>
              <a:gd name="T61" fmla="*/ 1546 h 3224"/>
              <a:gd name="T62" fmla="*/ 3368 w 3650"/>
              <a:gd name="T63" fmla="*/ 1732 h 3224"/>
              <a:gd name="T64" fmla="*/ 3202 w 3650"/>
              <a:gd name="T65" fmla="*/ 2402 h 3224"/>
              <a:gd name="T66" fmla="*/ 3116 w 3650"/>
              <a:gd name="T67" fmla="*/ 2525 h 3224"/>
              <a:gd name="T68" fmla="*/ 2964 w 3650"/>
              <a:gd name="T69" fmla="*/ 2540 h 3224"/>
              <a:gd name="T70" fmla="*/ 2369 w 3650"/>
              <a:gd name="T71" fmla="*/ 2262 h 3224"/>
              <a:gd name="T72" fmla="*/ 1621 w 3650"/>
              <a:gd name="T73" fmla="*/ 2055 h 3224"/>
              <a:gd name="T74" fmla="*/ 1675 w 3650"/>
              <a:gd name="T75" fmla="*/ 3040 h 3224"/>
              <a:gd name="T76" fmla="*/ 1624 w 3650"/>
              <a:gd name="T77" fmla="*/ 3170 h 3224"/>
              <a:gd name="T78" fmla="*/ 1495 w 3650"/>
              <a:gd name="T79" fmla="*/ 3224 h 3224"/>
              <a:gd name="T80" fmla="*/ 969 w 3650"/>
              <a:gd name="T81" fmla="*/ 3182 h 3224"/>
              <a:gd name="T82" fmla="*/ 470 w 3650"/>
              <a:gd name="T83" fmla="*/ 1956 h 3224"/>
              <a:gd name="T84" fmla="*/ 352 w 3650"/>
              <a:gd name="T85" fmla="*/ 1797 h 3224"/>
              <a:gd name="T86" fmla="*/ 124 w 3650"/>
              <a:gd name="T87" fmla="*/ 1729 h 3224"/>
              <a:gd name="T88" fmla="*/ 12 w 3650"/>
              <a:gd name="T89" fmla="*/ 1598 h 3224"/>
              <a:gd name="T90" fmla="*/ 12 w 3650"/>
              <a:gd name="T91" fmla="*/ 951 h 3224"/>
              <a:gd name="T92" fmla="*/ 124 w 3650"/>
              <a:gd name="T93" fmla="*/ 821 h 3224"/>
              <a:gd name="T94" fmla="*/ 352 w 3650"/>
              <a:gd name="T95" fmla="*/ 755 h 3224"/>
              <a:gd name="T96" fmla="*/ 465 w 3650"/>
              <a:gd name="T97" fmla="*/ 598 h 3224"/>
              <a:gd name="T98" fmla="*/ 622 w 3650"/>
              <a:gd name="T99" fmla="*/ 552 h 3224"/>
              <a:gd name="T100" fmla="*/ 739 w 3650"/>
              <a:gd name="T101" fmla="*/ 552 h 3224"/>
              <a:gd name="T102" fmla="*/ 940 w 3650"/>
              <a:gd name="T103" fmla="*/ 551 h 3224"/>
              <a:gd name="T104" fmla="*/ 1123 w 3650"/>
              <a:gd name="T105" fmla="*/ 549 h 3224"/>
              <a:gd name="T106" fmla="*/ 1352 w 3650"/>
              <a:gd name="T107" fmla="*/ 533 h 3224"/>
              <a:gd name="T108" fmla="*/ 2169 w 3650"/>
              <a:gd name="T109" fmla="*/ 357 h 3224"/>
              <a:gd name="T110" fmla="*/ 2935 w 3650"/>
              <a:gd name="T111" fmla="*/ 23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50" h="3224">
                <a:moveTo>
                  <a:pt x="702" y="1998"/>
                </a:moveTo>
                <a:lnTo>
                  <a:pt x="1082" y="3046"/>
                </a:lnTo>
                <a:lnTo>
                  <a:pt x="1083" y="3047"/>
                </a:lnTo>
                <a:lnTo>
                  <a:pt x="1084" y="3047"/>
                </a:lnTo>
                <a:lnTo>
                  <a:pt x="1495" y="3047"/>
                </a:lnTo>
                <a:lnTo>
                  <a:pt x="1497" y="3047"/>
                </a:lnTo>
                <a:lnTo>
                  <a:pt x="1498" y="3046"/>
                </a:lnTo>
                <a:lnTo>
                  <a:pt x="1498" y="3046"/>
                </a:lnTo>
                <a:lnTo>
                  <a:pt x="1498" y="3045"/>
                </a:lnTo>
                <a:lnTo>
                  <a:pt x="1498" y="3044"/>
                </a:lnTo>
                <a:lnTo>
                  <a:pt x="1118" y="1998"/>
                </a:lnTo>
                <a:lnTo>
                  <a:pt x="702" y="1998"/>
                </a:lnTo>
                <a:close/>
                <a:moveTo>
                  <a:pt x="229" y="971"/>
                </a:moveTo>
                <a:lnTo>
                  <a:pt x="212" y="974"/>
                </a:lnTo>
                <a:lnTo>
                  <a:pt x="198" y="981"/>
                </a:lnTo>
                <a:lnTo>
                  <a:pt x="187" y="993"/>
                </a:lnTo>
                <a:lnTo>
                  <a:pt x="179" y="1008"/>
                </a:lnTo>
                <a:lnTo>
                  <a:pt x="176" y="1023"/>
                </a:lnTo>
                <a:lnTo>
                  <a:pt x="176" y="1527"/>
                </a:lnTo>
                <a:lnTo>
                  <a:pt x="179" y="1543"/>
                </a:lnTo>
                <a:lnTo>
                  <a:pt x="187" y="1558"/>
                </a:lnTo>
                <a:lnTo>
                  <a:pt x="198" y="1569"/>
                </a:lnTo>
                <a:lnTo>
                  <a:pt x="212" y="1576"/>
                </a:lnTo>
                <a:lnTo>
                  <a:pt x="229" y="1579"/>
                </a:lnTo>
                <a:lnTo>
                  <a:pt x="342" y="1579"/>
                </a:lnTo>
                <a:lnTo>
                  <a:pt x="342" y="971"/>
                </a:lnTo>
                <a:lnTo>
                  <a:pt x="229" y="971"/>
                </a:lnTo>
                <a:close/>
                <a:moveTo>
                  <a:pt x="3204" y="946"/>
                </a:moveTo>
                <a:lnTo>
                  <a:pt x="3204" y="1604"/>
                </a:lnTo>
                <a:lnTo>
                  <a:pt x="3250" y="1591"/>
                </a:lnTo>
                <a:lnTo>
                  <a:pt x="3292" y="1573"/>
                </a:lnTo>
                <a:lnTo>
                  <a:pt x="3330" y="1550"/>
                </a:lnTo>
                <a:lnTo>
                  <a:pt x="3366" y="1521"/>
                </a:lnTo>
                <a:lnTo>
                  <a:pt x="3397" y="1489"/>
                </a:lnTo>
                <a:lnTo>
                  <a:pt x="3423" y="1451"/>
                </a:lnTo>
                <a:lnTo>
                  <a:pt x="3444" y="1411"/>
                </a:lnTo>
                <a:lnTo>
                  <a:pt x="3461" y="1368"/>
                </a:lnTo>
                <a:lnTo>
                  <a:pt x="3470" y="1323"/>
                </a:lnTo>
                <a:lnTo>
                  <a:pt x="3474" y="1274"/>
                </a:lnTo>
                <a:lnTo>
                  <a:pt x="3470" y="1227"/>
                </a:lnTo>
                <a:lnTo>
                  <a:pt x="3461" y="1181"/>
                </a:lnTo>
                <a:lnTo>
                  <a:pt x="3444" y="1138"/>
                </a:lnTo>
                <a:lnTo>
                  <a:pt x="3423" y="1098"/>
                </a:lnTo>
                <a:lnTo>
                  <a:pt x="3397" y="1061"/>
                </a:lnTo>
                <a:lnTo>
                  <a:pt x="3366" y="1029"/>
                </a:lnTo>
                <a:lnTo>
                  <a:pt x="3330" y="1000"/>
                </a:lnTo>
                <a:lnTo>
                  <a:pt x="3292" y="977"/>
                </a:lnTo>
                <a:lnTo>
                  <a:pt x="3250" y="958"/>
                </a:lnTo>
                <a:lnTo>
                  <a:pt x="3204" y="946"/>
                </a:lnTo>
                <a:close/>
                <a:moveTo>
                  <a:pt x="617" y="728"/>
                </a:moveTo>
                <a:lnTo>
                  <a:pt x="595" y="731"/>
                </a:lnTo>
                <a:lnTo>
                  <a:pt x="574" y="739"/>
                </a:lnTo>
                <a:lnTo>
                  <a:pt x="555" y="750"/>
                </a:lnTo>
                <a:lnTo>
                  <a:pt x="540" y="765"/>
                </a:lnTo>
                <a:lnTo>
                  <a:pt x="529" y="784"/>
                </a:lnTo>
                <a:lnTo>
                  <a:pt x="521" y="805"/>
                </a:lnTo>
                <a:lnTo>
                  <a:pt x="518" y="827"/>
                </a:lnTo>
                <a:lnTo>
                  <a:pt x="518" y="827"/>
                </a:lnTo>
                <a:lnTo>
                  <a:pt x="518" y="1722"/>
                </a:lnTo>
                <a:lnTo>
                  <a:pt x="521" y="1746"/>
                </a:lnTo>
                <a:lnTo>
                  <a:pt x="529" y="1768"/>
                </a:lnTo>
                <a:lnTo>
                  <a:pt x="541" y="1785"/>
                </a:lnTo>
                <a:lnTo>
                  <a:pt x="557" y="1801"/>
                </a:lnTo>
                <a:lnTo>
                  <a:pt x="577" y="1813"/>
                </a:lnTo>
                <a:lnTo>
                  <a:pt x="585" y="1816"/>
                </a:lnTo>
                <a:lnTo>
                  <a:pt x="592" y="1819"/>
                </a:lnTo>
                <a:lnTo>
                  <a:pt x="601" y="1820"/>
                </a:lnTo>
                <a:lnTo>
                  <a:pt x="611" y="1821"/>
                </a:lnTo>
                <a:lnTo>
                  <a:pt x="615" y="1821"/>
                </a:lnTo>
                <a:lnTo>
                  <a:pt x="627" y="1821"/>
                </a:lnTo>
                <a:lnTo>
                  <a:pt x="645" y="1821"/>
                </a:lnTo>
                <a:lnTo>
                  <a:pt x="667" y="1821"/>
                </a:lnTo>
                <a:lnTo>
                  <a:pt x="696" y="1822"/>
                </a:lnTo>
                <a:lnTo>
                  <a:pt x="727" y="1822"/>
                </a:lnTo>
                <a:lnTo>
                  <a:pt x="761" y="1822"/>
                </a:lnTo>
                <a:lnTo>
                  <a:pt x="797" y="1822"/>
                </a:lnTo>
                <a:lnTo>
                  <a:pt x="836" y="1822"/>
                </a:lnTo>
                <a:lnTo>
                  <a:pt x="874" y="1822"/>
                </a:lnTo>
                <a:lnTo>
                  <a:pt x="911" y="1822"/>
                </a:lnTo>
                <a:lnTo>
                  <a:pt x="949" y="1822"/>
                </a:lnTo>
                <a:lnTo>
                  <a:pt x="983" y="1822"/>
                </a:lnTo>
                <a:lnTo>
                  <a:pt x="1014" y="1822"/>
                </a:lnTo>
                <a:lnTo>
                  <a:pt x="1042" y="1822"/>
                </a:lnTo>
                <a:lnTo>
                  <a:pt x="1065" y="1822"/>
                </a:lnTo>
                <a:lnTo>
                  <a:pt x="1083" y="1822"/>
                </a:lnTo>
                <a:lnTo>
                  <a:pt x="1094" y="1822"/>
                </a:lnTo>
                <a:lnTo>
                  <a:pt x="1097" y="1822"/>
                </a:lnTo>
                <a:lnTo>
                  <a:pt x="1097" y="728"/>
                </a:lnTo>
                <a:lnTo>
                  <a:pt x="617" y="728"/>
                </a:lnTo>
                <a:close/>
                <a:moveTo>
                  <a:pt x="3024" y="175"/>
                </a:moveTo>
                <a:lnTo>
                  <a:pt x="3023" y="175"/>
                </a:lnTo>
                <a:lnTo>
                  <a:pt x="3022" y="177"/>
                </a:lnTo>
                <a:lnTo>
                  <a:pt x="2872" y="256"/>
                </a:lnTo>
                <a:lnTo>
                  <a:pt x="2722" y="330"/>
                </a:lnTo>
                <a:lnTo>
                  <a:pt x="2568" y="398"/>
                </a:lnTo>
                <a:lnTo>
                  <a:pt x="2413" y="459"/>
                </a:lnTo>
                <a:lnTo>
                  <a:pt x="2255" y="514"/>
                </a:lnTo>
                <a:lnTo>
                  <a:pt x="2096" y="564"/>
                </a:lnTo>
                <a:lnTo>
                  <a:pt x="1936" y="607"/>
                </a:lnTo>
                <a:lnTo>
                  <a:pt x="1772" y="645"/>
                </a:lnTo>
                <a:lnTo>
                  <a:pt x="1608" y="676"/>
                </a:lnTo>
                <a:lnTo>
                  <a:pt x="1441" y="700"/>
                </a:lnTo>
                <a:lnTo>
                  <a:pt x="1274" y="719"/>
                </a:lnTo>
                <a:lnTo>
                  <a:pt x="1274" y="1831"/>
                </a:lnTo>
                <a:lnTo>
                  <a:pt x="1441" y="1850"/>
                </a:lnTo>
                <a:lnTo>
                  <a:pt x="1608" y="1874"/>
                </a:lnTo>
                <a:lnTo>
                  <a:pt x="1772" y="1905"/>
                </a:lnTo>
                <a:lnTo>
                  <a:pt x="1936" y="1943"/>
                </a:lnTo>
                <a:lnTo>
                  <a:pt x="2096" y="1986"/>
                </a:lnTo>
                <a:lnTo>
                  <a:pt x="2255" y="2034"/>
                </a:lnTo>
                <a:lnTo>
                  <a:pt x="2412" y="2091"/>
                </a:lnTo>
                <a:lnTo>
                  <a:pt x="2568" y="2152"/>
                </a:lnTo>
                <a:lnTo>
                  <a:pt x="2722" y="2219"/>
                </a:lnTo>
                <a:lnTo>
                  <a:pt x="2872" y="2293"/>
                </a:lnTo>
                <a:lnTo>
                  <a:pt x="3022" y="2373"/>
                </a:lnTo>
                <a:lnTo>
                  <a:pt x="3023" y="2373"/>
                </a:lnTo>
                <a:lnTo>
                  <a:pt x="3024" y="2374"/>
                </a:lnTo>
                <a:lnTo>
                  <a:pt x="3026" y="2373"/>
                </a:lnTo>
                <a:lnTo>
                  <a:pt x="3027" y="2372"/>
                </a:lnTo>
                <a:lnTo>
                  <a:pt x="3028" y="2371"/>
                </a:lnTo>
                <a:lnTo>
                  <a:pt x="3028" y="2370"/>
                </a:lnTo>
                <a:lnTo>
                  <a:pt x="3028" y="180"/>
                </a:lnTo>
                <a:lnTo>
                  <a:pt x="3028" y="179"/>
                </a:lnTo>
                <a:lnTo>
                  <a:pt x="3027" y="178"/>
                </a:lnTo>
                <a:lnTo>
                  <a:pt x="3026" y="177"/>
                </a:lnTo>
                <a:lnTo>
                  <a:pt x="3024" y="175"/>
                </a:lnTo>
                <a:close/>
                <a:moveTo>
                  <a:pt x="3026" y="0"/>
                </a:moveTo>
                <a:lnTo>
                  <a:pt x="3056" y="2"/>
                </a:lnTo>
                <a:lnTo>
                  <a:pt x="3087" y="11"/>
                </a:lnTo>
                <a:lnTo>
                  <a:pt x="3116" y="24"/>
                </a:lnTo>
                <a:lnTo>
                  <a:pt x="3141" y="43"/>
                </a:lnTo>
                <a:lnTo>
                  <a:pt x="3163" y="65"/>
                </a:lnTo>
                <a:lnTo>
                  <a:pt x="3181" y="90"/>
                </a:lnTo>
                <a:lnTo>
                  <a:pt x="3194" y="118"/>
                </a:lnTo>
                <a:lnTo>
                  <a:pt x="3202" y="148"/>
                </a:lnTo>
                <a:lnTo>
                  <a:pt x="3204" y="180"/>
                </a:lnTo>
                <a:lnTo>
                  <a:pt x="3204" y="767"/>
                </a:lnTo>
                <a:lnTo>
                  <a:pt x="3262" y="779"/>
                </a:lnTo>
                <a:lnTo>
                  <a:pt x="3316" y="795"/>
                </a:lnTo>
                <a:lnTo>
                  <a:pt x="3368" y="817"/>
                </a:lnTo>
                <a:lnTo>
                  <a:pt x="3417" y="845"/>
                </a:lnTo>
                <a:lnTo>
                  <a:pt x="3461" y="878"/>
                </a:lnTo>
                <a:lnTo>
                  <a:pt x="3503" y="916"/>
                </a:lnTo>
                <a:lnTo>
                  <a:pt x="3539" y="957"/>
                </a:lnTo>
                <a:lnTo>
                  <a:pt x="3571" y="1003"/>
                </a:lnTo>
                <a:lnTo>
                  <a:pt x="3599" y="1052"/>
                </a:lnTo>
                <a:lnTo>
                  <a:pt x="3620" y="1104"/>
                </a:lnTo>
                <a:lnTo>
                  <a:pt x="3637" y="1158"/>
                </a:lnTo>
                <a:lnTo>
                  <a:pt x="3647" y="1216"/>
                </a:lnTo>
                <a:lnTo>
                  <a:pt x="3650" y="1274"/>
                </a:lnTo>
                <a:lnTo>
                  <a:pt x="3647" y="1334"/>
                </a:lnTo>
                <a:lnTo>
                  <a:pt x="3637" y="1390"/>
                </a:lnTo>
                <a:lnTo>
                  <a:pt x="3620" y="1446"/>
                </a:lnTo>
                <a:lnTo>
                  <a:pt x="3599" y="1498"/>
                </a:lnTo>
                <a:lnTo>
                  <a:pt x="3571" y="1546"/>
                </a:lnTo>
                <a:lnTo>
                  <a:pt x="3539" y="1592"/>
                </a:lnTo>
                <a:lnTo>
                  <a:pt x="3503" y="1634"/>
                </a:lnTo>
                <a:lnTo>
                  <a:pt x="3461" y="1672"/>
                </a:lnTo>
                <a:lnTo>
                  <a:pt x="3417" y="1705"/>
                </a:lnTo>
                <a:lnTo>
                  <a:pt x="3368" y="1732"/>
                </a:lnTo>
                <a:lnTo>
                  <a:pt x="3316" y="1755"/>
                </a:lnTo>
                <a:lnTo>
                  <a:pt x="3262" y="1771"/>
                </a:lnTo>
                <a:lnTo>
                  <a:pt x="3204" y="1782"/>
                </a:lnTo>
                <a:lnTo>
                  <a:pt x="3204" y="2370"/>
                </a:lnTo>
                <a:lnTo>
                  <a:pt x="3202" y="2402"/>
                </a:lnTo>
                <a:lnTo>
                  <a:pt x="3194" y="2432"/>
                </a:lnTo>
                <a:lnTo>
                  <a:pt x="3181" y="2459"/>
                </a:lnTo>
                <a:lnTo>
                  <a:pt x="3163" y="2485"/>
                </a:lnTo>
                <a:lnTo>
                  <a:pt x="3141" y="2507"/>
                </a:lnTo>
                <a:lnTo>
                  <a:pt x="3116" y="2525"/>
                </a:lnTo>
                <a:lnTo>
                  <a:pt x="3086" y="2539"/>
                </a:lnTo>
                <a:lnTo>
                  <a:pt x="3055" y="2548"/>
                </a:lnTo>
                <a:lnTo>
                  <a:pt x="3024" y="2550"/>
                </a:lnTo>
                <a:lnTo>
                  <a:pt x="2994" y="2548"/>
                </a:lnTo>
                <a:lnTo>
                  <a:pt x="2964" y="2540"/>
                </a:lnTo>
                <a:lnTo>
                  <a:pt x="2935" y="2527"/>
                </a:lnTo>
                <a:lnTo>
                  <a:pt x="2797" y="2453"/>
                </a:lnTo>
                <a:lnTo>
                  <a:pt x="2657" y="2384"/>
                </a:lnTo>
                <a:lnTo>
                  <a:pt x="2514" y="2320"/>
                </a:lnTo>
                <a:lnTo>
                  <a:pt x="2369" y="2262"/>
                </a:lnTo>
                <a:lnTo>
                  <a:pt x="2223" y="2210"/>
                </a:lnTo>
                <a:lnTo>
                  <a:pt x="2075" y="2163"/>
                </a:lnTo>
                <a:lnTo>
                  <a:pt x="1926" y="2122"/>
                </a:lnTo>
                <a:lnTo>
                  <a:pt x="1774" y="2086"/>
                </a:lnTo>
                <a:lnTo>
                  <a:pt x="1621" y="2055"/>
                </a:lnTo>
                <a:lnTo>
                  <a:pt x="1467" y="2031"/>
                </a:lnTo>
                <a:lnTo>
                  <a:pt x="1312" y="2012"/>
                </a:lnTo>
                <a:lnTo>
                  <a:pt x="1664" y="2984"/>
                </a:lnTo>
                <a:lnTo>
                  <a:pt x="1671" y="3012"/>
                </a:lnTo>
                <a:lnTo>
                  <a:pt x="1675" y="3040"/>
                </a:lnTo>
                <a:lnTo>
                  <a:pt x="1672" y="3068"/>
                </a:lnTo>
                <a:lnTo>
                  <a:pt x="1667" y="3096"/>
                </a:lnTo>
                <a:lnTo>
                  <a:pt x="1657" y="3122"/>
                </a:lnTo>
                <a:lnTo>
                  <a:pt x="1641" y="3148"/>
                </a:lnTo>
                <a:lnTo>
                  <a:pt x="1624" y="3170"/>
                </a:lnTo>
                <a:lnTo>
                  <a:pt x="1602" y="3189"/>
                </a:lnTo>
                <a:lnTo>
                  <a:pt x="1578" y="3204"/>
                </a:lnTo>
                <a:lnTo>
                  <a:pt x="1552" y="3215"/>
                </a:lnTo>
                <a:lnTo>
                  <a:pt x="1524" y="3222"/>
                </a:lnTo>
                <a:lnTo>
                  <a:pt x="1495" y="3224"/>
                </a:lnTo>
                <a:lnTo>
                  <a:pt x="1084" y="3224"/>
                </a:lnTo>
                <a:lnTo>
                  <a:pt x="1053" y="3221"/>
                </a:lnTo>
                <a:lnTo>
                  <a:pt x="1022" y="3213"/>
                </a:lnTo>
                <a:lnTo>
                  <a:pt x="994" y="3200"/>
                </a:lnTo>
                <a:lnTo>
                  <a:pt x="969" y="3182"/>
                </a:lnTo>
                <a:lnTo>
                  <a:pt x="948" y="3160"/>
                </a:lnTo>
                <a:lnTo>
                  <a:pt x="929" y="3134"/>
                </a:lnTo>
                <a:lnTo>
                  <a:pt x="916" y="3106"/>
                </a:lnTo>
                <a:lnTo>
                  <a:pt x="507" y="1975"/>
                </a:lnTo>
                <a:lnTo>
                  <a:pt x="470" y="1956"/>
                </a:lnTo>
                <a:lnTo>
                  <a:pt x="438" y="1932"/>
                </a:lnTo>
                <a:lnTo>
                  <a:pt x="409" y="1903"/>
                </a:lnTo>
                <a:lnTo>
                  <a:pt x="385" y="1871"/>
                </a:lnTo>
                <a:lnTo>
                  <a:pt x="366" y="1835"/>
                </a:lnTo>
                <a:lnTo>
                  <a:pt x="352" y="1797"/>
                </a:lnTo>
                <a:lnTo>
                  <a:pt x="344" y="1755"/>
                </a:lnTo>
                <a:lnTo>
                  <a:pt x="229" y="1755"/>
                </a:lnTo>
                <a:lnTo>
                  <a:pt x="191" y="1752"/>
                </a:lnTo>
                <a:lnTo>
                  <a:pt x="156" y="1743"/>
                </a:lnTo>
                <a:lnTo>
                  <a:pt x="124" y="1729"/>
                </a:lnTo>
                <a:lnTo>
                  <a:pt x="94" y="1710"/>
                </a:lnTo>
                <a:lnTo>
                  <a:pt x="67" y="1688"/>
                </a:lnTo>
                <a:lnTo>
                  <a:pt x="44" y="1662"/>
                </a:lnTo>
                <a:lnTo>
                  <a:pt x="25" y="1632"/>
                </a:lnTo>
                <a:lnTo>
                  <a:pt x="12" y="1598"/>
                </a:lnTo>
                <a:lnTo>
                  <a:pt x="3" y="1563"/>
                </a:lnTo>
                <a:lnTo>
                  <a:pt x="0" y="1527"/>
                </a:lnTo>
                <a:lnTo>
                  <a:pt x="0" y="1023"/>
                </a:lnTo>
                <a:lnTo>
                  <a:pt x="3" y="987"/>
                </a:lnTo>
                <a:lnTo>
                  <a:pt x="12" y="951"/>
                </a:lnTo>
                <a:lnTo>
                  <a:pt x="25" y="919"/>
                </a:lnTo>
                <a:lnTo>
                  <a:pt x="44" y="888"/>
                </a:lnTo>
                <a:lnTo>
                  <a:pt x="67" y="862"/>
                </a:lnTo>
                <a:lnTo>
                  <a:pt x="94" y="839"/>
                </a:lnTo>
                <a:lnTo>
                  <a:pt x="124" y="821"/>
                </a:lnTo>
                <a:lnTo>
                  <a:pt x="156" y="806"/>
                </a:lnTo>
                <a:lnTo>
                  <a:pt x="191" y="797"/>
                </a:lnTo>
                <a:lnTo>
                  <a:pt x="229" y="795"/>
                </a:lnTo>
                <a:lnTo>
                  <a:pt x="344" y="795"/>
                </a:lnTo>
                <a:lnTo>
                  <a:pt x="352" y="755"/>
                </a:lnTo>
                <a:lnTo>
                  <a:pt x="365" y="717"/>
                </a:lnTo>
                <a:lnTo>
                  <a:pt x="384" y="682"/>
                </a:lnTo>
                <a:lnTo>
                  <a:pt x="406" y="650"/>
                </a:lnTo>
                <a:lnTo>
                  <a:pt x="434" y="623"/>
                </a:lnTo>
                <a:lnTo>
                  <a:pt x="465" y="598"/>
                </a:lnTo>
                <a:lnTo>
                  <a:pt x="499" y="578"/>
                </a:lnTo>
                <a:lnTo>
                  <a:pt x="536" y="564"/>
                </a:lnTo>
                <a:lnTo>
                  <a:pt x="576" y="555"/>
                </a:lnTo>
                <a:lnTo>
                  <a:pt x="617" y="552"/>
                </a:lnTo>
                <a:lnTo>
                  <a:pt x="622" y="552"/>
                </a:lnTo>
                <a:lnTo>
                  <a:pt x="633" y="552"/>
                </a:lnTo>
                <a:lnTo>
                  <a:pt x="651" y="552"/>
                </a:lnTo>
                <a:lnTo>
                  <a:pt x="676" y="552"/>
                </a:lnTo>
                <a:lnTo>
                  <a:pt x="705" y="552"/>
                </a:lnTo>
                <a:lnTo>
                  <a:pt x="739" y="552"/>
                </a:lnTo>
                <a:lnTo>
                  <a:pt x="775" y="551"/>
                </a:lnTo>
                <a:lnTo>
                  <a:pt x="815" y="551"/>
                </a:lnTo>
                <a:lnTo>
                  <a:pt x="856" y="551"/>
                </a:lnTo>
                <a:lnTo>
                  <a:pt x="898" y="551"/>
                </a:lnTo>
                <a:lnTo>
                  <a:pt x="940" y="551"/>
                </a:lnTo>
                <a:lnTo>
                  <a:pt x="982" y="551"/>
                </a:lnTo>
                <a:lnTo>
                  <a:pt x="1022" y="549"/>
                </a:lnTo>
                <a:lnTo>
                  <a:pt x="1059" y="549"/>
                </a:lnTo>
                <a:lnTo>
                  <a:pt x="1093" y="549"/>
                </a:lnTo>
                <a:lnTo>
                  <a:pt x="1123" y="549"/>
                </a:lnTo>
                <a:lnTo>
                  <a:pt x="1147" y="549"/>
                </a:lnTo>
                <a:lnTo>
                  <a:pt x="1166" y="549"/>
                </a:lnTo>
                <a:lnTo>
                  <a:pt x="1178" y="549"/>
                </a:lnTo>
                <a:lnTo>
                  <a:pt x="1183" y="548"/>
                </a:lnTo>
                <a:lnTo>
                  <a:pt x="1352" y="533"/>
                </a:lnTo>
                <a:lnTo>
                  <a:pt x="1519" y="511"/>
                </a:lnTo>
                <a:lnTo>
                  <a:pt x="1683" y="482"/>
                </a:lnTo>
                <a:lnTo>
                  <a:pt x="1847" y="447"/>
                </a:lnTo>
                <a:lnTo>
                  <a:pt x="2009" y="406"/>
                </a:lnTo>
                <a:lnTo>
                  <a:pt x="2169" y="357"/>
                </a:lnTo>
                <a:lnTo>
                  <a:pt x="2326" y="303"/>
                </a:lnTo>
                <a:lnTo>
                  <a:pt x="2482" y="242"/>
                </a:lnTo>
                <a:lnTo>
                  <a:pt x="2636" y="175"/>
                </a:lnTo>
                <a:lnTo>
                  <a:pt x="2786" y="102"/>
                </a:lnTo>
                <a:lnTo>
                  <a:pt x="2935" y="23"/>
                </a:lnTo>
                <a:lnTo>
                  <a:pt x="2964" y="9"/>
                </a:lnTo>
                <a:lnTo>
                  <a:pt x="2995" y="2"/>
                </a:lnTo>
                <a:lnTo>
                  <a:pt x="3026"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en-US">
              <a:solidFill>
                <a:srgbClr val="203C8E"/>
              </a:solidFill>
            </a:endParaRPr>
          </a:p>
        </p:txBody>
      </p:sp>
      <p:sp>
        <p:nvSpPr>
          <p:cNvPr id="39" name="Freeform 164"/>
          <p:cNvSpPr>
            <a:spLocks noEditPoints="1"/>
          </p:cNvSpPr>
          <p:nvPr/>
        </p:nvSpPr>
        <p:spPr bwMode="auto">
          <a:xfrm>
            <a:off x="4246320" y="2556101"/>
            <a:ext cx="596934" cy="531516"/>
          </a:xfrm>
          <a:custGeom>
            <a:avLst/>
            <a:gdLst>
              <a:gd name="T0" fmla="*/ 171 w 3653"/>
              <a:gd name="T1" fmla="*/ 2242 h 3248"/>
              <a:gd name="T2" fmla="*/ 171 w 3653"/>
              <a:gd name="T3" fmla="*/ 2273 h 3248"/>
              <a:gd name="T4" fmla="*/ 1756 w 3653"/>
              <a:gd name="T5" fmla="*/ 3070 h 3248"/>
              <a:gd name="T6" fmla="*/ 1897 w 3653"/>
              <a:gd name="T7" fmla="*/ 3070 h 3248"/>
              <a:gd name="T8" fmla="*/ 3481 w 3653"/>
              <a:gd name="T9" fmla="*/ 2273 h 3248"/>
              <a:gd name="T10" fmla="*/ 3481 w 3653"/>
              <a:gd name="T11" fmla="*/ 2242 h 3248"/>
              <a:gd name="T12" fmla="*/ 2005 w 3653"/>
              <a:gd name="T13" fmla="*/ 2572 h 3248"/>
              <a:gd name="T14" fmla="*/ 1827 w 3653"/>
              <a:gd name="T15" fmla="*/ 2614 h 3248"/>
              <a:gd name="T16" fmla="*/ 1647 w 3653"/>
              <a:gd name="T17" fmla="*/ 2572 h 3248"/>
              <a:gd name="T18" fmla="*/ 1962 w 3653"/>
              <a:gd name="T19" fmla="*/ 1956 h 3248"/>
              <a:gd name="T20" fmla="*/ 1780 w 3653"/>
              <a:gd name="T21" fmla="*/ 1977 h 3248"/>
              <a:gd name="T22" fmla="*/ 571 w 3653"/>
              <a:gd name="T23" fmla="*/ 1401 h 3248"/>
              <a:gd name="T24" fmla="*/ 169 w 3653"/>
              <a:gd name="T25" fmla="*/ 1617 h 3248"/>
              <a:gd name="T26" fmla="*/ 177 w 3653"/>
              <a:gd name="T27" fmla="*/ 1648 h 3248"/>
              <a:gd name="T28" fmla="*/ 1791 w 3653"/>
              <a:gd name="T29" fmla="*/ 2444 h 3248"/>
              <a:gd name="T30" fmla="*/ 1931 w 3653"/>
              <a:gd name="T31" fmla="*/ 2421 h 3248"/>
              <a:gd name="T32" fmla="*/ 3485 w 3653"/>
              <a:gd name="T33" fmla="*/ 1631 h 3248"/>
              <a:gd name="T34" fmla="*/ 3476 w 3653"/>
              <a:gd name="T35" fmla="*/ 1600 h 3248"/>
              <a:gd name="T36" fmla="*/ 1791 w 3653"/>
              <a:gd name="T37" fmla="*/ 171 h 3248"/>
              <a:gd name="T38" fmla="*/ 177 w 3653"/>
              <a:gd name="T39" fmla="*/ 966 h 3248"/>
              <a:gd name="T40" fmla="*/ 169 w 3653"/>
              <a:gd name="T41" fmla="*/ 997 h 3248"/>
              <a:gd name="T42" fmla="*/ 1722 w 3653"/>
              <a:gd name="T43" fmla="*/ 1788 h 3248"/>
              <a:gd name="T44" fmla="*/ 1862 w 3653"/>
              <a:gd name="T45" fmla="*/ 1810 h 3248"/>
              <a:gd name="T46" fmla="*/ 3476 w 3653"/>
              <a:gd name="T47" fmla="*/ 1014 h 3248"/>
              <a:gd name="T48" fmla="*/ 3485 w 3653"/>
              <a:gd name="T49" fmla="*/ 983 h 3248"/>
              <a:gd name="T50" fmla="*/ 1930 w 3653"/>
              <a:gd name="T51" fmla="*/ 192 h 3248"/>
              <a:gd name="T52" fmla="*/ 1827 w 3653"/>
              <a:gd name="T53" fmla="*/ 0 h 3248"/>
              <a:gd name="T54" fmla="*/ 2005 w 3653"/>
              <a:gd name="T55" fmla="*/ 42 h 3248"/>
              <a:gd name="T56" fmla="*/ 3613 w 3653"/>
              <a:gd name="T57" fmla="*/ 870 h 3248"/>
              <a:gd name="T58" fmla="*/ 3653 w 3653"/>
              <a:gd name="T59" fmla="*/ 990 h 3248"/>
              <a:gd name="T60" fmla="*/ 3615 w 3653"/>
              <a:gd name="T61" fmla="*/ 1109 h 3248"/>
              <a:gd name="T62" fmla="*/ 3541 w 3653"/>
              <a:gd name="T63" fmla="*/ 1171 h 3248"/>
              <a:gd name="T64" fmla="*/ 3593 w 3653"/>
              <a:gd name="T65" fmla="*/ 1481 h 3248"/>
              <a:gd name="T66" fmla="*/ 3650 w 3653"/>
              <a:gd name="T67" fmla="*/ 1591 h 3248"/>
              <a:gd name="T68" fmla="*/ 3630 w 3653"/>
              <a:gd name="T69" fmla="*/ 1717 h 3248"/>
              <a:gd name="T70" fmla="*/ 3541 w 3653"/>
              <a:gd name="T71" fmla="*/ 1805 h 3248"/>
              <a:gd name="T72" fmla="*/ 3593 w 3653"/>
              <a:gd name="T73" fmla="*/ 2114 h 3248"/>
              <a:gd name="T74" fmla="*/ 3650 w 3653"/>
              <a:gd name="T75" fmla="*/ 2225 h 3248"/>
              <a:gd name="T76" fmla="*/ 3630 w 3653"/>
              <a:gd name="T77" fmla="*/ 2350 h 3248"/>
              <a:gd name="T78" fmla="*/ 3541 w 3653"/>
              <a:gd name="T79" fmla="*/ 2439 h 3248"/>
              <a:gd name="T80" fmla="*/ 1872 w 3653"/>
              <a:gd name="T81" fmla="*/ 3245 h 3248"/>
              <a:gd name="T82" fmla="*/ 1690 w 3653"/>
              <a:gd name="T83" fmla="*/ 3224 h 3248"/>
              <a:gd name="T84" fmla="*/ 60 w 3653"/>
              <a:gd name="T85" fmla="*/ 2401 h 3248"/>
              <a:gd name="T86" fmla="*/ 2 w 3653"/>
              <a:gd name="T87" fmla="*/ 2290 h 3248"/>
              <a:gd name="T88" fmla="*/ 22 w 3653"/>
              <a:gd name="T89" fmla="*/ 2164 h 3248"/>
              <a:gd name="T90" fmla="*/ 112 w 3653"/>
              <a:gd name="T91" fmla="*/ 2077 h 3248"/>
              <a:gd name="T92" fmla="*/ 60 w 3653"/>
              <a:gd name="T93" fmla="*/ 1768 h 3248"/>
              <a:gd name="T94" fmla="*/ 2 w 3653"/>
              <a:gd name="T95" fmla="*/ 1657 h 3248"/>
              <a:gd name="T96" fmla="*/ 22 w 3653"/>
              <a:gd name="T97" fmla="*/ 1532 h 3248"/>
              <a:gd name="T98" fmla="*/ 112 w 3653"/>
              <a:gd name="T99" fmla="*/ 1443 h 3248"/>
              <a:gd name="T100" fmla="*/ 60 w 3653"/>
              <a:gd name="T101" fmla="*/ 1134 h 3248"/>
              <a:gd name="T102" fmla="*/ 2 w 3653"/>
              <a:gd name="T103" fmla="*/ 1023 h 3248"/>
              <a:gd name="T104" fmla="*/ 22 w 3653"/>
              <a:gd name="T105" fmla="*/ 898 h 3248"/>
              <a:gd name="T106" fmla="*/ 112 w 3653"/>
              <a:gd name="T107" fmla="*/ 809 h 3248"/>
              <a:gd name="T108" fmla="*/ 1780 w 3653"/>
              <a:gd name="T109" fmla="*/ 2 h 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3" h="3248">
                <a:moveTo>
                  <a:pt x="571" y="2035"/>
                </a:moveTo>
                <a:lnTo>
                  <a:pt x="187" y="2226"/>
                </a:lnTo>
                <a:lnTo>
                  <a:pt x="177" y="2234"/>
                </a:lnTo>
                <a:lnTo>
                  <a:pt x="171" y="2242"/>
                </a:lnTo>
                <a:lnTo>
                  <a:pt x="169" y="2251"/>
                </a:lnTo>
                <a:lnTo>
                  <a:pt x="167" y="2257"/>
                </a:lnTo>
                <a:lnTo>
                  <a:pt x="169" y="2265"/>
                </a:lnTo>
                <a:lnTo>
                  <a:pt x="171" y="2273"/>
                </a:lnTo>
                <a:lnTo>
                  <a:pt x="177" y="2282"/>
                </a:lnTo>
                <a:lnTo>
                  <a:pt x="187" y="2288"/>
                </a:lnTo>
                <a:lnTo>
                  <a:pt x="1722" y="3055"/>
                </a:lnTo>
                <a:lnTo>
                  <a:pt x="1756" y="3070"/>
                </a:lnTo>
                <a:lnTo>
                  <a:pt x="1791" y="3077"/>
                </a:lnTo>
                <a:lnTo>
                  <a:pt x="1827" y="3080"/>
                </a:lnTo>
                <a:lnTo>
                  <a:pt x="1862" y="3077"/>
                </a:lnTo>
                <a:lnTo>
                  <a:pt x="1897" y="3070"/>
                </a:lnTo>
                <a:lnTo>
                  <a:pt x="1931" y="3055"/>
                </a:lnTo>
                <a:lnTo>
                  <a:pt x="3466" y="2288"/>
                </a:lnTo>
                <a:lnTo>
                  <a:pt x="3476" y="2282"/>
                </a:lnTo>
                <a:lnTo>
                  <a:pt x="3481" y="2273"/>
                </a:lnTo>
                <a:lnTo>
                  <a:pt x="3485" y="2265"/>
                </a:lnTo>
                <a:lnTo>
                  <a:pt x="3485" y="2257"/>
                </a:lnTo>
                <a:lnTo>
                  <a:pt x="3485" y="2251"/>
                </a:lnTo>
                <a:lnTo>
                  <a:pt x="3481" y="2242"/>
                </a:lnTo>
                <a:lnTo>
                  <a:pt x="3476" y="2234"/>
                </a:lnTo>
                <a:lnTo>
                  <a:pt x="3466" y="2226"/>
                </a:lnTo>
                <a:lnTo>
                  <a:pt x="3081" y="2035"/>
                </a:lnTo>
                <a:lnTo>
                  <a:pt x="2005" y="2572"/>
                </a:lnTo>
                <a:lnTo>
                  <a:pt x="1962" y="2590"/>
                </a:lnTo>
                <a:lnTo>
                  <a:pt x="1918" y="2603"/>
                </a:lnTo>
                <a:lnTo>
                  <a:pt x="1872" y="2611"/>
                </a:lnTo>
                <a:lnTo>
                  <a:pt x="1827" y="2614"/>
                </a:lnTo>
                <a:lnTo>
                  <a:pt x="1780" y="2611"/>
                </a:lnTo>
                <a:lnTo>
                  <a:pt x="1735" y="2603"/>
                </a:lnTo>
                <a:lnTo>
                  <a:pt x="1690" y="2590"/>
                </a:lnTo>
                <a:lnTo>
                  <a:pt x="1647" y="2572"/>
                </a:lnTo>
                <a:lnTo>
                  <a:pt x="571" y="2035"/>
                </a:lnTo>
                <a:close/>
                <a:moveTo>
                  <a:pt x="3081" y="1401"/>
                </a:moveTo>
                <a:lnTo>
                  <a:pt x="2005" y="1938"/>
                </a:lnTo>
                <a:lnTo>
                  <a:pt x="1962" y="1956"/>
                </a:lnTo>
                <a:lnTo>
                  <a:pt x="1918" y="1969"/>
                </a:lnTo>
                <a:lnTo>
                  <a:pt x="1872" y="1977"/>
                </a:lnTo>
                <a:lnTo>
                  <a:pt x="1827" y="1980"/>
                </a:lnTo>
                <a:lnTo>
                  <a:pt x="1780" y="1977"/>
                </a:lnTo>
                <a:lnTo>
                  <a:pt x="1735" y="1969"/>
                </a:lnTo>
                <a:lnTo>
                  <a:pt x="1690" y="1956"/>
                </a:lnTo>
                <a:lnTo>
                  <a:pt x="1647" y="1938"/>
                </a:lnTo>
                <a:lnTo>
                  <a:pt x="571" y="1401"/>
                </a:lnTo>
                <a:lnTo>
                  <a:pt x="187" y="1593"/>
                </a:lnTo>
                <a:lnTo>
                  <a:pt x="177" y="1600"/>
                </a:lnTo>
                <a:lnTo>
                  <a:pt x="171" y="1608"/>
                </a:lnTo>
                <a:lnTo>
                  <a:pt x="169" y="1617"/>
                </a:lnTo>
                <a:lnTo>
                  <a:pt x="167" y="1624"/>
                </a:lnTo>
                <a:lnTo>
                  <a:pt x="169" y="1631"/>
                </a:lnTo>
                <a:lnTo>
                  <a:pt x="171" y="1639"/>
                </a:lnTo>
                <a:lnTo>
                  <a:pt x="177" y="1648"/>
                </a:lnTo>
                <a:lnTo>
                  <a:pt x="187" y="1655"/>
                </a:lnTo>
                <a:lnTo>
                  <a:pt x="1722" y="2421"/>
                </a:lnTo>
                <a:lnTo>
                  <a:pt x="1756" y="2436"/>
                </a:lnTo>
                <a:lnTo>
                  <a:pt x="1791" y="2444"/>
                </a:lnTo>
                <a:lnTo>
                  <a:pt x="1827" y="2446"/>
                </a:lnTo>
                <a:lnTo>
                  <a:pt x="1862" y="2444"/>
                </a:lnTo>
                <a:lnTo>
                  <a:pt x="1897" y="2436"/>
                </a:lnTo>
                <a:lnTo>
                  <a:pt x="1931" y="2421"/>
                </a:lnTo>
                <a:lnTo>
                  <a:pt x="3466" y="1655"/>
                </a:lnTo>
                <a:lnTo>
                  <a:pt x="3476" y="1648"/>
                </a:lnTo>
                <a:lnTo>
                  <a:pt x="3481" y="1639"/>
                </a:lnTo>
                <a:lnTo>
                  <a:pt x="3485" y="1631"/>
                </a:lnTo>
                <a:lnTo>
                  <a:pt x="3485" y="1624"/>
                </a:lnTo>
                <a:lnTo>
                  <a:pt x="3485" y="1617"/>
                </a:lnTo>
                <a:lnTo>
                  <a:pt x="3481" y="1608"/>
                </a:lnTo>
                <a:lnTo>
                  <a:pt x="3476" y="1600"/>
                </a:lnTo>
                <a:lnTo>
                  <a:pt x="3466" y="1593"/>
                </a:lnTo>
                <a:lnTo>
                  <a:pt x="3081" y="1401"/>
                </a:lnTo>
                <a:close/>
                <a:moveTo>
                  <a:pt x="1827" y="168"/>
                </a:moveTo>
                <a:lnTo>
                  <a:pt x="1791" y="171"/>
                </a:lnTo>
                <a:lnTo>
                  <a:pt x="1756" y="179"/>
                </a:lnTo>
                <a:lnTo>
                  <a:pt x="1722" y="192"/>
                </a:lnTo>
                <a:lnTo>
                  <a:pt x="187" y="959"/>
                </a:lnTo>
                <a:lnTo>
                  <a:pt x="177" y="966"/>
                </a:lnTo>
                <a:lnTo>
                  <a:pt x="171" y="974"/>
                </a:lnTo>
                <a:lnTo>
                  <a:pt x="169" y="983"/>
                </a:lnTo>
                <a:lnTo>
                  <a:pt x="167" y="990"/>
                </a:lnTo>
                <a:lnTo>
                  <a:pt x="169" y="997"/>
                </a:lnTo>
                <a:lnTo>
                  <a:pt x="171" y="1005"/>
                </a:lnTo>
                <a:lnTo>
                  <a:pt x="177" y="1014"/>
                </a:lnTo>
                <a:lnTo>
                  <a:pt x="187" y="1021"/>
                </a:lnTo>
                <a:lnTo>
                  <a:pt x="1722" y="1788"/>
                </a:lnTo>
                <a:lnTo>
                  <a:pt x="1756" y="1802"/>
                </a:lnTo>
                <a:lnTo>
                  <a:pt x="1791" y="1810"/>
                </a:lnTo>
                <a:lnTo>
                  <a:pt x="1827" y="1812"/>
                </a:lnTo>
                <a:lnTo>
                  <a:pt x="1862" y="1810"/>
                </a:lnTo>
                <a:lnTo>
                  <a:pt x="1897" y="1802"/>
                </a:lnTo>
                <a:lnTo>
                  <a:pt x="1931" y="1788"/>
                </a:lnTo>
                <a:lnTo>
                  <a:pt x="3466" y="1021"/>
                </a:lnTo>
                <a:lnTo>
                  <a:pt x="3476" y="1014"/>
                </a:lnTo>
                <a:lnTo>
                  <a:pt x="3481" y="1005"/>
                </a:lnTo>
                <a:lnTo>
                  <a:pt x="3485" y="997"/>
                </a:lnTo>
                <a:lnTo>
                  <a:pt x="3485" y="990"/>
                </a:lnTo>
                <a:lnTo>
                  <a:pt x="3485" y="983"/>
                </a:lnTo>
                <a:lnTo>
                  <a:pt x="3481" y="974"/>
                </a:lnTo>
                <a:lnTo>
                  <a:pt x="3476" y="966"/>
                </a:lnTo>
                <a:lnTo>
                  <a:pt x="3466" y="959"/>
                </a:lnTo>
                <a:lnTo>
                  <a:pt x="1930" y="192"/>
                </a:lnTo>
                <a:lnTo>
                  <a:pt x="1897" y="179"/>
                </a:lnTo>
                <a:lnTo>
                  <a:pt x="1862" y="171"/>
                </a:lnTo>
                <a:lnTo>
                  <a:pt x="1827" y="168"/>
                </a:lnTo>
                <a:close/>
                <a:moveTo>
                  <a:pt x="1827" y="0"/>
                </a:moveTo>
                <a:lnTo>
                  <a:pt x="1872" y="2"/>
                </a:lnTo>
                <a:lnTo>
                  <a:pt x="1918" y="10"/>
                </a:lnTo>
                <a:lnTo>
                  <a:pt x="1962" y="23"/>
                </a:lnTo>
                <a:lnTo>
                  <a:pt x="2005" y="42"/>
                </a:lnTo>
                <a:lnTo>
                  <a:pt x="3541" y="809"/>
                </a:lnTo>
                <a:lnTo>
                  <a:pt x="3569" y="826"/>
                </a:lnTo>
                <a:lnTo>
                  <a:pt x="3593" y="847"/>
                </a:lnTo>
                <a:lnTo>
                  <a:pt x="3613" y="870"/>
                </a:lnTo>
                <a:lnTo>
                  <a:pt x="3630" y="898"/>
                </a:lnTo>
                <a:lnTo>
                  <a:pt x="3642" y="927"/>
                </a:lnTo>
                <a:lnTo>
                  <a:pt x="3650" y="958"/>
                </a:lnTo>
                <a:lnTo>
                  <a:pt x="3653" y="990"/>
                </a:lnTo>
                <a:lnTo>
                  <a:pt x="3650" y="1023"/>
                </a:lnTo>
                <a:lnTo>
                  <a:pt x="3642" y="1054"/>
                </a:lnTo>
                <a:lnTo>
                  <a:pt x="3630" y="1083"/>
                </a:lnTo>
                <a:lnTo>
                  <a:pt x="3615" y="1109"/>
                </a:lnTo>
                <a:lnTo>
                  <a:pt x="3593" y="1134"/>
                </a:lnTo>
                <a:lnTo>
                  <a:pt x="3569" y="1154"/>
                </a:lnTo>
                <a:lnTo>
                  <a:pt x="3541" y="1171"/>
                </a:lnTo>
                <a:lnTo>
                  <a:pt x="3541" y="1171"/>
                </a:lnTo>
                <a:lnTo>
                  <a:pt x="3268" y="1307"/>
                </a:lnTo>
                <a:lnTo>
                  <a:pt x="3541" y="1443"/>
                </a:lnTo>
                <a:lnTo>
                  <a:pt x="3569" y="1460"/>
                </a:lnTo>
                <a:lnTo>
                  <a:pt x="3593" y="1481"/>
                </a:lnTo>
                <a:lnTo>
                  <a:pt x="3613" y="1504"/>
                </a:lnTo>
                <a:lnTo>
                  <a:pt x="3630" y="1532"/>
                </a:lnTo>
                <a:lnTo>
                  <a:pt x="3642" y="1560"/>
                </a:lnTo>
                <a:lnTo>
                  <a:pt x="3650" y="1591"/>
                </a:lnTo>
                <a:lnTo>
                  <a:pt x="3653" y="1624"/>
                </a:lnTo>
                <a:lnTo>
                  <a:pt x="3650" y="1657"/>
                </a:lnTo>
                <a:lnTo>
                  <a:pt x="3642" y="1688"/>
                </a:lnTo>
                <a:lnTo>
                  <a:pt x="3630" y="1717"/>
                </a:lnTo>
                <a:lnTo>
                  <a:pt x="3613" y="1743"/>
                </a:lnTo>
                <a:lnTo>
                  <a:pt x="3593" y="1768"/>
                </a:lnTo>
                <a:lnTo>
                  <a:pt x="3569" y="1788"/>
                </a:lnTo>
                <a:lnTo>
                  <a:pt x="3541" y="1805"/>
                </a:lnTo>
                <a:lnTo>
                  <a:pt x="3268" y="1940"/>
                </a:lnTo>
                <a:lnTo>
                  <a:pt x="3541" y="2077"/>
                </a:lnTo>
                <a:lnTo>
                  <a:pt x="3569" y="2093"/>
                </a:lnTo>
                <a:lnTo>
                  <a:pt x="3593" y="2114"/>
                </a:lnTo>
                <a:lnTo>
                  <a:pt x="3613" y="2138"/>
                </a:lnTo>
                <a:lnTo>
                  <a:pt x="3630" y="2164"/>
                </a:lnTo>
                <a:lnTo>
                  <a:pt x="3642" y="2194"/>
                </a:lnTo>
                <a:lnTo>
                  <a:pt x="3650" y="2225"/>
                </a:lnTo>
                <a:lnTo>
                  <a:pt x="3653" y="2257"/>
                </a:lnTo>
                <a:lnTo>
                  <a:pt x="3650" y="2290"/>
                </a:lnTo>
                <a:lnTo>
                  <a:pt x="3642" y="2322"/>
                </a:lnTo>
                <a:lnTo>
                  <a:pt x="3630" y="2350"/>
                </a:lnTo>
                <a:lnTo>
                  <a:pt x="3615" y="2377"/>
                </a:lnTo>
                <a:lnTo>
                  <a:pt x="3593" y="2401"/>
                </a:lnTo>
                <a:lnTo>
                  <a:pt x="3569" y="2421"/>
                </a:lnTo>
                <a:lnTo>
                  <a:pt x="3541" y="2439"/>
                </a:lnTo>
                <a:lnTo>
                  <a:pt x="2005" y="3206"/>
                </a:lnTo>
                <a:lnTo>
                  <a:pt x="1962" y="3224"/>
                </a:lnTo>
                <a:lnTo>
                  <a:pt x="1918" y="3237"/>
                </a:lnTo>
                <a:lnTo>
                  <a:pt x="1872" y="3245"/>
                </a:lnTo>
                <a:lnTo>
                  <a:pt x="1827" y="3248"/>
                </a:lnTo>
                <a:lnTo>
                  <a:pt x="1780" y="3245"/>
                </a:lnTo>
                <a:lnTo>
                  <a:pt x="1735" y="3237"/>
                </a:lnTo>
                <a:lnTo>
                  <a:pt x="1690" y="3224"/>
                </a:lnTo>
                <a:lnTo>
                  <a:pt x="1647" y="3206"/>
                </a:lnTo>
                <a:lnTo>
                  <a:pt x="112" y="2439"/>
                </a:lnTo>
                <a:lnTo>
                  <a:pt x="84" y="2421"/>
                </a:lnTo>
                <a:lnTo>
                  <a:pt x="60" y="2401"/>
                </a:lnTo>
                <a:lnTo>
                  <a:pt x="39" y="2377"/>
                </a:lnTo>
                <a:lnTo>
                  <a:pt x="22" y="2350"/>
                </a:lnTo>
                <a:lnTo>
                  <a:pt x="10" y="2322"/>
                </a:lnTo>
                <a:lnTo>
                  <a:pt x="2" y="2290"/>
                </a:lnTo>
                <a:lnTo>
                  <a:pt x="0" y="2257"/>
                </a:lnTo>
                <a:lnTo>
                  <a:pt x="2" y="2225"/>
                </a:lnTo>
                <a:lnTo>
                  <a:pt x="10" y="2194"/>
                </a:lnTo>
                <a:lnTo>
                  <a:pt x="22" y="2164"/>
                </a:lnTo>
                <a:lnTo>
                  <a:pt x="39" y="2138"/>
                </a:lnTo>
                <a:lnTo>
                  <a:pt x="60" y="2114"/>
                </a:lnTo>
                <a:lnTo>
                  <a:pt x="84" y="2093"/>
                </a:lnTo>
                <a:lnTo>
                  <a:pt x="112" y="2077"/>
                </a:lnTo>
                <a:lnTo>
                  <a:pt x="384" y="1940"/>
                </a:lnTo>
                <a:lnTo>
                  <a:pt x="112" y="1805"/>
                </a:lnTo>
                <a:lnTo>
                  <a:pt x="84" y="1788"/>
                </a:lnTo>
                <a:lnTo>
                  <a:pt x="60" y="1768"/>
                </a:lnTo>
                <a:lnTo>
                  <a:pt x="39" y="1743"/>
                </a:lnTo>
                <a:lnTo>
                  <a:pt x="22" y="1717"/>
                </a:lnTo>
                <a:lnTo>
                  <a:pt x="10" y="1688"/>
                </a:lnTo>
                <a:lnTo>
                  <a:pt x="2" y="1657"/>
                </a:lnTo>
                <a:lnTo>
                  <a:pt x="0" y="1624"/>
                </a:lnTo>
                <a:lnTo>
                  <a:pt x="2" y="1591"/>
                </a:lnTo>
                <a:lnTo>
                  <a:pt x="10" y="1560"/>
                </a:lnTo>
                <a:lnTo>
                  <a:pt x="22" y="1532"/>
                </a:lnTo>
                <a:lnTo>
                  <a:pt x="39" y="1504"/>
                </a:lnTo>
                <a:lnTo>
                  <a:pt x="60" y="1481"/>
                </a:lnTo>
                <a:lnTo>
                  <a:pt x="84" y="1460"/>
                </a:lnTo>
                <a:lnTo>
                  <a:pt x="112" y="1443"/>
                </a:lnTo>
                <a:lnTo>
                  <a:pt x="384" y="1307"/>
                </a:lnTo>
                <a:lnTo>
                  <a:pt x="112" y="1171"/>
                </a:lnTo>
                <a:lnTo>
                  <a:pt x="84" y="1154"/>
                </a:lnTo>
                <a:lnTo>
                  <a:pt x="60" y="1134"/>
                </a:lnTo>
                <a:lnTo>
                  <a:pt x="39" y="1109"/>
                </a:lnTo>
                <a:lnTo>
                  <a:pt x="22" y="1083"/>
                </a:lnTo>
                <a:lnTo>
                  <a:pt x="10" y="1054"/>
                </a:lnTo>
                <a:lnTo>
                  <a:pt x="2" y="1023"/>
                </a:lnTo>
                <a:lnTo>
                  <a:pt x="0" y="990"/>
                </a:lnTo>
                <a:lnTo>
                  <a:pt x="2" y="958"/>
                </a:lnTo>
                <a:lnTo>
                  <a:pt x="10" y="927"/>
                </a:lnTo>
                <a:lnTo>
                  <a:pt x="22" y="898"/>
                </a:lnTo>
                <a:lnTo>
                  <a:pt x="39" y="870"/>
                </a:lnTo>
                <a:lnTo>
                  <a:pt x="60" y="847"/>
                </a:lnTo>
                <a:lnTo>
                  <a:pt x="84" y="826"/>
                </a:lnTo>
                <a:lnTo>
                  <a:pt x="112" y="809"/>
                </a:lnTo>
                <a:lnTo>
                  <a:pt x="1647" y="42"/>
                </a:lnTo>
                <a:lnTo>
                  <a:pt x="1690" y="23"/>
                </a:lnTo>
                <a:lnTo>
                  <a:pt x="1735" y="10"/>
                </a:lnTo>
                <a:lnTo>
                  <a:pt x="1780" y="2"/>
                </a:lnTo>
                <a:lnTo>
                  <a:pt x="1827"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en-US">
              <a:solidFill>
                <a:srgbClr val="203C8E"/>
              </a:solidFill>
            </a:endParaRPr>
          </a:p>
        </p:txBody>
      </p:sp>
      <p:sp>
        <p:nvSpPr>
          <p:cNvPr id="40" name="Inhaltsplatzhalter 4"/>
          <p:cNvSpPr txBox="1"/>
          <p:nvPr/>
        </p:nvSpPr>
        <p:spPr>
          <a:xfrm>
            <a:off x="643165" y="3730056"/>
            <a:ext cx="2193472" cy="1154162"/>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800"/>
              </a:lnSpc>
              <a:spcAft>
                <a:spcPts val="0"/>
              </a:spcAft>
              <a:buNone/>
            </a:pPr>
            <a:r>
              <a:rPr lang="zh-CN" altLang="en-US" sz="1600" b="1" dirty="0">
                <a:solidFill>
                  <a:schemeClr val="accent1"/>
                </a:solidFill>
                <a:latin typeface="微软雅黑" panose="020B0503020204020204" pitchFamily="34" charset="-122"/>
              </a:rPr>
              <a:t>输入标题</a:t>
            </a:r>
            <a:endParaRPr lang="en-US" altLang="zh-CN" sz="1200" b="1" dirty="0">
              <a:solidFill>
                <a:schemeClr val="accent1"/>
              </a:solidFill>
              <a:latin typeface="微软雅黑" panose="020B0503020204020204" pitchFamily="34" charset="-122"/>
            </a:endParaRPr>
          </a:p>
          <a:p>
            <a:pPr marL="0" indent="0" algn="ctr">
              <a:lnSpc>
                <a:spcPts val="1800"/>
              </a:lnSpc>
              <a:spcAft>
                <a:spcPts val="0"/>
              </a:spcAft>
              <a:buNone/>
            </a:pPr>
            <a:endParaRPr lang="en-US" altLang="zh-CN" sz="1200" b="1" dirty="0">
              <a:solidFill>
                <a:schemeClr val="tx1"/>
              </a:solidFill>
              <a:latin typeface="微软雅黑" panose="020B0503020204020204" pitchFamily="34" charset="-122"/>
            </a:endParaRPr>
          </a:p>
          <a:p>
            <a:pPr marL="0" indent="0" algn="ctr">
              <a:lnSpc>
                <a:spcPts val="1800"/>
              </a:lnSpc>
              <a:spcAft>
                <a:spcPts val="0"/>
              </a:spcAft>
              <a:buNone/>
            </a:pPr>
            <a:r>
              <a:rPr lang="zh-CN" altLang="en-US" sz="1200" dirty="0">
                <a:solidFill>
                  <a:schemeClr val="tx1"/>
                </a:solidFill>
                <a:latin typeface="微软雅黑" panose="020B0503020204020204" pitchFamily="34" charset="-122"/>
              </a:rPr>
              <a:t>双击输入替换内容 双击输入替换内容双击输入替换内容 双击输入替换内容 双击输入替换内容</a:t>
            </a:r>
            <a:endParaRPr lang="en-US" altLang="zh-CN" sz="1200" dirty="0">
              <a:solidFill>
                <a:schemeClr val="tx1"/>
              </a:solidFill>
              <a:latin typeface="微软雅黑" panose="020B0503020204020204" pitchFamily="34" charset="-122"/>
            </a:endParaRPr>
          </a:p>
        </p:txBody>
      </p:sp>
      <p:sp>
        <p:nvSpPr>
          <p:cNvPr id="41" name="Inhaltsplatzhalter 4"/>
          <p:cNvSpPr txBox="1"/>
          <p:nvPr/>
        </p:nvSpPr>
        <p:spPr>
          <a:xfrm>
            <a:off x="6234444" y="3707948"/>
            <a:ext cx="2239177" cy="1154162"/>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800"/>
              </a:lnSpc>
              <a:spcAft>
                <a:spcPts val="0"/>
              </a:spcAft>
              <a:buNone/>
            </a:pPr>
            <a:r>
              <a:rPr lang="zh-CN" altLang="en-US" sz="1600" b="1" dirty="0">
                <a:solidFill>
                  <a:schemeClr val="accent4"/>
                </a:solidFill>
                <a:latin typeface="微软雅黑" panose="020B0503020204020204" pitchFamily="34" charset="-122"/>
              </a:rPr>
              <a:t>输入标题</a:t>
            </a:r>
            <a:endParaRPr lang="en-US" altLang="zh-CN" sz="1200" b="1" dirty="0">
              <a:solidFill>
                <a:schemeClr val="accent4"/>
              </a:solidFill>
              <a:latin typeface="微软雅黑" panose="020B0503020204020204" pitchFamily="34" charset="-122"/>
            </a:endParaRPr>
          </a:p>
          <a:p>
            <a:pPr marL="0" indent="0" algn="ctr">
              <a:lnSpc>
                <a:spcPts val="1800"/>
              </a:lnSpc>
              <a:spcAft>
                <a:spcPts val="0"/>
              </a:spcAft>
              <a:buNone/>
            </a:pPr>
            <a:endParaRPr lang="en-US" altLang="zh-CN" sz="1200" b="1" dirty="0">
              <a:solidFill>
                <a:schemeClr val="tx1"/>
              </a:solidFill>
              <a:latin typeface="微软雅黑" panose="020B0503020204020204" pitchFamily="34" charset="-122"/>
            </a:endParaRPr>
          </a:p>
          <a:p>
            <a:pPr marL="0" indent="0" algn="ctr">
              <a:lnSpc>
                <a:spcPts val="1800"/>
              </a:lnSpc>
              <a:spcAft>
                <a:spcPts val="0"/>
              </a:spcAft>
              <a:buNone/>
            </a:pPr>
            <a:r>
              <a:rPr lang="zh-CN" altLang="en-US" sz="1200" dirty="0">
                <a:solidFill>
                  <a:schemeClr val="tx1"/>
                </a:solidFill>
                <a:latin typeface="微软雅黑" panose="020B0503020204020204" pitchFamily="34" charset="-122"/>
              </a:rPr>
              <a:t>双击输入替换内容 双击输入替换内容双击输入替换内容 双击输入替换内容 双击输入替换内容</a:t>
            </a:r>
            <a:endParaRPr lang="en-US" altLang="zh-CN" sz="1200" dirty="0">
              <a:solidFill>
                <a:schemeClr val="tx1"/>
              </a:solidFill>
              <a:latin typeface="微软雅黑" panose="020B0503020204020204" pitchFamily="34" charset="-122"/>
            </a:endParaRPr>
          </a:p>
        </p:txBody>
      </p:sp>
      <p:sp>
        <p:nvSpPr>
          <p:cNvPr id="42" name="Inhaltsplatzhalter 4"/>
          <p:cNvSpPr txBox="1"/>
          <p:nvPr/>
        </p:nvSpPr>
        <p:spPr>
          <a:xfrm>
            <a:off x="3429558" y="3753057"/>
            <a:ext cx="2239177" cy="1154162"/>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800"/>
              </a:lnSpc>
              <a:spcAft>
                <a:spcPts val="0"/>
              </a:spcAft>
              <a:buNone/>
            </a:pPr>
            <a:r>
              <a:rPr lang="zh-CN" altLang="en-US" sz="1600" b="1" dirty="0">
                <a:solidFill>
                  <a:schemeClr val="accent2"/>
                </a:solidFill>
                <a:latin typeface="微软雅黑" panose="020B0503020204020204" pitchFamily="34" charset="-122"/>
              </a:rPr>
              <a:t>输入标题</a:t>
            </a:r>
            <a:endParaRPr lang="en-US" altLang="zh-CN" sz="1200" b="1" dirty="0">
              <a:solidFill>
                <a:schemeClr val="accent2"/>
              </a:solidFill>
              <a:latin typeface="微软雅黑" panose="020B0503020204020204" pitchFamily="34" charset="-122"/>
            </a:endParaRPr>
          </a:p>
          <a:p>
            <a:pPr marL="0" indent="0" algn="ctr">
              <a:lnSpc>
                <a:spcPts val="1800"/>
              </a:lnSpc>
              <a:spcAft>
                <a:spcPts val="0"/>
              </a:spcAft>
              <a:buNone/>
            </a:pPr>
            <a:endParaRPr lang="en-US" altLang="zh-CN" sz="1200" b="1" dirty="0">
              <a:solidFill>
                <a:schemeClr val="tx1"/>
              </a:solidFill>
              <a:latin typeface="微软雅黑" panose="020B0503020204020204" pitchFamily="34" charset="-122"/>
            </a:endParaRPr>
          </a:p>
          <a:p>
            <a:pPr marL="0" indent="0" algn="ctr">
              <a:lnSpc>
                <a:spcPts val="1800"/>
              </a:lnSpc>
              <a:spcAft>
                <a:spcPts val="0"/>
              </a:spcAft>
              <a:buNone/>
            </a:pPr>
            <a:r>
              <a:rPr lang="zh-CN" altLang="en-US" sz="1200" dirty="0">
                <a:solidFill>
                  <a:schemeClr val="tx1"/>
                </a:solidFill>
                <a:latin typeface="微软雅黑" panose="020B0503020204020204" pitchFamily="34" charset="-122"/>
              </a:rPr>
              <a:t>双击输入替换内容 双击输入替换内容双击输入替换内容 双击输入替换内容 双击输入替换内容</a:t>
            </a:r>
            <a:endParaRPr lang="en-US" altLang="zh-CN" sz="1200" dirty="0">
              <a:solidFill>
                <a:schemeClr val="tx1"/>
              </a:solidFill>
              <a:latin typeface="微软雅黑" panose="020B0503020204020204" pitchFamily="34" charset="-122"/>
            </a:endParaRPr>
          </a:p>
        </p:txBody>
      </p:sp>
      <p:sp>
        <p:nvSpPr>
          <p:cNvPr id="43" name="Inhaltsplatzhalter 4"/>
          <p:cNvSpPr txBox="1"/>
          <p:nvPr/>
        </p:nvSpPr>
        <p:spPr>
          <a:xfrm>
            <a:off x="9309658" y="3707948"/>
            <a:ext cx="2239177" cy="1154162"/>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800"/>
              </a:lnSpc>
              <a:spcAft>
                <a:spcPts val="0"/>
              </a:spcAft>
              <a:buNone/>
            </a:pPr>
            <a:r>
              <a:rPr lang="zh-CN" altLang="en-US" sz="1600" b="1" dirty="0">
                <a:solidFill>
                  <a:schemeClr val="accent6"/>
                </a:solidFill>
                <a:latin typeface="微软雅黑" panose="020B0503020204020204" pitchFamily="34" charset="-122"/>
              </a:rPr>
              <a:t>输入标题</a:t>
            </a:r>
            <a:endParaRPr lang="en-US" altLang="zh-CN" sz="1200" b="1" dirty="0">
              <a:solidFill>
                <a:schemeClr val="accent6"/>
              </a:solidFill>
              <a:latin typeface="微软雅黑" panose="020B0503020204020204" pitchFamily="34" charset="-122"/>
            </a:endParaRPr>
          </a:p>
          <a:p>
            <a:pPr marL="0" indent="0" algn="ctr">
              <a:lnSpc>
                <a:spcPts val="1800"/>
              </a:lnSpc>
              <a:spcAft>
                <a:spcPts val="0"/>
              </a:spcAft>
              <a:buNone/>
            </a:pPr>
            <a:endParaRPr lang="en-US" altLang="zh-CN" sz="1200" b="1" dirty="0">
              <a:solidFill>
                <a:schemeClr val="tx1"/>
              </a:solidFill>
              <a:latin typeface="微软雅黑" panose="020B0503020204020204" pitchFamily="34" charset="-122"/>
            </a:endParaRPr>
          </a:p>
          <a:p>
            <a:pPr marL="0" indent="0" algn="ctr">
              <a:lnSpc>
                <a:spcPts val="1800"/>
              </a:lnSpc>
              <a:spcAft>
                <a:spcPts val="0"/>
              </a:spcAft>
              <a:buNone/>
            </a:pPr>
            <a:r>
              <a:rPr lang="zh-CN" altLang="en-US" sz="1200" dirty="0">
                <a:solidFill>
                  <a:schemeClr val="tx1"/>
                </a:solidFill>
                <a:latin typeface="微软雅黑" panose="020B0503020204020204" pitchFamily="34" charset="-122"/>
              </a:rPr>
              <a:t>双击输入替换内容 双击输入替换内容双击输入替换内容 双击输入替换内容 双击输入替换内容</a:t>
            </a:r>
            <a:endParaRPr lang="en-US" altLang="zh-CN" sz="1200" dirty="0">
              <a:solidFill>
                <a:schemeClr val="tx1"/>
              </a:solidFill>
              <a:latin typeface="微软雅黑" panose="020B0503020204020204" pitchFamily="34" charset="-122"/>
            </a:endParaRPr>
          </a:p>
        </p:txBody>
      </p:sp>
      <p:sp>
        <p:nvSpPr>
          <p:cNvPr id="44" name="Inhaltsplatzhalter 4"/>
          <p:cNvSpPr txBox="1"/>
          <p:nvPr/>
        </p:nvSpPr>
        <p:spPr>
          <a:xfrm>
            <a:off x="1055842" y="1857927"/>
            <a:ext cx="1368118" cy="369332"/>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bg2"/>
                </a:solidFill>
                <a:latin typeface="+mj-lt"/>
              </a:rPr>
              <a:t>32%</a:t>
            </a:r>
            <a:endParaRPr lang="en-US" sz="1800" dirty="0">
              <a:solidFill>
                <a:schemeClr val="bg2"/>
              </a:solidFill>
              <a:latin typeface="+mn-lt"/>
            </a:endParaRPr>
          </a:p>
        </p:txBody>
      </p:sp>
      <p:sp>
        <p:nvSpPr>
          <p:cNvPr id="45" name="Inhaltsplatzhalter 4"/>
          <p:cNvSpPr txBox="1"/>
          <p:nvPr/>
        </p:nvSpPr>
        <p:spPr>
          <a:xfrm>
            <a:off x="3860728" y="1857927"/>
            <a:ext cx="1368118" cy="369332"/>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bg2"/>
                </a:solidFill>
                <a:latin typeface="+mj-lt"/>
              </a:rPr>
              <a:t>50%</a:t>
            </a:r>
            <a:endParaRPr lang="en-US" sz="1800" dirty="0">
              <a:solidFill>
                <a:schemeClr val="bg2"/>
              </a:solidFill>
              <a:latin typeface="+mn-lt"/>
            </a:endParaRPr>
          </a:p>
        </p:txBody>
      </p:sp>
      <p:sp>
        <p:nvSpPr>
          <p:cNvPr id="46" name="Inhaltsplatzhalter 4"/>
          <p:cNvSpPr txBox="1"/>
          <p:nvPr/>
        </p:nvSpPr>
        <p:spPr>
          <a:xfrm>
            <a:off x="6665614" y="1857927"/>
            <a:ext cx="1368118" cy="369332"/>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bg2"/>
                </a:solidFill>
                <a:latin typeface="+mj-lt"/>
              </a:rPr>
              <a:t>70%</a:t>
            </a:r>
            <a:endParaRPr lang="en-US" sz="1800" dirty="0">
              <a:solidFill>
                <a:schemeClr val="bg2"/>
              </a:solidFill>
              <a:latin typeface="+mn-lt"/>
            </a:endParaRPr>
          </a:p>
        </p:txBody>
      </p:sp>
      <p:sp>
        <p:nvSpPr>
          <p:cNvPr id="47" name="Inhaltsplatzhalter 4"/>
          <p:cNvSpPr txBox="1"/>
          <p:nvPr/>
        </p:nvSpPr>
        <p:spPr>
          <a:xfrm>
            <a:off x="9740828" y="1857927"/>
            <a:ext cx="1368118" cy="369332"/>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bg2"/>
                </a:solidFill>
                <a:latin typeface="+mj-lt"/>
              </a:rPr>
              <a:t>50%</a:t>
            </a:r>
            <a:endParaRPr lang="en-US" sz="1800" dirty="0">
              <a:solidFill>
                <a:schemeClr val="bg2"/>
              </a:solidFill>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p:cTn id="18" dur="500" fill="hold"/>
                                        <p:tgtEl>
                                          <p:spTgt spid="38"/>
                                        </p:tgtEl>
                                        <p:attrNameLst>
                                          <p:attrName>ppt_w</p:attrName>
                                        </p:attrNameLst>
                                      </p:cBhvr>
                                      <p:tavLst>
                                        <p:tav tm="0">
                                          <p:val>
                                            <p:fltVal val="0"/>
                                          </p:val>
                                        </p:tav>
                                        <p:tav tm="100000">
                                          <p:val>
                                            <p:strVal val="#ppt_w"/>
                                          </p:val>
                                        </p:tav>
                                      </p:tavLst>
                                    </p:anim>
                                    <p:anim calcmode="lin" valueType="num">
                                      <p:cBhvr>
                                        <p:cTn id="19" dur="500" fill="hold"/>
                                        <p:tgtEl>
                                          <p:spTgt spid="38"/>
                                        </p:tgtEl>
                                        <p:attrNameLst>
                                          <p:attrName>ppt_h</p:attrName>
                                        </p:attrNameLst>
                                      </p:cBhvr>
                                      <p:tavLst>
                                        <p:tav tm="0">
                                          <p:val>
                                            <p:fltVal val="0"/>
                                          </p:val>
                                        </p:tav>
                                        <p:tav tm="100000">
                                          <p:val>
                                            <p:strVal val="#ppt_h"/>
                                          </p:val>
                                        </p:tav>
                                      </p:tavLst>
                                    </p:anim>
                                    <p:animEffect transition="in" filter="fade">
                                      <p:cBhvr>
                                        <p:cTn id="20" dur="500"/>
                                        <p:tgtEl>
                                          <p:spTgt spid="38"/>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par>
                                <p:cTn id="27" presetID="2" presetClass="entr" presetSubtype="4" accel="20000" decel="8000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ppt_x"/>
                                          </p:val>
                                        </p:tav>
                                        <p:tav tm="100000">
                                          <p:val>
                                            <p:strVal val="#ppt_x"/>
                                          </p:val>
                                        </p:tav>
                                      </p:tavLst>
                                    </p:anim>
                                    <p:anim calcmode="lin" valueType="num">
                                      <p:cBhvr additive="base">
                                        <p:cTn id="30" dur="500" fill="hold"/>
                                        <p:tgtEl>
                                          <p:spTgt spid="4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2" presetClass="entr" presetSubtype="4" accel="20000" decel="8000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par>
                                <p:cTn id="48" presetID="2" presetClass="entr" presetSubtype="4" accel="20000" decel="8000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500" fill="hold"/>
                                        <p:tgtEl>
                                          <p:spTgt spid="42"/>
                                        </p:tgtEl>
                                        <p:attrNameLst>
                                          <p:attrName>ppt_x</p:attrName>
                                        </p:attrNameLst>
                                      </p:cBhvr>
                                      <p:tavLst>
                                        <p:tav tm="0">
                                          <p:val>
                                            <p:strVal val="#ppt_x"/>
                                          </p:val>
                                        </p:tav>
                                        <p:tav tm="100000">
                                          <p:val>
                                            <p:strVal val="#ppt_x"/>
                                          </p:val>
                                        </p:tav>
                                      </p:tavLst>
                                    </p:anim>
                                    <p:anim calcmode="lin" valueType="num">
                                      <p:cBhvr additive="base">
                                        <p:cTn id="51" dur="500" fill="hold"/>
                                        <p:tgtEl>
                                          <p:spTgt spid="42"/>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fltVal val="0"/>
                                          </p:val>
                                        </p:tav>
                                        <p:tav tm="100000">
                                          <p:val>
                                            <p:strVal val="#ppt_w"/>
                                          </p:val>
                                        </p:tav>
                                      </p:tavLst>
                                    </p:anim>
                                    <p:anim calcmode="lin" valueType="num">
                                      <p:cBhvr>
                                        <p:cTn id="56" dur="500" fill="hold"/>
                                        <p:tgtEl>
                                          <p:spTgt spid="45"/>
                                        </p:tgtEl>
                                        <p:attrNameLst>
                                          <p:attrName>ppt_h</p:attrName>
                                        </p:attrNameLst>
                                      </p:cBhvr>
                                      <p:tavLst>
                                        <p:tav tm="0">
                                          <p:val>
                                            <p:fltVal val="0"/>
                                          </p:val>
                                        </p:tav>
                                        <p:tav tm="100000">
                                          <p:val>
                                            <p:strVal val="#ppt_h"/>
                                          </p:val>
                                        </p:tav>
                                      </p:tavLst>
                                    </p:anim>
                                    <p:animEffect transition="in" filter="fade">
                                      <p:cBhvr>
                                        <p:cTn id="57" dur="500"/>
                                        <p:tgtEl>
                                          <p:spTgt spid="45"/>
                                        </p:tgtEl>
                                      </p:cBhvr>
                                    </p:animEffect>
                                  </p:childTnLst>
                                </p:cTn>
                              </p:par>
                            </p:childTnLst>
                          </p:cTn>
                        </p:par>
                        <p:par>
                          <p:cTn id="58" fill="hold">
                            <p:stCondLst>
                              <p:cond delay="4000"/>
                            </p:stCondLst>
                            <p:childTnLst>
                              <p:par>
                                <p:cTn id="59" presetID="2" presetClass="entr" presetSubtype="4" accel="20000" decel="80000"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53" presetClass="entr" presetSubtype="16"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par>
                                <p:cTn id="75" presetID="2" presetClass="entr" presetSubtype="4" accel="20000" decel="8000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ppt_x"/>
                                          </p:val>
                                        </p:tav>
                                        <p:tav tm="100000">
                                          <p:val>
                                            <p:strVal val="#ppt_x"/>
                                          </p:val>
                                        </p:tav>
                                      </p:tavLst>
                                    </p:anim>
                                    <p:anim calcmode="lin" valueType="num">
                                      <p:cBhvr additive="base">
                                        <p:cTn id="78" dur="500" fill="hold"/>
                                        <p:tgtEl>
                                          <p:spTgt spid="41"/>
                                        </p:tgtEl>
                                        <p:attrNameLst>
                                          <p:attrName>ppt_y</p:attrName>
                                        </p:attrNameLst>
                                      </p:cBhvr>
                                      <p:tavLst>
                                        <p:tav tm="0">
                                          <p:val>
                                            <p:strVal val="1+#ppt_h/2"/>
                                          </p:val>
                                        </p:tav>
                                        <p:tav tm="100000">
                                          <p:val>
                                            <p:strVal val="#ppt_y"/>
                                          </p:val>
                                        </p:tav>
                                      </p:tavLst>
                                    </p:anim>
                                  </p:childTnLst>
                                </p:cTn>
                              </p:par>
                            </p:childTnLst>
                          </p:cTn>
                        </p:par>
                        <p:par>
                          <p:cTn id="79" fill="hold">
                            <p:stCondLst>
                              <p:cond delay="5500"/>
                            </p:stCondLst>
                            <p:childTnLst>
                              <p:par>
                                <p:cTn id="80" presetID="53" presetClass="entr" presetSubtype="16"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fltVal val="0"/>
                                          </p:val>
                                        </p:tav>
                                        <p:tav tm="100000">
                                          <p:val>
                                            <p:strVal val="#ppt_w"/>
                                          </p:val>
                                        </p:tav>
                                      </p:tavLst>
                                    </p:anim>
                                    <p:anim calcmode="lin" valueType="num">
                                      <p:cBhvr>
                                        <p:cTn id="83" dur="500" fill="hold"/>
                                        <p:tgtEl>
                                          <p:spTgt spid="46"/>
                                        </p:tgtEl>
                                        <p:attrNameLst>
                                          <p:attrName>ppt_h</p:attrName>
                                        </p:attrNameLst>
                                      </p:cBhvr>
                                      <p:tavLst>
                                        <p:tav tm="0">
                                          <p:val>
                                            <p:fltVal val="0"/>
                                          </p:val>
                                        </p:tav>
                                        <p:tav tm="100000">
                                          <p:val>
                                            <p:strVal val="#ppt_h"/>
                                          </p:val>
                                        </p:tav>
                                      </p:tavLst>
                                    </p:anim>
                                    <p:animEffect transition="in" filter="fade">
                                      <p:cBhvr>
                                        <p:cTn id="84" dur="500"/>
                                        <p:tgtEl>
                                          <p:spTgt spid="46"/>
                                        </p:tgtEl>
                                      </p:cBhvr>
                                    </p:animEffect>
                                  </p:childTnLst>
                                </p:cTn>
                              </p:par>
                            </p:childTnLst>
                          </p:cTn>
                        </p:par>
                        <p:par>
                          <p:cTn id="85" fill="hold">
                            <p:stCondLst>
                              <p:cond delay="6000"/>
                            </p:stCondLst>
                            <p:childTnLst>
                              <p:par>
                                <p:cTn id="86" presetID="2" presetClass="entr" presetSubtype="4" accel="20000" decel="80000"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fill="hold"/>
                                        <p:tgtEl>
                                          <p:spTgt spid="24"/>
                                        </p:tgtEl>
                                        <p:attrNameLst>
                                          <p:attrName>ppt_x</p:attrName>
                                        </p:attrNameLst>
                                      </p:cBhvr>
                                      <p:tavLst>
                                        <p:tav tm="0">
                                          <p:val>
                                            <p:strVal val="#ppt_x"/>
                                          </p:val>
                                        </p:tav>
                                        <p:tav tm="100000">
                                          <p:val>
                                            <p:strVal val="#ppt_x"/>
                                          </p:val>
                                        </p:tav>
                                      </p:tavLst>
                                    </p:anim>
                                    <p:anim calcmode="lin" valueType="num">
                                      <p:cBhvr additive="base">
                                        <p:cTn id="89" dur="500" fill="hold"/>
                                        <p:tgtEl>
                                          <p:spTgt spid="24"/>
                                        </p:tgtEl>
                                        <p:attrNameLst>
                                          <p:attrName>ppt_y</p:attrName>
                                        </p:attrNameLst>
                                      </p:cBhvr>
                                      <p:tavLst>
                                        <p:tav tm="0">
                                          <p:val>
                                            <p:strVal val="1+#ppt_h/2"/>
                                          </p:val>
                                        </p:tav>
                                        <p:tav tm="100000">
                                          <p:val>
                                            <p:strVal val="#ppt_y"/>
                                          </p:val>
                                        </p:tav>
                                      </p:tavLst>
                                    </p:anim>
                                  </p:childTnLst>
                                </p:cTn>
                              </p:par>
                            </p:childTnLst>
                          </p:cTn>
                        </p:par>
                        <p:par>
                          <p:cTn id="90" fill="hold">
                            <p:stCondLst>
                              <p:cond delay="6500"/>
                            </p:stCondLst>
                            <p:childTnLst>
                              <p:par>
                                <p:cTn id="91" presetID="53" presetClass="entr" presetSubtype="16"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00" fill="hold"/>
                                        <p:tgtEl>
                                          <p:spTgt spid="27"/>
                                        </p:tgtEl>
                                        <p:attrNameLst>
                                          <p:attrName>ppt_w</p:attrName>
                                        </p:attrNameLst>
                                      </p:cBhvr>
                                      <p:tavLst>
                                        <p:tav tm="0">
                                          <p:val>
                                            <p:fltVal val="0"/>
                                          </p:val>
                                        </p:tav>
                                        <p:tav tm="100000">
                                          <p:val>
                                            <p:strVal val="#ppt_w"/>
                                          </p:val>
                                        </p:tav>
                                      </p:tavLst>
                                    </p:anim>
                                    <p:anim calcmode="lin" valueType="num">
                                      <p:cBhvr>
                                        <p:cTn id="94" dur="500" fill="hold"/>
                                        <p:tgtEl>
                                          <p:spTgt spid="27"/>
                                        </p:tgtEl>
                                        <p:attrNameLst>
                                          <p:attrName>ppt_h</p:attrName>
                                        </p:attrNameLst>
                                      </p:cBhvr>
                                      <p:tavLst>
                                        <p:tav tm="0">
                                          <p:val>
                                            <p:fltVal val="0"/>
                                          </p:val>
                                        </p:tav>
                                        <p:tav tm="100000">
                                          <p:val>
                                            <p:strVal val="#ppt_h"/>
                                          </p:val>
                                        </p:tav>
                                      </p:tavLst>
                                    </p:anim>
                                    <p:animEffect transition="in" filter="fade">
                                      <p:cBhvr>
                                        <p:cTn id="95" dur="500"/>
                                        <p:tgtEl>
                                          <p:spTgt spid="27"/>
                                        </p:tgtEl>
                                      </p:cBhvr>
                                    </p:animEffect>
                                  </p:childTnLst>
                                </p:cTn>
                              </p:par>
                            </p:childTnLst>
                          </p:cTn>
                        </p:par>
                        <p:par>
                          <p:cTn id="96" fill="hold">
                            <p:stCondLst>
                              <p:cond delay="7000"/>
                            </p:stCondLst>
                            <p:childTnLst>
                              <p:par>
                                <p:cTn id="97" presetID="53" presetClass="entr" presetSubtype="16" fill="hold" nodeType="after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p:cTn id="99" dur="500" fill="hold"/>
                                        <p:tgtEl>
                                          <p:spTgt spid="34"/>
                                        </p:tgtEl>
                                        <p:attrNameLst>
                                          <p:attrName>ppt_w</p:attrName>
                                        </p:attrNameLst>
                                      </p:cBhvr>
                                      <p:tavLst>
                                        <p:tav tm="0">
                                          <p:val>
                                            <p:fltVal val="0"/>
                                          </p:val>
                                        </p:tav>
                                        <p:tav tm="100000">
                                          <p:val>
                                            <p:strVal val="#ppt_w"/>
                                          </p:val>
                                        </p:tav>
                                      </p:tavLst>
                                    </p:anim>
                                    <p:anim calcmode="lin" valueType="num">
                                      <p:cBhvr>
                                        <p:cTn id="100" dur="500" fill="hold"/>
                                        <p:tgtEl>
                                          <p:spTgt spid="34"/>
                                        </p:tgtEl>
                                        <p:attrNameLst>
                                          <p:attrName>ppt_h</p:attrName>
                                        </p:attrNameLst>
                                      </p:cBhvr>
                                      <p:tavLst>
                                        <p:tav tm="0">
                                          <p:val>
                                            <p:fltVal val="0"/>
                                          </p:val>
                                        </p:tav>
                                        <p:tav tm="100000">
                                          <p:val>
                                            <p:strVal val="#ppt_h"/>
                                          </p:val>
                                        </p:tav>
                                      </p:tavLst>
                                    </p:anim>
                                    <p:animEffect transition="in" filter="fade">
                                      <p:cBhvr>
                                        <p:cTn id="101" dur="500"/>
                                        <p:tgtEl>
                                          <p:spTgt spid="34"/>
                                        </p:tgtEl>
                                      </p:cBhvr>
                                    </p:animEffect>
                                  </p:childTnLst>
                                </p:cTn>
                              </p:par>
                              <p:par>
                                <p:cTn id="102" presetID="2" presetClass="entr" presetSubtype="4" accel="20000" decel="80000"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additive="base">
                                        <p:cTn id="104" dur="500" fill="hold"/>
                                        <p:tgtEl>
                                          <p:spTgt spid="43"/>
                                        </p:tgtEl>
                                        <p:attrNameLst>
                                          <p:attrName>ppt_x</p:attrName>
                                        </p:attrNameLst>
                                      </p:cBhvr>
                                      <p:tavLst>
                                        <p:tav tm="0">
                                          <p:val>
                                            <p:strVal val="#ppt_x"/>
                                          </p:val>
                                        </p:tav>
                                        <p:tav tm="100000">
                                          <p:val>
                                            <p:strVal val="#ppt_x"/>
                                          </p:val>
                                        </p:tav>
                                      </p:tavLst>
                                    </p:anim>
                                    <p:anim calcmode="lin" valueType="num">
                                      <p:cBhvr additive="base">
                                        <p:cTn id="105" dur="500" fill="hold"/>
                                        <p:tgtEl>
                                          <p:spTgt spid="43"/>
                                        </p:tgtEl>
                                        <p:attrNameLst>
                                          <p:attrName>ppt_y</p:attrName>
                                        </p:attrNameLst>
                                      </p:cBhvr>
                                      <p:tavLst>
                                        <p:tav tm="0">
                                          <p:val>
                                            <p:strVal val="1+#ppt_h/2"/>
                                          </p:val>
                                        </p:tav>
                                        <p:tav tm="100000">
                                          <p:val>
                                            <p:strVal val="#ppt_y"/>
                                          </p:val>
                                        </p:tav>
                                      </p:tavLst>
                                    </p:anim>
                                  </p:childTnLst>
                                </p:cTn>
                              </p:par>
                            </p:childTnLst>
                          </p:cTn>
                        </p:par>
                        <p:par>
                          <p:cTn id="106" fill="hold">
                            <p:stCondLst>
                              <p:cond delay="7500"/>
                            </p:stCondLst>
                            <p:childTnLst>
                              <p:par>
                                <p:cTn id="107" presetID="53" presetClass="entr" presetSubtype="16" fill="hold" grpId="0" nodeType="afterEffect">
                                  <p:stCondLst>
                                    <p:cond delay="0"/>
                                  </p:stCondLst>
                                  <p:childTnLst>
                                    <p:set>
                                      <p:cBhvr>
                                        <p:cTn id="108" dur="1" fill="hold">
                                          <p:stCondLst>
                                            <p:cond delay="0"/>
                                          </p:stCondLst>
                                        </p:cTn>
                                        <p:tgtEl>
                                          <p:spTgt spid="47"/>
                                        </p:tgtEl>
                                        <p:attrNameLst>
                                          <p:attrName>style.visibility</p:attrName>
                                        </p:attrNameLst>
                                      </p:cBhvr>
                                      <p:to>
                                        <p:strVal val="visible"/>
                                      </p:to>
                                    </p:set>
                                    <p:anim calcmode="lin" valueType="num">
                                      <p:cBhvr>
                                        <p:cTn id="109" dur="500" fill="hold"/>
                                        <p:tgtEl>
                                          <p:spTgt spid="47"/>
                                        </p:tgtEl>
                                        <p:attrNameLst>
                                          <p:attrName>ppt_w</p:attrName>
                                        </p:attrNameLst>
                                      </p:cBhvr>
                                      <p:tavLst>
                                        <p:tav tm="0">
                                          <p:val>
                                            <p:fltVal val="0"/>
                                          </p:val>
                                        </p:tav>
                                        <p:tav tm="100000">
                                          <p:val>
                                            <p:strVal val="#ppt_w"/>
                                          </p:val>
                                        </p:tav>
                                      </p:tavLst>
                                    </p:anim>
                                    <p:anim calcmode="lin" valueType="num">
                                      <p:cBhvr>
                                        <p:cTn id="110" dur="500" fill="hold"/>
                                        <p:tgtEl>
                                          <p:spTgt spid="47"/>
                                        </p:tgtEl>
                                        <p:attrNameLst>
                                          <p:attrName>ppt_h</p:attrName>
                                        </p:attrNameLst>
                                      </p:cBhvr>
                                      <p:tavLst>
                                        <p:tav tm="0">
                                          <p:val>
                                            <p:fltVal val="0"/>
                                          </p:val>
                                        </p:tav>
                                        <p:tav tm="100000">
                                          <p:val>
                                            <p:strVal val="#ppt_h"/>
                                          </p:val>
                                        </p:tav>
                                      </p:tavLst>
                                    </p:anim>
                                    <p:animEffect transition="in" filter="fade">
                                      <p:cBhvr>
                                        <p:cTn id="11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p:bldP spid="41" grpId="0"/>
      <p:bldP spid="42" grpId="0"/>
      <p:bldP spid="43" grpId="0"/>
      <p:bldP spid="44" grpId="0"/>
      <p:bldP spid="45" grpId="0"/>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434133"/>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4000132" y="1434133"/>
            <a:ext cx="3878317" cy="3973458"/>
          </a:xfrm>
          <a:prstGeom prst="parallelogram">
            <a:avLst>
              <a:gd name="adj" fmla="val 9743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3869699" y="2630493"/>
            <a:ext cx="4139184" cy="2073180"/>
            <a:chOff x="2600454" y="2659559"/>
            <a:chExt cx="2867658" cy="2073180"/>
          </a:xfrm>
        </p:grpSpPr>
        <p:sp>
          <p:nvSpPr>
            <p:cNvPr id="42" name="TextBox 59"/>
            <p:cNvSpPr txBox="1">
              <a:spLocks noChangeArrowheads="1"/>
            </p:cNvSpPr>
            <p:nvPr/>
          </p:nvSpPr>
          <p:spPr bwMode="auto">
            <a:xfrm>
              <a:off x="2906811" y="3655521"/>
              <a:ext cx="247435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3200" spc="300" dirty="0">
                  <a:solidFill>
                    <a:schemeClr val="accent6"/>
                  </a:solidFill>
                  <a:latin typeface="思源黑体 CN Regular" panose="020B0500000000000000" pitchFamily="34" charset="-122"/>
                  <a:ea typeface="思源黑体 CN Regular" panose="020B0500000000000000" pitchFamily="34" charset="-122"/>
                </a:rPr>
                <a:t>研究思路与方法</a:t>
              </a:r>
            </a:p>
          </p:txBody>
        </p:sp>
        <p:sp>
          <p:nvSpPr>
            <p:cNvPr id="43" name="TextBox 59"/>
            <p:cNvSpPr txBox="1">
              <a:spLocks noChangeArrowheads="1"/>
            </p:cNvSpPr>
            <p:nvPr/>
          </p:nvSpPr>
          <p:spPr bwMode="auto">
            <a:xfrm>
              <a:off x="2600454" y="2659559"/>
              <a:ext cx="286765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spc="300" dirty="0">
                  <a:solidFill>
                    <a:schemeClr val="accent6"/>
                  </a:solidFill>
                  <a:latin typeface="思源黑体 CN Regular" panose="020B0500000000000000" pitchFamily="34" charset="-122"/>
                  <a:ea typeface="思源黑体 CN Regular" panose="020B0500000000000000" pitchFamily="34" charset="-122"/>
                </a:rPr>
                <a:t>Part 02</a:t>
              </a:r>
              <a:endParaRPr lang="zh-CN" altLang="en-US" sz="4400" spc="3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44" name="直接连接符 43"/>
            <p:cNvCxnSpPr/>
            <p:nvPr/>
          </p:nvCxnSpPr>
          <p:spPr>
            <a:xfrm>
              <a:off x="3809799" y="3392424"/>
              <a:ext cx="60350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02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研究思路与方法</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cxnSp>
        <p:nvCxnSpPr>
          <p:cNvPr id="49" name="Straight Connector 3"/>
          <p:cNvCxnSpPr/>
          <p:nvPr/>
        </p:nvCxnSpPr>
        <p:spPr>
          <a:xfrm>
            <a:off x="826376" y="2586588"/>
            <a:ext cx="10558924"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50" name="Group 4"/>
          <p:cNvGrpSpPr/>
          <p:nvPr/>
        </p:nvGrpSpPr>
        <p:grpSpPr>
          <a:xfrm>
            <a:off x="575869" y="3855450"/>
            <a:ext cx="2009384" cy="642645"/>
            <a:chOff x="760606" y="4084010"/>
            <a:chExt cx="1978004" cy="632609"/>
          </a:xfrm>
        </p:grpSpPr>
        <p:sp>
          <p:nvSpPr>
            <p:cNvPr id="88" name="TextBox 5"/>
            <p:cNvSpPr txBox="1"/>
            <p:nvPr/>
          </p:nvSpPr>
          <p:spPr>
            <a:xfrm>
              <a:off x="1287943" y="4084010"/>
              <a:ext cx="923330" cy="184666"/>
            </a:xfrm>
            <a:prstGeom prst="rect">
              <a:avLst/>
            </a:prstGeom>
          </p:spPr>
          <p:txBody>
            <a:bodyPr wrap="none" lIns="0" tIns="0" rIns="0" bIns="0" anchor="ctr" anchorCtr="1">
              <a:normAutofit/>
            </a:bodyPr>
            <a:lstStyle/>
            <a:p>
              <a:pPr lvl="0" defTabSz="914400">
                <a:spcBef>
                  <a:spcPct val="0"/>
                </a:spcBef>
                <a:defRPr/>
              </a:pPr>
              <a:r>
                <a:rPr lang="zh-CN" altLang="en-US" sz="1200" b="1">
                  <a:solidFill>
                    <a:schemeClr val="accent1"/>
                  </a:solidFill>
                </a:rPr>
                <a:t>标题文本预设</a:t>
              </a:r>
            </a:p>
          </p:txBody>
        </p:sp>
        <p:sp>
          <p:nvSpPr>
            <p:cNvPr id="89" name="TextBox 6"/>
            <p:cNvSpPr txBox="1"/>
            <p:nvPr/>
          </p:nvSpPr>
          <p:spPr>
            <a:xfrm>
              <a:off x="760606" y="4254954"/>
              <a:ext cx="1978004" cy="461665"/>
            </a:xfrm>
            <a:prstGeom prst="rect">
              <a:avLst/>
            </a:prstGeom>
          </p:spPr>
          <p:txBody>
            <a:bodyPr wrap="square" lIns="0" tIns="0" rIns="0" bIns="0" anchor="ctr" anchorCtr="1">
              <a:normAutofit/>
            </a:bodyPr>
            <a:lstStyle/>
            <a:p>
              <a:pPr lvl="0">
                <a:lnSpc>
                  <a:spcPct val="120000"/>
                </a:lnSpc>
                <a:defRPr/>
              </a:pPr>
              <a:r>
                <a:rPr lang="zh-CN" altLang="en-US" sz="1000" dirty="0">
                  <a:solidFill>
                    <a:schemeClr val="tx1">
                      <a:lumMod val="65000"/>
                      <a:lumOff val="35000"/>
                    </a:schemeClr>
                  </a:solidFill>
                </a:rPr>
                <a:t>点击输入替换内容</a:t>
              </a:r>
              <a:endParaRPr lang="en-US" altLang="zh-CN" sz="1000" dirty="0">
                <a:solidFill>
                  <a:schemeClr val="tx1">
                    <a:lumMod val="65000"/>
                    <a:lumOff val="35000"/>
                  </a:schemeClr>
                </a:solidFill>
              </a:endParaRPr>
            </a:p>
            <a:p>
              <a:pPr lvl="0">
                <a:lnSpc>
                  <a:spcPct val="120000"/>
                </a:lnSpc>
                <a:defRPr/>
              </a:pPr>
              <a:r>
                <a:rPr lang="zh-CN" altLang="en-US" sz="1000" dirty="0">
                  <a:solidFill>
                    <a:schemeClr val="tx1">
                      <a:lumMod val="65000"/>
                      <a:lumOff val="35000"/>
                    </a:schemeClr>
                  </a:solidFill>
                </a:rPr>
                <a:t>点击输入替换内容</a:t>
              </a:r>
              <a:endParaRPr lang="en-US" altLang="zh-CN" sz="1000" dirty="0">
                <a:solidFill>
                  <a:schemeClr val="tx1">
                    <a:lumMod val="65000"/>
                    <a:lumOff val="35000"/>
                  </a:schemeClr>
                </a:solidFill>
              </a:endParaRPr>
            </a:p>
          </p:txBody>
        </p:sp>
      </p:grpSp>
      <p:sp>
        <p:nvSpPr>
          <p:cNvPr id="51" name="Oval 7"/>
          <p:cNvSpPr/>
          <p:nvPr/>
        </p:nvSpPr>
        <p:spPr>
          <a:xfrm>
            <a:off x="1395261" y="4940811"/>
            <a:ext cx="370599" cy="3705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2" name="Group 8"/>
          <p:cNvGrpSpPr/>
          <p:nvPr/>
        </p:nvGrpSpPr>
        <p:grpSpPr>
          <a:xfrm>
            <a:off x="2783542" y="3855450"/>
            <a:ext cx="2009384" cy="642645"/>
            <a:chOff x="2933802" y="4084010"/>
            <a:chExt cx="1978004" cy="632609"/>
          </a:xfrm>
        </p:grpSpPr>
        <p:sp>
          <p:nvSpPr>
            <p:cNvPr id="86" name="TextBox 9"/>
            <p:cNvSpPr txBox="1"/>
            <p:nvPr/>
          </p:nvSpPr>
          <p:spPr>
            <a:xfrm>
              <a:off x="3461139" y="4084010"/>
              <a:ext cx="923330" cy="184666"/>
            </a:xfrm>
            <a:prstGeom prst="rect">
              <a:avLst/>
            </a:prstGeom>
          </p:spPr>
          <p:txBody>
            <a:bodyPr wrap="none" lIns="0" tIns="0" rIns="0" bIns="0" anchor="ctr" anchorCtr="1">
              <a:normAutofit/>
            </a:bodyPr>
            <a:lstStyle/>
            <a:p>
              <a:pPr lvl="0" defTabSz="914400">
                <a:spcBef>
                  <a:spcPct val="0"/>
                </a:spcBef>
                <a:defRPr/>
              </a:pPr>
              <a:r>
                <a:rPr lang="zh-CN" altLang="en-US" sz="1200" b="1">
                  <a:solidFill>
                    <a:schemeClr val="accent2"/>
                  </a:solidFill>
                </a:rPr>
                <a:t>标题文本预设</a:t>
              </a:r>
            </a:p>
          </p:txBody>
        </p:sp>
        <p:sp>
          <p:nvSpPr>
            <p:cNvPr id="87" name="TextBox 10"/>
            <p:cNvSpPr txBox="1"/>
            <p:nvPr/>
          </p:nvSpPr>
          <p:spPr>
            <a:xfrm>
              <a:off x="2933802" y="4254954"/>
              <a:ext cx="1978004" cy="461665"/>
            </a:xfrm>
            <a:prstGeom prst="rect">
              <a:avLst/>
            </a:prstGeom>
          </p:spPr>
          <p:txBody>
            <a:bodyPr wrap="square" lIns="0" tIns="0" rIns="0" bIns="0" anchor="ctr" anchorCtr="1">
              <a:normAutofit/>
            </a:bodyPr>
            <a:lstStyle/>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p:txBody>
        </p:sp>
      </p:grpSp>
      <p:sp>
        <p:nvSpPr>
          <p:cNvPr id="53" name="Oval 11"/>
          <p:cNvSpPr/>
          <p:nvPr/>
        </p:nvSpPr>
        <p:spPr>
          <a:xfrm>
            <a:off x="3602935" y="4940811"/>
            <a:ext cx="370599" cy="3705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4" name="Group 12"/>
          <p:cNvGrpSpPr/>
          <p:nvPr/>
        </p:nvGrpSpPr>
        <p:grpSpPr>
          <a:xfrm>
            <a:off x="4991215" y="3855450"/>
            <a:ext cx="2009384" cy="642645"/>
            <a:chOff x="5106999" y="4084010"/>
            <a:chExt cx="1978004" cy="632609"/>
          </a:xfrm>
        </p:grpSpPr>
        <p:sp>
          <p:nvSpPr>
            <p:cNvPr id="84" name="TextBox 13"/>
            <p:cNvSpPr txBox="1"/>
            <p:nvPr/>
          </p:nvSpPr>
          <p:spPr>
            <a:xfrm>
              <a:off x="5634336" y="4084010"/>
              <a:ext cx="923330" cy="184666"/>
            </a:xfrm>
            <a:prstGeom prst="rect">
              <a:avLst/>
            </a:prstGeom>
          </p:spPr>
          <p:txBody>
            <a:bodyPr wrap="none" lIns="0" tIns="0" rIns="0" bIns="0" anchor="ctr" anchorCtr="1">
              <a:normAutofit/>
            </a:bodyPr>
            <a:lstStyle/>
            <a:p>
              <a:pPr lvl="0" defTabSz="914400">
                <a:spcBef>
                  <a:spcPct val="0"/>
                </a:spcBef>
                <a:defRPr/>
              </a:pPr>
              <a:r>
                <a:rPr lang="zh-CN" altLang="en-US" sz="1200" b="1">
                  <a:solidFill>
                    <a:schemeClr val="accent3"/>
                  </a:solidFill>
                </a:rPr>
                <a:t>标题文本预设</a:t>
              </a:r>
            </a:p>
          </p:txBody>
        </p:sp>
        <p:sp>
          <p:nvSpPr>
            <p:cNvPr id="85" name="TextBox 14"/>
            <p:cNvSpPr txBox="1"/>
            <p:nvPr/>
          </p:nvSpPr>
          <p:spPr>
            <a:xfrm>
              <a:off x="5106999" y="4254954"/>
              <a:ext cx="1978004" cy="461665"/>
            </a:xfrm>
            <a:prstGeom prst="rect">
              <a:avLst/>
            </a:prstGeom>
          </p:spPr>
          <p:txBody>
            <a:bodyPr wrap="square" lIns="0" tIns="0" rIns="0" bIns="0" anchor="ctr" anchorCtr="1">
              <a:normAutofit/>
            </a:bodyPr>
            <a:lstStyle/>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p:txBody>
        </p:sp>
      </p:grpSp>
      <p:sp>
        <p:nvSpPr>
          <p:cNvPr id="55" name="Oval 15"/>
          <p:cNvSpPr/>
          <p:nvPr/>
        </p:nvSpPr>
        <p:spPr>
          <a:xfrm>
            <a:off x="5810608" y="4940811"/>
            <a:ext cx="370599" cy="3705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6" name="Group 16"/>
          <p:cNvGrpSpPr/>
          <p:nvPr/>
        </p:nvGrpSpPr>
        <p:grpSpPr>
          <a:xfrm>
            <a:off x="7198888" y="3855450"/>
            <a:ext cx="2009384" cy="642645"/>
            <a:chOff x="7280195" y="4084010"/>
            <a:chExt cx="1978004" cy="632609"/>
          </a:xfrm>
        </p:grpSpPr>
        <p:sp>
          <p:nvSpPr>
            <p:cNvPr id="82" name="TextBox 17"/>
            <p:cNvSpPr txBox="1"/>
            <p:nvPr/>
          </p:nvSpPr>
          <p:spPr>
            <a:xfrm>
              <a:off x="7807532" y="4084010"/>
              <a:ext cx="923330" cy="184666"/>
            </a:xfrm>
            <a:prstGeom prst="rect">
              <a:avLst/>
            </a:prstGeom>
          </p:spPr>
          <p:txBody>
            <a:bodyPr wrap="none" lIns="0" tIns="0" rIns="0" bIns="0" anchor="ctr" anchorCtr="1">
              <a:normAutofit/>
            </a:bodyPr>
            <a:lstStyle/>
            <a:p>
              <a:pPr lvl="0" defTabSz="914400">
                <a:spcBef>
                  <a:spcPct val="0"/>
                </a:spcBef>
                <a:defRPr/>
              </a:pPr>
              <a:r>
                <a:rPr lang="zh-CN" altLang="en-US" sz="1200" b="1">
                  <a:solidFill>
                    <a:schemeClr val="accent4"/>
                  </a:solidFill>
                </a:rPr>
                <a:t>标题文本预设</a:t>
              </a:r>
            </a:p>
          </p:txBody>
        </p:sp>
        <p:sp>
          <p:nvSpPr>
            <p:cNvPr id="83" name="TextBox 18"/>
            <p:cNvSpPr txBox="1"/>
            <p:nvPr/>
          </p:nvSpPr>
          <p:spPr>
            <a:xfrm>
              <a:off x="7280195" y="4254954"/>
              <a:ext cx="1978004" cy="461665"/>
            </a:xfrm>
            <a:prstGeom prst="rect">
              <a:avLst/>
            </a:prstGeom>
          </p:spPr>
          <p:txBody>
            <a:bodyPr wrap="square" lIns="0" tIns="0" rIns="0" bIns="0" anchor="ctr" anchorCtr="1">
              <a:normAutofit/>
            </a:bodyPr>
            <a:lstStyle/>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p:txBody>
        </p:sp>
      </p:grpSp>
      <p:sp>
        <p:nvSpPr>
          <p:cNvPr id="57" name="Oval 19"/>
          <p:cNvSpPr/>
          <p:nvPr/>
        </p:nvSpPr>
        <p:spPr>
          <a:xfrm>
            <a:off x="8018280" y="4940811"/>
            <a:ext cx="370599" cy="3705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8" name="Group 20"/>
          <p:cNvGrpSpPr/>
          <p:nvPr/>
        </p:nvGrpSpPr>
        <p:grpSpPr>
          <a:xfrm>
            <a:off x="9406561" y="3855450"/>
            <a:ext cx="2009384" cy="656585"/>
            <a:chOff x="9453391" y="4084010"/>
            <a:chExt cx="1978004" cy="646331"/>
          </a:xfrm>
        </p:grpSpPr>
        <p:sp>
          <p:nvSpPr>
            <p:cNvPr id="80" name="TextBox 21"/>
            <p:cNvSpPr txBox="1"/>
            <p:nvPr/>
          </p:nvSpPr>
          <p:spPr>
            <a:xfrm>
              <a:off x="9980728" y="4084010"/>
              <a:ext cx="923330" cy="184666"/>
            </a:xfrm>
            <a:prstGeom prst="rect">
              <a:avLst/>
            </a:prstGeom>
          </p:spPr>
          <p:txBody>
            <a:bodyPr wrap="none" lIns="0" tIns="0" rIns="0" bIns="0" anchor="ctr" anchorCtr="1">
              <a:normAutofit/>
            </a:bodyPr>
            <a:lstStyle/>
            <a:p>
              <a:pPr lvl="0" defTabSz="914400">
                <a:spcBef>
                  <a:spcPct val="0"/>
                </a:spcBef>
                <a:defRPr/>
              </a:pPr>
              <a:r>
                <a:rPr lang="zh-CN" altLang="en-US" sz="1200" b="1">
                  <a:solidFill>
                    <a:schemeClr val="accent5"/>
                  </a:solidFill>
                </a:rPr>
                <a:t>标题文本预设</a:t>
              </a:r>
            </a:p>
          </p:txBody>
        </p:sp>
        <p:sp>
          <p:nvSpPr>
            <p:cNvPr id="81" name="TextBox 22"/>
            <p:cNvSpPr txBox="1"/>
            <p:nvPr/>
          </p:nvSpPr>
          <p:spPr>
            <a:xfrm>
              <a:off x="9453391" y="4268676"/>
              <a:ext cx="1978004" cy="461665"/>
            </a:xfrm>
            <a:prstGeom prst="rect">
              <a:avLst/>
            </a:prstGeom>
          </p:spPr>
          <p:txBody>
            <a:bodyPr wrap="square" lIns="0" tIns="0" rIns="0" bIns="0" anchor="ctr" anchorCtr="1">
              <a:normAutofit/>
            </a:bodyPr>
            <a:lstStyle/>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a:p>
              <a:pPr lvl="0">
                <a:lnSpc>
                  <a:spcPct val="120000"/>
                </a:lnSpc>
                <a:defRPr/>
              </a:pPr>
              <a:r>
                <a:rPr lang="zh-CN" altLang="en-US" sz="1000" dirty="0">
                  <a:solidFill>
                    <a:srgbClr val="000000">
                      <a:lumMod val="65000"/>
                      <a:lumOff val="35000"/>
                    </a:srgbClr>
                  </a:solidFill>
                </a:rPr>
                <a:t>点击输入替换内容</a:t>
              </a:r>
              <a:endParaRPr lang="en-US" altLang="zh-CN" sz="1000" dirty="0">
                <a:solidFill>
                  <a:srgbClr val="000000">
                    <a:lumMod val="65000"/>
                    <a:lumOff val="35000"/>
                  </a:srgbClr>
                </a:solidFill>
              </a:endParaRPr>
            </a:p>
          </p:txBody>
        </p:sp>
      </p:grpSp>
      <p:sp>
        <p:nvSpPr>
          <p:cNvPr id="59" name="Oval 23"/>
          <p:cNvSpPr/>
          <p:nvPr/>
        </p:nvSpPr>
        <p:spPr>
          <a:xfrm>
            <a:off x="10225953" y="4940811"/>
            <a:ext cx="370599" cy="3705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0" name="Group 24"/>
          <p:cNvGrpSpPr/>
          <p:nvPr/>
        </p:nvGrpSpPr>
        <p:grpSpPr>
          <a:xfrm>
            <a:off x="2153467" y="1997726"/>
            <a:ext cx="1135012" cy="1192829"/>
            <a:chOff x="1662668" y="1672705"/>
            <a:chExt cx="835480" cy="878038"/>
          </a:xfrm>
        </p:grpSpPr>
        <p:sp>
          <p:nvSpPr>
            <p:cNvPr id="78" name="Oval 25"/>
            <p:cNvSpPr/>
            <p:nvPr/>
          </p:nvSpPr>
          <p:spPr>
            <a:xfrm>
              <a:off x="1662668" y="1715265"/>
              <a:ext cx="835480" cy="83547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9" name="Oval 26"/>
            <p:cNvSpPr/>
            <p:nvPr/>
          </p:nvSpPr>
          <p:spPr>
            <a:xfrm>
              <a:off x="1662668" y="1672705"/>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1" name="Group 27"/>
          <p:cNvGrpSpPr/>
          <p:nvPr/>
        </p:nvGrpSpPr>
        <p:grpSpPr>
          <a:xfrm>
            <a:off x="3497883" y="1821624"/>
            <a:ext cx="1487211" cy="1544910"/>
            <a:chOff x="2652290" y="1543078"/>
            <a:chExt cx="1094733" cy="1137205"/>
          </a:xfrm>
        </p:grpSpPr>
        <p:sp>
          <p:nvSpPr>
            <p:cNvPr id="76" name="Oval 28"/>
            <p:cNvSpPr/>
            <p:nvPr/>
          </p:nvSpPr>
          <p:spPr>
            <a:xfrm>
              <a:off x="2652290" y="1585550"/>
              <a:ext cx="1094733" cy="109473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7" name="Oval 29"/>
            <p:cNvSpPr/>
            <p:nvPr/>
          </p:nvSpPr>
          <p:spPr>
            <a:xfrm>
              <a:off x="2652290" y="1543078"/>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2" name="Group 30"/>
          <p:cNvGrpSpPr/>
          <p:nvPr/>
        </p:nvGrpSpPr>
        <p:grpSpPr>
          <a:xfrm>
            <a:off x="5194499" y="1653892"/>
            <a:ext cx="1829756" cy="1886892"/>
            <a:chOff x="3901165" y="1419610"/>
            <a:chExt cx="1346879" cy="1388936"/>
          </a:xfrm>
        </p:grpSpPr>
        <p:sp>
          <p:nvSpPr>
            <p:cNvPr id="74" name="Oval 31"/>
            <p:cNvSpPr/>
            <p:nvPr/>
          </p:nvSpPr>
          <p:spPr>
            <a:xfrm>
              <a:off x="3906374" y="1466878"/>
              <a:ext cx="1341670" cy="134166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5" name="Oval 32"/>
            <p:cNvSpPr/>
            <p:nvPr/>
          </p:nvSpPr>
          <p:spPr>
            <a:xfrm>
              <a:off x="3901165" y="1419610"/>
              <a:ext cx="1341670" cy="13416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3" name="Group 33"/>
          <p:cNvGrpSpPr/>
          <p:nvPr/>
        </p:nvGrpSpPr>
        <p:grpSpPr>
          <a:xfrm>
            <a:off x="7226583" y="1821624"/>
            <a:ext cx="1488608" cy="1558813"/>
            <a:chOff x="5396977" y="1543078"/>
            <a:chExt cx="1095761" cy="1147439"/>
          </a:xfrm>
        </p:grpSpPr>
        <p:sp>
          <p:nvSpPr>
            <p:cNvPr id="72" name="Oval 34"/>
            <p:cNvSpPr/>
            <p:nvPr/>
          </p:nvSpPr>
          <p:spPr>
            <a:xfrm>
              <a:off x="5398005" y="1595784"/>
              <a:ext cx="1094733" cy="1094733"/>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3" name="Oval 35"/>
            <p:cNvSpPr/>
            <p:nvPr/>
          </p:nvSpPr>
          <p:spPr>
            <a:xfrm>
              <a:off x="5396977" y="1543078"/>
              <a:ext cx="1094733" cy="10947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4" name="Group 36"/>
          <p:cNvGrpSpPr/>
          <p:nvPr/>
        </p:nvGrpSpPr>
        <p:grpSpPr>
          <a:xfrm>
            <a:off x="8917402" y="1997724"/>
            <a:ext cx="1140809" cy="1197121"/>
            <a:chOff x="6641585" y="1672705"/>
            <a:chExt cx="839747" cy="881198"/>
          </a:xfrm>
        </p:grpSpPr>
        <p:sp>
          <p:nvSpPr>
            <p:cNvPr id="70" name="Oval 37"/>
            <p:cNvSpPr/>
            <p:nvPr/>
          </p:nvSpPr>
          <p:spPr>
            <a:xfrm>
              <a:off x="6641585" y="1718425"/>
              <a:ext cx="835480" cy="83547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1" name="Oval 38"/>
            <p:cNvSpPr/>
            <p:nvPr/>
          </p:nvSpPr>
          <p:spPr>
            <a:xfrm>
              <a:off x="6645852" y="1672705"/>
              <a:ext cx="835480" cy="83547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5" name="Freeform: Shape 39"/>
          <p:cNvSpPr/>
          <p:nvPr/>
        </p:nvSpPr>
        <p:spPr bwMode="auto">
          <a:xfrm>
            <a:off x="2621828" y="2367723"/>
            <a:ext cx="198289" cy="378317"/>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w="9525">
            <a:noFill/>
            <a:round/>
          </a:ln>
        </p:spPr>
        <p:txBody>
          <a:bodyPr anchor="ctr"/>
          <a:lstStyle/>
          <a:p>
            <a:pPr algn="ctr"/>
            <a:endParaRPr/>
          </a:p>
        </p:txBody>
      </p:sp>
      <p:sp>
        <p:nvSpPr>
          <p:cNvPr id="66" name="Freeform: Shape 40"/>
          <p:cNvSpPr/>
          <p:nvPr/>
        </p:nvSpPr>
        <p:spPr bwMode="auto">
          <a:xfrm>
            <a:off x="3927535" y="2364582"/>
            <a:ext cx="627906" cy="500504"/>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anchor="ctr"/>
          <a:lstStyle/>
          <a:p>
            <a:pPr algn="ctr"/>
            <a:endParaRPr/>
          </a:p>
        </p:txBody>
      </p:sp>
      <p:sp>
        <p:nvSpPr>
          <p:cNvPr id="67" name="Freeform: Shape 41"/>
          <p:cNvSpPr/>
          <p:nvPr/>
        </p:nvSpPr>
        <p:spPr bwMode="auto">
          <a:xfrm>
            <a:off x="5714045" y="2267033"/>
            <a:ext cx="790664" cy="570138"/>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anchor="ctr"/>
          <a:lstStyle/>
          <a:p>
            <a:pPr algn="ctr"/>
            <a:endParaRPr/>
          </a:p>
        </p:txBody>
      </p:sp>
      <p:sp>
        <p:nvSpPr>
          <p:cNvPr id="68" name="Freeform: Shape 42"/>
          <p:cNvSpPr/>
          <p:nvPr/>
        </p:nvSpPr>
        <p:spPr bwMode="auto">
          <a:xfrm>
            <a:off x="9310277" y="2369882"/>
            <a:ext cx="355056" cy="343121"/>
          </a:xfrm>
          <a:custGeom>
            <a:avLst/>
            <a:gdLst/>
            <a:ahLst/>
            <a:cxnLst>
              <a:cxn ang="0">
                <a:pos x="6" y="13"/>
              </a:cxn>
              <a:cxn ang="0">
                <a:pos x="6" y="13"/>
              </a:cxn>
              <a:cxn ang="0">
                <a:pos x="0" y="7"/>
              </a:cxn>
              <a:cxn ang="0">
                <a:pos x="6" y="0"/>
              </a:cxn>
              <a:cxn ang="0">
                <a:pos x="13" y="7"/>
              </a:cxn>
              <a:cxn ang="0">
                <a:pos x="6" y="13"/>
              </a:cxn>
              <a:cxn ang="0">
                <a:pos x="12" y="53"/>
              </a:cxn>
              <a:cxn ang="0">
                <a:pos x="0" y="53"/>
              </a:cxn>
              <a:cxn ang="0">
                <a:pos x="0" y="17"/>
              </a:cxn>
              <a:cxn ang="0">
                <a:pos x="12" y="17"/>
              </a:cxn>
              <a:cxn ang="0">
                <a:pos x="12" y="53"/>
              </a:cxn>
              <a:cxn ang="0">
                <a:pos x="55" y="53"/>
              </a:cxn>
              <a:cxn ang="0">
                <a:pos x="43" y="53"/>
              </a:cxn>
              <a:cxn ang="0">
                <a:pos x="43" y="34"/>
              </a:cxn>
              <a:cxn ang="0">
                <a:pos x="37" y="26"/>
              </a:cxn>
              <a:cxn ang="0">
                <a:pos x="31" y="30"/>
              </a:cxn>
              <a:cxn ang="0">
                <a:pos x="30" y="33"/>
              </a:cxn>
              <a:cxn ang="0">
                <a:pos x="30" y="53"/>
              </a:cxn>
              <a:cxn ang="0">
                <a:pos x="19" y="53"/>
              </a:cxn>
              <a:cxn ang="0">
                <a:pos x="19" y="17"/>
              </a:cxn>
              <a:cxn ang="0">
                <a:pos x="30" y="17"/>
              </a:cxn>
              <a:cxn ang="0">
                <a:pos x="30" y="23"/>
              </a:cxn>
              <a:cxn ang="0">
                <a:pos x="30" y="23"/>
              </a:cxn>
              <a:cxn ang="0">
                <a:pos x="41" y="17"/>
              </a:cxn>
              <a:cxn ang="0">
                <a:pos x="55" y="33"/>
              </a:cxn>
              <a:cxn ang="0">
                <a:pos x="55" y="53"/>
              </a:cxn>
            </a:cxnLst>
            <a:rect l="0" t="0" r="r" b="b"/>
            <a:pathLst>
              <a:path w="55" h="53">
                <a:moveTo>
                  <a:pt x="6" y="13"/>
                </a:moveTo>
                <a:cubicBezTo>
                  <a:pt x="6" y="13"/>
                  <a:pt x="6" y="13"/>
                  <a:pt x="6" y="13"/>
                </a:cubicBezTo>
                <a:cubicBezTo>
                  <a:pt x="2" y="13"/>
                  <a:pt x="0" y="10"/>
                  <a:pt x="0" y="7"/>
                </a:cubicBezTo>
                <a:cubicBezTo>
                  <a:pt x="0" y="3"/>
                  <a:pt x="2" y="0"/>
                  <a:pt x="6" y="0"/>
                </a:cubicBezTo>
                <a:cubicBezTo>
                  <a:pt x="10" y="0"/>
                  <a:pt x="13" y="3"/>
                  <a:pt x="13" y="7"/>
                </a:cubicBezTo>
                <a:cubicBezTo>
                  <a:pt x="13" y="10"/>
                  <a:pt x="10" y="13"/>
                  <a:pt x="6" y="13"/>
                </a:cubicBezTo>
                <a:close/>
                <a:moveTo>
                  <a:pt x="12" y="53"/>
                </a:moveTo>
                <a:cubicBezTo>
                  <a:pt x="0" y="53"/>
                  <a:pt x="0" y="53"/>
                  <a:pt x="0" y="53"/>
                </a:cubicBezTo>
                <a:cubicBezTo>
                  <a:pt x="0" y="17"/>
                  <a:pt x="0" y="17"/>
                  <a:pt x="0" y="17"/>
                </a:cubicBezTo>
                <a:cubicBezTo>
                  <a:pt x="12" y="17"/>
                  <a:pt x="12" y="17"/>
                  <a:pt x="12" y="17"/>
                </a:cubicBezTo>
                <a:lnTo>
                  <a:pt x="12" y="53"/>
                </a:lnTo>
                <a:close/>
                <a:moveTo>
                  <a:pt x="55" y="53"/>
                </a:moveTo>
                <a:cubicBezTo>
                  <a:pt x="43" y="53"/>
                  <a:pt x="43" y="53"/>
                  <a:pt x="43" y="53"/>
                </a:cubicBezTo>
                <a:cubicBezTo>
                  <a:pt x="43" y="34"/>
                  <a:pt x="43" y="34"/>
                  <a:pt x="43" y="34"/>
                </a:cubicBezTo>
                <a:cubicBezTo>
                  <a:pt x="43" y="29"/>
                  <a:pt x="41" y="26"/>
                  <a:pt x="37" y="26"/>
                </a:cubicBezTo>
                <a:cubicBezTo>
                  <a:pt x="34" y="26"/>
                  <a:pt x="32" y="28"/>
                  <a:pt x="31" y="30"/>
                </a:cubicBezTo>
                <a:cubicBezTo>
                  <a:pt x="31" y="31"/>
                  <a:pt x="30" y="32"/>
                  <a:pt x="30" y="33"/>
                </a:cubicBezTo>
                <a:cubicBezTo>
                  <a:pt x="30" y="53"/>
                  <a:pt x="30" y="53"/>
                  <a:pt x="30" y="53"/>
                </a:cubicBezTo>
                <a:cubicBezTo>
                  <a:pt x="19" y="53"/>
                  <a:pt x="19" y="53"/>
                  <a:pt x="19" y="53"/>
                </a:cubicBezTo>
                <a:cubicBezTo>
                  <a:pt x="19" y="21"/>
                  <a:pt x="19" y="17"/>
                  <a:pt x="19" y="17"/>
                </a:cubicBezTo>
                <a:cubicBezTo>
                  <a:pt x="30" y="17"/>
                  <a:pt x="30" y="17"/>
                  <a:pt x="30" y="17"/>
                </a:cubicBezTo>
                <a:cubicBezTo>
                  <a:pt x="30" y="23"/>
                  <a:pt x="30" y="23"/>
                  <a:pt x="30" y="23"/>
                </a:cubicBezTo>
                <a:cubicBezTo>
                  <a:pt x="30" y="23"/>
                  <a:pt x="30" y="23"/>
                  <a:pt x="30" y="23"/>
                </a:cubicBezTo>
                <a:cubicBezTo>
                  <a:pt x="32" y="20"/>
                  <a:pt x="35" y="17"/>
                  <a:pt x="41" y="17"/>
                </a:cubicBezTo>
                <a:cubicBezTo>
                  <a:pt x="49" y="17"/>
                  <a:pt x="55" y="22"/>
                  <a:pt x="55" y="33"/>
                </a:cubicBezTo>
                <a:lnTo>
                  <a:pt x="55" y="53"/>
                </a:lnTo>
                <a:close/>
              </a:path>
            </a:pathLst>
          </a:custGeom>
          <a:solidFill>
            <a:schemeClr val="bg1"/>
          </a:solidFill>
          <a:ln w="9525">
            <a:noFill/>
            <a:round/>
          </a:ln>
        </p:spPr>
        <p:txBody>
          <a:bodyPr anchor="ctr"/>
          <a:lstStyle/>
          <a:p>
            <a:pPr algn="ctr"/>
            <a:endParaRPr/>
          </a:p>
        </p:txBody>
      </p:sp>
      <p:sp>
        <p:nvSpPr>
          <p:cNvPr id="69" name="Freeform: Shape 43"/>
          <p:cNvSpPr/>
          <p:nvPr/>
        </p:nvSpPr>
        <p:spPr bwMode="auto">
          <a:xfrm>
            <a:off x="7741966" y="2303495"/>
            <a:ext cx="457840" cy="482493"/>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ln>
        </p:spPr>
        <p:txBody>
          <a:bodyPr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02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研究思路与方法</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5" name="组合 4"/>
          <p:cNvGrpSpPr/>
          <p:nvPr/>
        </p:nvGrpSpPr>
        <p:grpSpPr>
          <a:xfrm>
            <a:off x="5625558" y="1387039"/>
            <a:ext cx="958043" cy="957995"/>
            <a:chOff x="6025607" y="1942522"/>
            <a:chExt cx="958043" cy="957995"/>
          </a:xfrm>
        </p:grpSpPr>
        <p:sp>
          <p:nvSpPr>
            <p:cNvPr id="6" name="Rectangle 22"/>
            <p:cNvSpPr/>
            <p:nvPr/>
          </p:nvSpPr>
          <p:spPr>
            <a:xfrm>
              <a:off x="6025607" y="1942522"/>
              <a:ext cx="958043" cy="957995"/>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tx1"/>
                </a:solidFill>
                <a:effectLst/>
                <a:uLnTx/>
                <a:uFillTx/>
                <a:latin typeface="Lao UI" panose="020B0502040204020203" pitchFamily="34" charset="0"/>
                <a:ea typeface="微软雅黑" panose="020B0503020204020204" pitchFamily="34" charset="-122"/>
                <a:cs typeface="Lao UI" panose="020B0502040204020203" pitchFamily="34" charset="0"/>
              </a:endParaRPr>
            </a:p>
          </p:txBody>
        </p:sp>
        <p:sp>
          <p:nvSpPr>
            <p:cNvPr id="7" name="Freeform 23"/>
            <p:cNvSpPr>
              <a:spLocks noEditPoints="1"/>
            </p:cNvSpPr>
            <p:nvPr/>
          </p:nvSpPr>
          <p:spPr bwMode="auto">
            <a:xfrm>
              <a:off x="6206414" y="2184411"/>
              <a:ext cx="585916" cy="486117"/>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effectLst/>
                <a:uLnTx/>
                <a:uFillTx/>
                <a:latin typeface="Lao UI" panose="020B0502040204020203" pitchFamily="34" charset="0"/>
                <a:ea typeface="微软雅黑" panose="020B0503020204020204" pitchFamily="34" charset="-122"/>
                <a:cs typeface="Lao UI" panose="020B0502040204020203" pitchFamily="34" charset="0"/>
              </a:endParaRPr>
            </a:p>
          </p:txBody>
        </p:sp>
      </p:grpSp>
      <p:grpSp>
        <p:nvGrpSpPr>
          <p:cNvPr id="8" name="组合 7"/>
          <p:cNvGrpSpPr/>
          <p:nvPr/>
        </p:nvGrpSpPr>
        <p:grpSpPr>
          <a:xfrm>
            <a:off x="2513762" y="1387039"/>
            <a:ext cx="958043" cy="957995"/>
            <a:chOff x="2913811" y="1942522"/>
            <a:chExt cx="958043" cy="957995"/>
          </a:xfrm>
        </p:grpSpPr>
        <p:sp>
          <p:nvSpPr>
            <p:cNvPr id="9" name="Rectangle 13"/>
            <p:cNvSpPr/>
            <p:nvPr/>
          </p:nvSpPr>
          <p:spPr>
            <a:xfrm>
              <a:off x="2913811" y="1942522"/>
              <a:ext cx="958043" cy="957995"/>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tx1"/>
                </a:solidFill>
                <a:effectLst/>
                <a:uLnTx/>
                <a:uFillTx/>
                <a:latin typeface="Lao UI" panose="020B0502040204020203" pitchFamily="34" charset="0"/>
                <a:ea typeface="微软雅黑" panose="020B0503020204020204" pitchFamily="34" charset="-122"/>
                <a:cs typeface="Lao UI" panose="020B0502040204020203" pitchFamily="34" charset="0"/>
              </a:endParaRPr>
            </a:p>
          </p:txBody>
        </p:sp>
        <p:sp>
          <p:nvSpPr>
            <p:cNvPr id="11" name="Freeform 100"/>
            <p:cNvSpPr/>
            <p:nvPr/>
          </p:nvSpPr>
          <p:spPr bwMode="auto">
            <a:xfrm>
              <a:off x="3128967" y="2157678"/>
              <a:ext cx="457144" cy="515091"/>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solidFill>
                    <a:srgbClr val="2A3D52"/>
                  </a:solidFill>
                </a:ln>
                <a:effectLst/>
                <a:uLnTx/>
                <a:uFillTx/>
                <a:latin typeface="Lao UI" panose="020B0502040204020203" pitchFamily="34" charset="0"/>
                <a:ea typeface="微软雅黑" panose="020B0503020204020204" pitchFamily="34" charset="-122"/>
                <a:cs typeface="Lao UI" panose="020B0502040204020203" pitchFamily="34" charset="0"/>
              </a:endParaRPr>
            </a:p>
          </p:txBody>
        </p:sp>
      </p:grpSp>
      <p:grpSp>
        <p:nvGrpSpPr>
          <p:cNvPr id="12" name="组合 11"/>
          <p:cNvGrpSpPr/>
          <p:nvPr/>
        </p:nvGrpSpPr>
        <p:grpSpPr>
          <a:xfrm>
            <a:off x="7286449" y="3871425"/>
            <a:ext cx="958043" cy="957995"/>
            <a:chOff x="7686498" y="4042878"/>
            <a:chExt cx="958043" cy="957995"/>
          </a:xfrm>
        </p:grpSpPr>
        <p:sp>
          <p:nvSpPr>
            <p:cNvPr id="13" name="Rectangle 27"/>
            <p:cNvSpPr/>
            <p:nvPr/>
          </p:nvSpPr>
          <p:spPr>
            <a:xfrm>
              <a:off x="7686498" y="4042878"/>
              <a:ext cx="958043" cy="957995"/>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Lao UI" panose="020B0502040204020203" pitchFamily="34" charset="0"/>
              </a:endParaRPr>
            </a:p>
          </p:txBody>
        </p:sp>
        <p:sp>
          <p:nvSpPr>
            <p:cNvPr id="14" name="Freeform 107"/>
            <p:cNvSpPr>
              <a:spLocks noEditPoints="1"/>
            </p:cNvSpPr>
            <p:nvPr/>
          </p:nvSpPr>
          <p:spPr bwMode="auto">
            <a:xfrm>
              <a:off x="7901654" y="4258034"/>
              <a:ext cx="550503" cy="473239"/>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effectLst/>
                <a:uLnTx/>
                <a:uFillTx/>
                <a:latin typeface="Lao UI" panose="020B0502040204020203" pitchFamily="34" charset="0"/>
                <a:ea typeface="微软雅黑" panose="020B0503020204020204" pitchFamily="34" charset="-122"/>
                <a:cs typeface="Lao UI" panose="020B0502040204020203" pitchFamily="34" charset="0"/>
              </a:endParaRPr>
            </a:p>
          </p:txBody>
        </p:sp>
      </p:grpSp>
      <p:grpSp>
        <p:nvGrpSpPr>
          <p:cNvPr id="15" name="组合 14"/>
          <p:cNvGrpSpPr/>
          <p:nvPr/>
        </p:nvGrpSpPr>
        <p:grpSpPr>
          <a:xfrm>
            <a:off x="4025862" y="3871425"/>
            <a:ext cx="958043" cy="957995"/>
            <a:chOff x="4425911" y="4042878"/>
            <a:chExt cx="958043" cy="957995"/>
          </a:xfrm>
        </p:grpSpPr>
        <p:sp>
          <p:nvSpPr>
            <p:cNvPr id="16" name="Rectangle 26"/>
            <p:cNvSpPr/>
            <p:nvPr/>
          </p:nvSpPr>
          <p:spPr>
            <a:xfrm>
              <a:off x="4425911" y="4042878"/>
              <a:ext cx="958043" cy="957995"/>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tx1"/>
                </a:solidFill>
                <a:effectLst/>
                <a:uLnTx/>
                <a:uFillTx/>
                <a:latin typeface="Lao UI" panose="020B0502040204020203" pitchFamily="34" charset="0"/>
                <a:ea typeface="微软雅黑" panose="020B0503020204020204" pitchFamily="34" charset="-122"/>
                <a:cs typeface="Lao UI" panose="020B0502040204020203" pitchFamily="34" charset="0"/>
              </a:endParaRPr>
            </a:p>
          </p:txBody>
        </p:sp>
        <p:grpSp>
          <p:nvGrpSpPr>
            <p:cNvPr id="17" name="Group 67"/>
            <p:cNvGrpSpPr/>
            <p:nvPr/>
          </p:nvGrpSpPr>
          <p:grpSpPr>
            <a:xfrm>
              <a:off x="4533489" y="4365612"/>
              <a:ext cx="757823" cy="267748"/>
              <a:chOff x="1441430" y="4357700"/>
              <a:chExt cx="503238" cy="177800"/>
            </a:xfrm>
            <a:solidFill>
              <a:schemeClr val="bg1"/>
            </a:solidFill>
          </p:grpSpPr>
          <p:sp>
            <p:nvSpPr>
              <p:cNvPr id="18"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effectLst/>
                  <a:uLnTx/>
                  <a:uFillTx/>
                  <a:latin typeface="Lao UI" panose="020B0502040204020203" pitchFamily="34" charset="0"/>
                  <a:ea typeface="微软雅黑" panose="020B0503020204020204" pitchFamily="34" charset="-122"/>
                  <a:cs typeface="Lao UI" panose="020B0502040204020203" pitchFamily="34" charset="0"/>
                </a:endParaRPr>
              </a:p>
            </p:txBody>
          </p:sp>
          <p:sp>
            <p:nvSpPr>
              <p:cNvPr id="19"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effectLst/>
                  <a:uLnTx/>
                  <a:uFillTx/>
                  <a:latin typeface="Lao UI" panose="020B0502040204020203" pitchFamily="34" charset="0"/>
                  <a:ea typeface="微软雅黑" panose="020B0503020204020204" pitchFamily="34" charset="-122"/>
                  <a:cs typeface="Lao UI" panose="020B0502040204020203" pitchFamily="34" charset="0"/>
                </a:endParaRPr>
              </a:p>
            </p:txBody>
          </p:sp>
          <p:sp>
            <p:nvSpPr>
              <p:cNvPr id="20"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effectLst/>
                  <a:uLnTx/>
                  <a:uFillTx/>
                  <a:latin typeface="Lao UI" panose="020B0502040204020203" pitchFamily="34" charset="0"/>
                  <a:ea typeface="微软雅黑" panose="020B0503020204020204" pitchFamily="34" charset="-122"/>
                  <a:cs typeface="Lao UI" panose="020B0502040204020203" pitchFamily="34" charset="0"/>
                </a:endParaRPr>
              </a:p>
            </p:txBody>
          </p:sp>
        </p:grpSp>
      </p:grpSp>
      <p:grpSp>
        <p:nvGrpSpPr>
          <p:cNvPr id="21" name="组合 20"/>
          <p:cNvGrpSpPr/>
          <p:nvPr/>
        </p:nvGrpSpPr>
        <p:grpSpPr>
          <a:xfrm>
            <a:off x="8737354" y="1387039"/>
            <a:ext cx="958043" cy="957995"/>
            <a:chOff x="9137403" y="1942522"/>
            <a:chExt cx="958043" cy="957995"/>
          </a:xfrm>
        </p:grpSpPr>
        <p:sp>
          <p:nvSpPr>
            <p:cNvPr id="22" name="Rectangle 16"/>
            <p:cNvSpPr/>
            <p:nvPr/>
          </p:nvSpPr>
          <p:spPr>
            <a:xfrm>
              <a:off x="9137403" y="1942522"/>
              <a:ext cx="958043" cy="957995"/>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tx1"/>
                </a:solidFill>
                <a:effectLst/>
                <a:uLnTx/>
                <a:uFillTx/>
                <a:latin typeface="Lao UI" panose="020B0502040204020203" pitchFamily="34" charset="0"/>
                <a:ea typeface="微软雅黑" panose="020B0503020204020204" pitchFamily="34" charset="-122"/>
                <a:cs typeface="Lao UI" panose="020B0502040204020203" pitchFamily="34" charset="0"/>
              </a:endParaRPr>
            </a:p>
          </p:txBody>
        </p:sp>
        <p:sp>
          <p:nvSpPr>
            <p:cNvPr id="23" name="Freeform 108"/>
            <p:cNvSpPr>
              <a:spLocks noChangeAspect="1" noEditPoints="1"/>
            </p:cNvSpPr>
            <p:nvPr/>
          </p:nvSpPr>
          <p:spPr bwMode="auto">
            <a:xfrm>
              <a:off x="9397569" y="2150176"/>
              <a:ext cx="433697" cy="576364"/>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effectLst/>
                <a:uLnTx/>
                <a:uFillTx/>
                <a:latin typeface="Lao UI" panose="020B0502040204020203"/>
                <a:ea typeface="微软雅黑" panose="020B0503020204020204" pitchFamily="34" charset="-122"/>
                <a:cs typeface="+mn-cs"/>
              </a:endParaRPr>
            </a:p>
          </p:txBody>
        </p:sp>
      </p:grpSp>
      <p:sp>
        <p:nvSpPr>
          <p:cNvPr id="24" name="文本框 24"/>
          <p:cNvSpPr txBox="1"/>
          <p:nvPr/>
        </p:nvSpPr>
        <p:spPr>
          <a:xfrm>
            <a:off x="2278109" y="2436186"/>
            <a:ext cx="142934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accent1"/>
                </a:solidFill>
                <a:effectLst/>
                <a:uLnTx/>
                <a:uFillTx/>
                <a:latin typeface="思源黑体 CN Regular" panose="020B0500000000000000" pitchFamily="34" charset="-122"/>
                <a:ea typeface="思源黑体 CN Regular" panose="020B0500000000000000" pitchFamily="34" charset="-122"/>
              </a:rPr>
              <a:t>输入标题</a:t>
            </a:r>
          </a:p>
        </p:txBody>
      </p:sp>
      <p:sp>
        <p:nvSpPr>
          <p:cNvPr id="25" name="Rectangle 37"/>
          <p:cNvSpPr/>
          <p:nvPr/>
        </p:nvSpPr>
        <p:spPr>
          <a:xfrm>
            <a:off x="1474350" y="2782811"/>
            <a:ext cx="2821809" cy="646331"/>
          </a:xfrm>
          <a:prstGeom prst="rect">
            <a:avLst/>
          </a:prstGeom>
        </p:spPr>
        <p:txBody>
          <a:bodyPr wrap="square">
            <a:spAutoFit/>
          </a:bodyPr>
          <a:lstStyle/>
          <a:p>
            <a:pPr lvl="0" algn="ctr">
              <a:lnSpc>
                <a:spcPct val="150000"/>
              </a:lnSpc>
              <a:defRPr/>
            </a:pPr>
            <a:r>
              <a:rPr lang="zh-CN" altLang="en-US" sz="1200" dirty="0">
                <a:latin typeface="微软雅黑" panose="020B0503020204020204" pitchFamily="34" charset="-122"/>
                <a:ea typeface="微软雅黑" panose="020B0503020204020204" pitchFamily="34" charset="-122"/>
              </a:rPr>
              <a:t>双击输入替换内容 双击输入替换内容双击输入替换内容双击输入替换内容</a:t>
            </a:r>
          </a:p>
        </p:txBody>
      </p:sp>
      <p:sp>
        <p:nvSpPr>
          <p:cNvPr id="26" name="文本框 26"/>
          <p:cNvSpPr txBox="1"/>
          <p:nvPr/>
        </p:nvSpPr>
        <p:spPr>
          <a:xfrm>
            <a:off x="5389026" y="2436186"/>
            <a:ext cx="1429348" cy="369332"/>
          </a:xfrm>
          <a:prstGeom prst="rect">
            <a:avLst/>
          </a:prstGeom>
          <a:noFill/>
        </p:spPr>
        <p:txBody>
          <a:bodyPr wrap="square" rtlCol="0">
            <a:spAutoFit/>
          </a:bodyPr>
          <a:lstStyle/>
          <a:p>
            <a:pPr lvl="0" algn="ctr">
              <a:defRPr/>
            </a:pPr>
            <a:r>
              <a:rPr lang="zh-CN" altLang="en-US" dirty="0">
                <a:solidFill>
                  <a:schemeClr val="accent2"/>
                </a:solidFill>
                <a:latin typeface="思源黑体 CN Regular" panose="020B0500000000000000" pitchFamily="34" charset="-122"/>
                <a:ea typeface="思源黑体 CN Regular" panose="020B0500000000000000" pitchFamily="34" charset="-122"/>
              </a:rPr>
              <a:t>输入标题</a:t>
            </a:r>
          </a:p>
        </p:txBody>
      </p:sp>
      <p:sp>
        <p:nvSpPr>
          <p:cNvPr id="27" name="Rectangle 37"/>
          <p:cNvSpPr/>
          <p:nvPr/>
        </p:nvSpPr>
        <p:spPr>
          <a:xfrm>
            <a:off x="4701910" y="2782811"/>
            <a:ext cx="2821809" cy="646331"/>
          </a:xfrm>
          <a:prstGeom prst="rect">
            <a:avLst/>
          </a:prstGeom>
        </p:spPr>
        <p:txBody>
          <a:bodyPr wrap="square">
            <a:spAutoFit/>
          </a:bodyPr>
          <a:lstStyle/>
          <a:p>
            <a:pPr lvl="0" algn="ctr">
              <a:lnSpc>
                <a:spcPct val="150000"/>
              </a:lnSpc>
              <a:defRPr/>
            </a:pPr>
            <a:r>
              <a:rPr lang="zh-CN" altLang="en-US" sz="1200" dirty="0">
                <a:latin typeface="微软雅黑" panose="020B0503020204020204" pitchFamily="34" charset="-122"/>
                <a:ea typeface="微软雅黑" panose="020B0503020204020204" pitchFamily="34" charset="-122"/>
              </a:rPr>
              <a:t>双击输入替换内容 双击输入替换内容双击输入替换内容双击输入替换内容</a:t>
            </a:r>
          </a:p>
        </p:txBody>
      </p:sp>
      <p:sp>
        <p:nvSpPr>
          <p:cNvPr id="28" name="文本框 28"/>
          <p:cNvSpPr txBox="1"/>
          <p:nvPr/>
        </p:nvSpPr>
        <p:spPr>
          <a:xfrm>
            <a:off x="8505839" y="2436186"/>
            <a:ext cx="1429348" cy="369332"/>
          </a:xfrm>
          <a:prstGeom prst="rect">
            <a:avLst/>
          </a:prstGeom>
          <a:noFill/>
        </p:spPr>
        <p:txBody>
          <a:bodyPr wrap="square" rtlCol="0">
            <a:spAutoFit/>
          </a:bodyPr>
          <a:lstStyle/>
          <a:p>
            <a:pPr lvl="0" algn="ctr">
              <a:defRPr/>
            </a:pPr>
            <a:r>
              <a:rPr lang="zh-CN" altLang="en-US" dirty="0">
                <a:solidFill>
                  <a:schemeClr val="accent3"/>
                </a:solidFill>
                <a:latin typeface="思源黑体 CN Regular" panose="020B0500000000000000" pitchFamily="34" charset="-122"/>
                <a:ea typeface="思源黑体 CN Regular" panose="020B0500000000000000" pitchFamily="34" charset="-122"/>
              </a:rPr>
              <a:t>输入标题</a:t>
            </a:r>
          </a:p>
        </p:txBody>
      </p:sp>
      <p:sp>
        <p:nvSpPr>
          <p:cNvPr id="29" name="Rectangle 37"/>
          <p:cNvSpPr/>
          <p:nvPr/>
        </p:nvSpPr>
        <p:spPr>
          <a:xfrm>
            <a:off x="7776856" y="2782811"/>
            <a:ext cx="2821809" cy="646331"/>
          </a:xfrm>
          <a:prstGeom prst="rect">
            <a:avLst/>
          </a:prstGeom>
        </p:spPr>
        <p:txBody>
          <a:bodyPr wrap="square">
            <a:spAutoFit/>
          </a:bodyPr>
          <a:lstStyle/>
          <a:p>
            <a:pPr lvl="0" algn="ctr">
              <a:lnSpc>
                <a:spcPct val="150000"/>
              </a:lnSpc>
              <a:defRPr/>
            </a:pPr>
            <a:r>
              <a:rPr lang="zh-CN" altLang="en-US" sz="1200" dirty="0">
                <a:latin typeface="微软雅黑" panose="020B0503020204020204" pitchFamily="34" charset="-122"/>
                <a:ea typeface="微软雅黑" panose="020B0503020204020204" pitchFamily="34" charset="-122"/>
              </a:rPr>
              <a:t>双击输入替换内容 双击输入替换内容双击输入替换内容双击输入替换内容</a:t>
            </a:r>
          </a:p>
        </p:txBody>
      </p:sp>
      <p:sp>
        <p:nvSpPr>
          <p:cNvPr id="30" name="文本框 30"/>
          <p:cNvSpPr txBox="1"/>
          <p:nvPr/>
        </p:nvSpPr>
        <p:spPr>
          <a:xfrm>
            <a:off x="7167745" y="4931666"/>
            <a:ext cx="1270878" cy="369332"/>
          </a:xfrm>
          <a:prstGeom prst="rect">
            <a:avLst/>
          </a:prstGeom>
          <a:noFill/>
        </p:spPr>
        <p:txBody>
          <a:bodyPr wrap="square" rtlCol="0">
            <a:spAutoFit/>
          </a:bodyPr>
          <a:lstStyle/>
          <a:p>
            <a:pPr lvl="0" algn="ctr">
              <a:defRPr/>
            </a:pPr>
            <a:r>
              <a:rPr lang="zh-CN" altLang="en-US" dirty="0">
                <a:solidFill>
                  <a:schemeClr val="accent5"/>
                </a:solidFill>
                <a:latin typeface="思源黑体 CN Regular" panose="020B0500000000000000" pitchFamily="34" charset="-122"/>
                <a:ea typeface="思源黑体 CN Regular" panose="020B0500000000000000" pitchFamily="34" charset="-122"/>
              </a:rPr>
              <a:t>输入标题</a:t>
            </a:r>
          </a:p>
        </p:txBody>
      </p:sp>
      <p:sp>
        <p:nvSpPr>
          <p:cNvPr id="31" name="Rectangle 37"/>
          <p:cNvSpPr/>
          <p:nvPr/>
        </p:nvSpPr>
        <p:spPr>
          <a:xfrm>
            <a:off x="6392280" y="5278291"/>
            <a:ext cx="2821809" cy="646331"/>
          </a:xfrm>
          <a:prstGeom prst="rect">
            <a:avLst/>
          </a:prstGeom>
        </p:spPr>
        <p:txBody>
          <a:bodyPr wrap="square">
            <a:spAutoFit/>
          </a:bodyPr>
          <a:lstStyle/>
          <a:p>
            <a:pPr lvl="0" algn="ctr">
              <a:lnSpc>
                <a:spcPct val="150000"/>
              </a:lnSpc>
              <a:defRPr/>
            </a:pPr>
            <a:r>
              <a:rPr lang="zh-CN" altLang="en-US" sz="1200" dirty="0">
                <a:latin typeface="微软雅黑" panose="020B0503020204020204" pitchFamily="34" charset="-122"/>
                <a:ea typeface="微软雅黑" panose="020B0503020204020204" pitchFamily="34" charset="-122"/>
              </a:rPr>
              <a:t>双击输入替换内容 双击输入替换内容双击输入替换内容双击输入替换内容</a:t>
            </a:r>
          </a:p>
        </p:txBody>
      </p:sp>
      <p:sp>
        <p:nvSpPr>
          <p:cNvPr id="32" name="文本框 32"/>
          <p:cNvSpPr txBox="1"/>
          <p:nvPr/>
        </p:nvSpPr>
        <p:spPr>
          <a:xfrm>
            <a:off x="3838679" y="4931666"/>
            <a:ext cx="1287579" cy="369332"/>
          </a:xfrm>
          <a:prstGeom prst="rect">
            <a:avLst/>
          </a:prstGeom>
          <a:noFill/>
        </p:spPr>
        <p:txBody>
          <a:bodyPr wrap="square" rtlCol="0">
            <a:spAutoFit/>
          </a:bodyPr>
          <a:lstStyle/>
          <a:p>
            <a:pPr lvl="0" algn="ctr">
              <a:defRPr/>
            </a:pPr>
            <a:r>
              <a:rPr lang="zh-CN" altLang="en-US" dirty="0">
                <a:solidFill>
                  <a:schemeClr val="accent4"/>
                </a:solidFill>
                <a:latin typeface="思源黑体 CN Regular" panose="020B0500000000000000" pitchFamily="34" charset="-122"/>
                <a:ea typeface="思源黑体 CN Regular" panose="020B0500000000000000" pitchFamily="34" charset="-122"/>
              </a:rPr>
              <a:t>输入标题</a:t>
            </a:r>
          </a:p>
        </p:txBody>
      </p:sp>
      <p:sp>
        <p:nvSpPr>
          <p:cNvPr id="33" name="Rectangle 37"/>
          <p:cNvSpPr/>
          <p:nvPr/>
        </p:nvSpPr>
        <p:spPr>
          <a:xfrm>
            <a:off x="3071792" y="5278291"/>
            <a:ext cx="2821809" cy="646331"/>
          </a:xfrm>
          <a:prstGeom prst="rect">
            <a:avLst/>
          </a:prstGeom>
        </p:spPr>
        <p:txBody>
          <a:bodyPr wrap="square">
            <a:spAutoFit/>
          </a:bodyPr>
          <a:lstStyle/>
          <a:p>
            <a:pPr lvl="0" algn="ctr">
              <a:lnSpc>
                <a:spcPct val="150000"/>
              </a:lnSpc>
              <a:defRPr/>
            </a:pPr>
            <a:r>
              <a:rPr lang="zh-CN" altLang="en-US" sz="1200" dirty="0">
                <a:latin typeface="微软雅黑" panose="020B0503020204020204" pitchFamily="34" charset="-122"/>
                <a:ea typeface="微软雅黑" panose="020B0503020204020204" pitchFamily="34" charset="-122"/>
              </a:rPr>
              <a:t>双击输入替换内容 双击输入替换内容双击输入替换内容双击输入替换内容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 calcmode="lin" valueType="num">
                                      <p:cBhvr>
                                        <p:cTn id="21" dur="500" fill="hold"/>
                                        <p:tgtEl>
                                          <p:spTgt spid="21"/>
                                        </p:tgtEl>
                                        <p:attrNameLst>
                                          <p:attrName>style.rotation</p:attrName>
                                        </p:attrNameLst>
                                      </p:cBhvr>
                                      <p:tavLst>
                                        <p:tav tm="0">
                                          <p:val>
                                            <p:fltVal val="360"/>
                                          </p:val>
                                        </p:tav>
                                        <p:tav tm="100000">
                                          <p:val>
                                            <p:fltVal val="0"/>
                                          </p:val>
                                        </p:tav>
                                      </p:tavLst>
                                    </p:anim>
                                    <p:animEffect transition="in" filter="fade">
                                      <p:cBhvr>
                                        <p:cTn id="22" dur="500"/>
                                        <p:tgtEl>
                                          <p:spTgt spid="21"/>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style.rotation</p:attrName>
                                        </p:attrNameLst>
                                      </p:cBhvr>
                                      <p:tavLst>
                                        <p:tav tm="0">
                                          <p:val>
                                            <p:fltVal val="360"/>
                                          </p:val>
                                        </p:tav>
                                        <p:tav tm="100000">
                                          <p:val>
                                            <p:fltVal val="0"/>
                                          </p:val>
                                        </p:tav>
                                      </p:tavLst>
                                    </p:anim>
                                    <p:animEffect transition="in" filter="fade">
                                      <p:cBhvr>
                                        <p:cTn id="28" dur="500"/>
                                        <p:tgtEl>
                                          <p:spTgt spid="1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style.rotation</p:attrName>
                                        </p:attrNameLst>
                                      </p:cBhvr>
                                      <p:tavLst>
                                        <p:tav tm="0">
                                          <p:val>
                                            <p:fltVal val="360"/>
                                          </p:val>
                                        </p:tav>
                                        <p:tav tm="100000">
                                          <p:val>
                                            <p:fltVal val="0"/>
                                          </p:val>
                                        </p:tav>
                                      </p:tavLst>
                                    </p:anim>
                                    <p:animEffect transition="in" filter="fade">
                                      <p:cBhvr>
                                        <p:cTn id="34" dur="500"/>
                                        <p:tgtEl>
                                          <p:spTgt spid="12"/>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500"/>
                                        <p:tgtEl>
                                          <p:spTgt spid="3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childTnLst>
                          </p:cTn>
                        </p:par>
                        <p:par>
                          <p:cTn id="51" fill="hold">
                            <p:stCondLst>
                              <p:cond delay="1000"/>
                            </p:stCondLst>
                            <p:childTnLst>
                              <p:par>
                                <p:cTn id="52" presetID="10" presetClass="entr" presetSubtype="0" fill="hold" grpId="0" nodeType="afterEffect">
                                  <p:stCondLst>
                                    <p:cond delay="0"/>
                                  </p:stCondLst>
                                  <p:iterate type="lt">
                                    <p:tmPct val="15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250"/>
                                        <p:tgtEl>
                                          <p:spTgt spid="25"/>
                                        </p:tgtEl>
                                      </p:cBhvr>
                                    </p:animEffect>
                                  </p:childTnLst>
                                </p:cTn>
                              </p:par>
                              <p:par>
                                <p:cTn id="55" presetID="10" presetClass="entr" presetSubtype="0" fill="hold" grpId="0" nodeType="withEffect">
                                  <p:stCondLst>
                                    <p:cond delay="0"/>
                                  </p:stCondLst>
                                  <p:iterate type="lt">
                                    <p:tmPct val="15000"/>
                                  </p:iterate>
                                  <p:childTnLst>
                                    <p:set>
                                      <p:cBhvr>
                                        <p:cTn id="56" dur="1" fill="hold">
                                          <p:stCondLst>
                                            <p:cond delay="0"/>
                                          </p:stCondLst>
                                        </p:cTn>
                                        <p:tgtEl>
                                          <p:spTgt spid="27"/>
                                        </p:tgtEl>
                                        <p:attrNameLst>
                                          <p:attrName>style.visibility</p:attrName>
                                        </p:attrNameLst>
                                      </p:cBhvr>
                                      <p:to>
                                        <p:strVal val="visible"/>
                                      </p:to>
                                    </p:set>
                                    <p:animEffect transition="in" filter="fade">
                                      <p:cBhvr>
                                        <p:cTn id="57" dur="250"/>
                                        <p:tgtEl>
                                          <p:spTgt spid="27"/>
                                        </p:tgtEl>
                                      </p:cBhvr>
                                    </p:animEffect>
                                  </p:childTnLst>
                                </p:cTn>
                              </p:par>
                              <p:par>
                                <p:cTn id="58" presetID="10" presetClass="entr" presetSubtype="0" fill="hold" grpId="0" nodeType="withEffect">
                                  <p:stCondLst>
                                    <p:cond delay="0"/>
                                  </p:stCondLst>
                                  <p:iterate type="lt">
                                    <p:tmPct val="15000"/>
                                  </p:iterate>
                                  <p:childTnLst>
                                    <p:set>
                                      <p:cBhvr>
                                        <p:cTn id="59" dur="1" fill="hold">
                                          <p:stCondLst>
                                            <p:cond delay="0"/>
                                          </p:stCondLst>
                                        </p:cTn>
                                        <p:tgtEl>
                                          <p:spTgt spid="29"/>
                                        </p:tgtEl>
                                        <p:attrNameLst>
                                          <p:attrName>style.visibility</p:attrName>
                                        </p:attrNameLst>
                                      </p:cBhvr>
                                      <p:to>
                                        <p:strVal val="visible"/>
                                      </p:to>
                                    </p:set>
                                    <p:animEffect transition="in" filter="fade">
                                      <p:cBhvr>
                                        <p:cTn id="60" dur="250"/>
                                        <p:tgtEl>
                                          <p:spTgt spid="29"/>
                                        </p:tgtEl>
                                      </p:cBhvr>
                                    </p:animEffect>
                                  </p:childTnLst>
                                </p:cTn>
                              </p:par>
                              <p:par>
                                <p:cTn id="61" presetID="10" presetClass="entr" presetSubtype="0" fill="hold" grpId="0" nodeType="withEffect">
                                  <p:stCondLst>
                                    <p:cond delay="0"/>
                                  </p:stCondLst>
                                  <p:iterate type="lt">
                                    <p:tmPct val="15000"/>
                                  </p:iterate>
                                  <p:childTnLst>
                                    <p:set>
                                      <p:cBhvr>
                                        <p:cTn id="62" dur="1" fill="hold">
                                          <p:stCondLst>
                                            <p:cond delay="0"/>
                                          </p:stCondLst>
                                        </p:cTn>
                                        <p:tgtEl>
                                          <p:spTgt spid="33"/>
                                        </p:tgtEl>
                                        <p:attrNameLst>
                                          <p:attrName>style.visibility</p:attrName>
                                        </p:attrNameLst>
                                      </p:cBhvr>
                                      <p:to>
                                        <p:strVal val="visible"/>
                                      </p:to>
                                    </p:set>
                                    <p:animEffect transition="in" filter="fade">
                                      <p:cBhvr>
                                        <p:cTn id="63" dur="250"/>
                                        <p:tgtEl>
                                          <p:spTgt spid="33"/>
                                        </p:tgtEl>
                                      </p:cBhvr>
                                    </p:animEffect>
                                  </p:childTnLst>
                                </p:cTn>
                              </p:par>
                              <p:par>
                                <p:cTn id="64" presetID="10" presetClass="entr" presetSubtype="0" fill="hold" grpId="0" nodeType="withEffect">
                                  <p:stCondLst>
                                    <p:cond delay="0"/>
                                  </p:stCondLst>
                                  <p:iterate type="lt">
                                    <p:tmPct val="15000"/>
                                  </p:iterate>
                                  <p:childTnLst>
                                    <p:set>
                                      <p:cBhvr>
                                        <p:cTn id="65" dur="1" fill="hold">
                                          <p:stCondLst>
                                            <p:cond delay="0"/>
                                          </p:stCondLst>
                                        </p:cTn>
                                        <p:tgtEl>
                                          <p:spTgt spid="31"/>
                                        </p:tgtEl>
                                        <p:attrNameLst>
                                          <p:attrName>style.visibility</p:attrName>
                                        </p:attrNameLst>
                                      </p:cBhvr>
                                      <p:to>
                                        <p:strVal val="visible"/>
                                      </p:to>
                                    </p:set>
                                    <p:animEffect transition="in" filter="fade">
                                      <p:cBhvr>
                                        <p:cTn id="66"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02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研究思路与方法</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sp>
        <p:nvSpPr>
          <p:cNvPr id="5" name="原创设计师QQ598969553             _5"/>
          <p:cNvSpPr/>
          <p:nvPr/>
        </p:nvSpPr>
        <p:spPr>
          <a:xfrm>
            <a:off x="1674417" y="1711646"/>
            <a:ext cx="769202" cy="769202"/>
          </a:xfrm>
          <a:prstGeom prst="rect">
            <a:avLst/>
          </a:pr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cs typeface="+mn-ea"/>
                <a:sym typeface="+mn-lt"/>
              </a:rPr>
              <a:t>01</a:t>
            </a: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sp>
        <p:nvSpPr>
          <p:cNvPr id="6" name="原创设计师QQ598969553             _7"/>
          <p:cNvSpPr/>
          <p:nvPr/>
        </p:nvSpPr>
        <p:spPr>
          <a:xfrm>
            <a:off x="6592469" y="1711646"/>
            <a:ext cx="769202" cy="769202"/>
          </a:xfrm>
          <a:prstGeom prst="rec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cs typeface="+mn-ea"/>
                <a:sym typeface="+mn-lt"/>
              </a:rPr>
              <a:t>02</a:t>
            </a: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sp>
        <p:nvSpPr>
          <p:cNvPr id="7" name="原创设计师QQ598969553             _9"/>
          <p:cNvSpPr/>
          <p:nvPr/>
        </p:nvSpPr>
        <p:spPr>
          <a:xfrm>
            <a:off x="1674417" y="4419452"/>
            <a:ext cx="769202" cy="769202"/>
          </a:xfrm>
          <a:prstGeom prst="rec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cs typeface="+mn-ea"/>
                <a:sym typeface="+mn-lt"/>
              </a:rPr>
              <a:t>03</a:t>
            </a: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sp>
        <p:nvSpPr>
          <p:cNvPr id="8" name="原创设计师QQ598969553             _11"/>
          <p:cNvSpPr/>
          <p:nvPr/>
        </p:nvSpPr>
        <p:spPr>
          <a:xfrm>
            <a:off x="6592469" y="4419452"/>
            <a:ext cx="769202" cy="769202"/>
          </a:xfrm>
          <a:prstGeom prst="rect">
            <a:avLst/>
          </a:pr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cs typeface="+mn-ea"/>
                <a:sym typeface="+mn-lt"/>
              </a:rPr>
              <a:t>04</a:t>
            </a: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sp>
        <p:nvSpPr>
          <p:cNvPr id="9" name="圆角矩形 35"/>
          <p:cNvSpPr/>
          <p:nvPr/>
        </p:nvSpPr>
        <p:spPr>
          <a:xfrm>
            <a:off x="2351584" y="1627204"/>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11" name="矩形 10"/>
          <p:cNvSpPr/>
          <p:nvPr/>
        </p:nvSpPr>
        <p:spPr>
          <a:xfrm>
            <a:off x="2856575" y="2042126"/>
            <a:ext cx="2951393" cy="954107"/>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
        <p:nvSpPr>
          <p:cNvPr id="12" name="圆角矩形 35"/>
          <p:cNvSpPr/>
          <p:nvPr/>
        </p:nvSpPr>
        <p:spPr>
          <a:xfrm>
            <a:off x="7248128" y="1627204"/>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13" name="矩形 12"/>
          <p:cNvSpPr/>
          <p:nvPr/>
        </p:nvSpPr>
        <p:spPr>
          <a:xfrm>
            <a:off x="7753119" y="2042126"/>
            <a:ext cx="2951393" cy="954107"/>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
        <p:nvSpPr>
          <p:cNvPr id="14" name="圆角矩形 35"/>
          <p:cNvSpPr/>
          <p:nvPr/>
        </p:nvSpPr>
        <p:spPr>
          <a:xfrm>
            <a:off x="2351584" y="4094198"/>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15" name="矩形 14"/>
          <p:cNvSpPr/>
          <p:nvPr/>
        </p:nvSpPr>
        <p:spPr>
          <a:xfrm>
            <a:off x="2856575" y="4509120"/>
            <a:ext cx="2951393" cy="954107"/>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
        <p:nvSpPr>
          <p:cNvPr id="16" name="圆角矩形 35"/>
          <p:cNvSpPr/>
          <p:nvPr/>
        </p:nvSpPr>
        <p:spPr>
          <a:xfrm>
            <a:off x="7248128" y="4094198"/>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17" name="矩形 16"/>
          <p:cNvSpPr/>
          <p:nvPr/>
        </p:nvSpPr>
        <p:spPr>
          <a:xfrm>
            <a:off x="7753119" y="4509120"/>
            <a:ext cx="2951393" cy="954107"/>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02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研究思路与方法</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5" name="组合 4"/>
          <p:cNvGrpSpPr/>
          <p:nvPr/>
        </p:nvGrpSpPr>
        <p:grpSpPr>
          <a:xfrm>
            <a:off x="1442544" y="3184589"/>
            <a:ext cx="1910942" cy="1568862"/>
            <a:chOff x="1217531" y="2521524"/>
            <a:chExt cx="1361426" cy="1117370"/>
          </a:xfrm>
        </p:grpSpPr>
        <p:sp>
          <p:nvSpPr>
            <p:cNvPr id="6" name="Freeform 24"/>
            <p:cNvSpPr/>
            <p:nvPr/>
          </p:nvSpPr>
          <p:spPr bwMode="auto">
            <a:xfrm rot="18901227">
              <a:off x="1959832" y="2521524"/>
              <a:ext cx="619125" cy="535781"/>
            </a:xfrm>
            <a:custGeom>
              <a:avLst/>
              <a:gdLst>
                <a:gd name="T0" fmla="*/ 291 w 347"/>
                <a:gd name="T1" fmla="*/ 245 h 300"/>
                <a:gd name="T2" fmla="*/ 324 w 347"/>
                <a:gd name="T3" fmla="*/ 125 h 300"/>
                <a:gd name="T4" fmla="*/ 347 w 347"/>
                <a:gd name="T5" fmla="*/ 39 h 300"/>
                <a:gd name="T6" fmla="*/ 192 w 347"/>
                <a:gd name="T7" fmla="*/ 57 h 300"/>
                <a:gd name="T8" fmla="*/ 70 w 347"/>
                <a:gd name="T9" fmla="*/ 0 h 300"/>
                <a:gd name="T10" fmla="*/ 55 w 347"/>
                <a:gd name="T11" fmla="*/ 56 h 300"/>
                <a:gd name="T12" fmla="*/ 23 w 347"/>
                <a:gd name="T13" fmla="*/ 176 h 300"/>
                <a:gd name="T14" fmla="*/ 0 w 347"/>
                <a:gd name="T15" fmla="*/ 262 h 300"/>
                <a:gd name="T16" fmla="*/ 152 w 347"/>
                <a:gd name="T17" fmla="*/ 247 h 300"/>
                <a:gd name="T18" fmla="*/ 277 w 347"/>
                <a:gd name="T19" fmla="*/ 300 h 300"/>
                <a:gd name="T20" fmla="*/ 291 w 347"/>
                <a:gd name="T21" fmla="*/ 24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00">
                  <a:moveTo>
                    <a:pt x="291" y="245"/>
                  </a:moveTo>
                  <a:cubicBezTo>
                    <a:pt x="324" y="125"/>
                    <a:pt x="324" y="125"/>
                    <a:pt x="324" y="125"/>
                  </a:cubicBezTo>
                  <a:cubicBezTo>
                    <a:pt x="347" y="39"/>
                    <a:pt x="347" y="39"/>
                    <a:pt x="347" y="39"/>
                  </a:cubicBezTo>
                  <a:cubicBezTo>
                    <a:pt x="347" y="39"/>
                    <a:pt x="321" y="85"/>
                    <a:pt x="192" y="57"/>
                  </a:cubicBezTo>
                  <a:cubicBezTo>
                    <a:pt x="62" y="29"/>
                    <a:pt x="70" y="0"/>
                    <a:pt x="70" y="0"/>
                  </a:cubicBezTo>
                  <a:cubicBezTo>
                    <a:pt x="55" y="56"/>
                    <a:pt x="55" y="56"/>
                    <a:pt x="55" y="56"/>
                  </a:cubicBezTo>
                  <a:cubicBezTo>
                    <a:pt x="23" y="176"/>
                    <a:pt x="23" y="176"/>
                    <a:pt x="23" y="176"/>
                  </a:cubicBezTo>
                  <a:cubicBezTo>
                    <a:pt x="0" y="262"/>
                    <a:pt x="0" y="262"/>
                    <a:pt x="0" y="262"/>
                  </a:cubicBezTo>
                  <a:cubicBezTo>
                    <a:pt x="0" y="262"/>
                    <a:pt x="20" y="224"/>
                    <a:pt x="152" y="247"/>
                  </a:cubicBezTo>
                  <a:cubicBezTo>
                    <a:pt x="285" y="270"/>
                    <a:pt x="277" y="300"/>
                    <a:pt x="277" y="300"/>
                  </a:cubicBezTo>
                  <a:lnTo>
                    <a:pt x="291" y="24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4000">
                <a:solidFill>
                  <a:schemeClr val="lt1"/>
                </a:solidFill>
                <a:latin typeface="Calibri" panose="020F0502020204030204" pitchFamily="34" charset="0"/>
                <a:ea typeface="微软雅黑" panose="020B0503020204020204" pitchFamily="34" charset="-122"/>
              </a:endParaRPr>
            </a:p>
          </p:txBody>
        </p:sp>
        <p:sp>
          <p:nvSpPr>
            <p:cNvPr id="7" name="Oval 20"/>
            <p:cNvSpPr>
              <a:spLocks noChangeArrowheads="1"/>
            </p:cNvSpPr>
            <p:nvPr/>
          </p:nvSpPr>
          <p:spPr bwMode="auto">
            <a:xfrm rot="18901227">
              <a:off x="1217531" y="2660200"/>
              <a:ext cx="978694" cy="9786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4000">
                <a:solidFill>
                  <a:schemeClr val="lt1"/>
                </a:solidFill>
                <a:latin typeface="Calibri" panose="020F0502020204030204" pitchFamily="34" charset="0"/>
                <a:ea typeface="微软雅黑" panose="020B0503020204020204" pitchFamily="34" charset="-122"/>
              </a:endParaRPr>
            </a:p>
          </p:txBody>
        </p:sp>
        <p:sp>
          <p:nvSpPr>
            <p:cNvPr id="8" name="Freeform 22"/>
            <p:cNvSpPr/>
            <p:nvPr/>
          </p:nvSpPr>
          <p:spPr bwMode="auto">
            <a:xfrm rot="18901227">
              <a:off x="1324092" y="2767428"/>
              <a:ext cx="765572" cy="766762"/>
            </a:xfrm>
            <a:custGeom>
              <a:avLst/>
              <a:gdLst>
                <a:gd name="T0" fmla="*/ 353 w 429"/>
                <a:gd name="T1" fmla="*/ 352 h 429"/>
                <a:gd name="T2" fmla="*/ 77 w 429"/>
                <a:gd name="T3" fmla="*/ 352 h 429"/>
                <a:gd name="T4" fmla="*/ 77 w 429"/>
                <a:gd name="T5" fmla="*/ 76 h 429"/>
                <a:gd name="T6" fmla="*/ 353 w 429"/>
                <a:gd name="T7" fmla="*/ 76 h 429"/>
                <a:gd name="T8" fmla="*/ 353 w 429"/>
                <a:gd name="T9" fmla="*/ 352 h 429"/>
              </a:gdLst>
              <a:ahLst/>
              <a:cxnLst>
                <a:cxn ang="0">
                  <a:pos x="T0" y="T1"/>
                </a:cxn>
                <a:cxn ang="0">
                  <a:pos x="T2" y="T3"/>
                </a:cxn>
                <a:cxn ang="0">
                  <a:pos x="T4" y="T5"/>
                </a:cxn>
                <a:cxn ang="0">
                  <a:pos x="T6" y="T7"/>
                </a:cxn>
                <a:cxn ang="0">
                  <a:pos x="T8" y="T9"/>
                </a:cxn>
              </a:cxnLst>
              <a:rect l="0" t="0" r="r" b="b"/>
              <a:pathLst>
                <a:path w="429" h="429">
                  <a:moveTo>
                    <a:pt x="353" y="352"/>
                  </a:moveTo>
                  <a:cubicBezTo>
                    <a:pt x="277" y="429"/>
                    <a:pt x="153" y="429"/>
                    <a:pt x="77" y="352"/>
                  </a:cubicBezTo>
                  <a:cubicBezTo>
                    <a:pt x="0" y="276"/>
                    <a:pt x="0" y="152"/>
                    <a:pt x="77" y="76"/>
                  </a:cubicBezTo>
                  <a:cubicBezTo>
                    <a:pt x="153" y="0"/>
                    <a:pt x="277" y="0"/>
                    <a:pt x="353" y="76"/>
                  </a:cubicBezTo>
                  <a:cubicBezTo>
                    <a:pt x="429" y="152"/>
                    <a:pt x="429" y="276"/>
                    <a:pt x="353" y="35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9" name="Oval 40"/>
            <p:cNvSpPr/>
            <p:nvPr/>
          </p:nvSpPr>
          <p:spPr>
            <a:xfrm>
              <a:off x="1442183" y="2901810"/>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rgbClr val="1282B7"/>
                  </a:solidFill>
                  <a:latin typeface="Calibri" panose="020F0502020204030204" pitchFamily="34" charset="0"/>
                  <a:ea typeface="微软雅黑" panose="020B0503020204020204" pitchFamily="34" charset="-122"/>
                </a:rPr>
                <a:t>1</a:t>
              </a:r>
            </a:p>
          </p:txBody>
        </p:sp>
      </p:grpSp>
      <p:grpSp>
        <p:nvGrpSpPr>
          <p:cNvPr id="11" name="组合 10"/>
          <p:cNvGrpSpPr/>
          <p:nvPr/>
        </p:nvGrpSpPr>
        <p:grpSpPr>
          <a:xfrm>
            <a:off x="3021433" y="2368103"/>
            <a:ext cx="1852579" cy="1628423"/>
            <a:chOff x="2342390" y="1940008"/>
            <a:chExt cx="1319846" cy="1159791"/>
          </a:xfrm>
        </p:grpSpPr>
        <p:sp>
          <p:nvSpPr>
            <p:cNvPr id="12" name="Freeform 27"/>
            <p:cNvSpPr/>
            <p:nvPr/>
          </p:nvSpPr>
          <p:spPr bwMode="auto">
            <a:xfrm rot="18901227">
              <a:off x="3125264" y="2480674"/>
              <a:ext cx="536972" cy="619125"/>
            </a:xfrm>
            <a:custGeom>
              <a:avLst/>
              <a:gdLst>
                <a:gd name="T0" fmla="*/ 56 w 301"/>
                <a:gd name="T1" fmla="*/ 55 h 347"/>
                <a:gd name="T2" fmla="*/ 176 w 301"/>
                <a:gd name="T3" fmla="*/ 23 h 347"/>
                <a:gd name="T4" fmla="*/ 262 w 301"/>
                <a:gd name="T5" fmla="*/ 0 h 347"/>
                <a:gd name="T6" fmla="*/ 244 w 301"/>
                <a:gd name="T7" fmla="*/ 155 h 347"/>
                <a:gd name="T8" fmla="*/ 301 w 301"/>
                <a:gd name="T9" fmla="*/ 277 h 347"/>
                <a:gd name="T10" fmla="*/ 245 w 301"/>
                <a:gd name="T11" fmla="*/ 292 h 347"/>
                <a:gd name="T12" fmla="*/ 125 w 301"/>
                <a:gd name="T13" fmla="*/ 324 h 347"/>
                <a:gd name="T14" fmla="*/ 39 w 301"/>
                <a:gd name="T15" fmla="*/ 347 h 347"/>
                <a:gd name="T16" fmla="*/ 54 w 301"/>
                <a:gd name="T17" fmla="*/ 194 h 347"/>
                <a:gd name="T18" fmla="*/ 0 w 301"/>
                <a:gd name="T19" fmla="*/ 70 h 347"/>
                <a:gd name="T20" fmla="*/ 56 w 301"/>
                <a:gd name="T21" fmla="*/ 5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347">
                  <a:moveTo>
                    <a:pt x="56" y="55"/>
                  </a:moveTo>
                  <a:cubicBezTo>
                    <a:pt x="176" y="23"/>
                    <a:pt x="176" y="23"/>
                    <a:pt x="176" y="23"/>
                  </a:cubicBezTo>
                  <a:cubicBezTo>
                    <a:pt x="262" y="0"/>
                    <a:pt x="262" y="0"/>
                    <a:pt x="262" y="0"/>
                  </a:cubicBezTo>
                  <a:cubicBezTo>
                    <a:pt x="262" y="0"/>
                    <a:pt x="216" y="26"/>
                    <a:pt x="244" y="155"/>
                  </a:cubicBezTo>
                  <a:cubicBezTo>
                    <a:pt x="272" y="285"/>
                    <a:pt x="301" y="277"/>
                    <a:pt x="301" y="277"/>
                  </a:cubicBezTo>
                  <a:cubicBezTo>
                    <a:pt x="245" y="292"/>
                    <a:pt x="245" y="292"/>
                    <a:pt x="245" y="292"/>
                  </a:cubicBezTo>
                  <a:cubicBezTo>
                    <a:pt x="125" y="324"/>
                    <a:pt x="125" y="324"/>
                    <a:pt x="125" y="324"/>
                  </a:cubicBezTo>
                  <a:cubicBezTo>
                    <a:pt x="39" y="347"/>
                    <a:pt x="39" y="347"/>
                    <a:pt x="39" y="347"/>
                  </a:cubicBezTo>
                  <a:cubicBezTo>
                    <a:pt x="39" y="347"/>
                    <a:pt x="76" y="327"/>
                    <a:pt x="54" y="194"/>
                  </a:cubicBezTo>
                  <a:cubicBezTo>
                    <a:pt x="31" y="62"/>
                    <a:pt x="0" y="70"/>
                    <a:pt x="0" y="70"/>
                  </a:cubicBezTo>
                  <a:lnTo>
                    <a:pt x="56" y="55"/>
                  </a:lnTo>
                  <a:close/>
                </a:path>
              </a:pathLst>
            </a:custGeom>
            <a:solidFill>
              <a:schemeClr val="accent2"/>
            </a:solidFill>
            <a:ln>
              <a:noFill/>
            </a:ln>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13" name="Oval 21"/>
            <p:cNvSpPr>
              <a:spLocks noChangeArrowheads="1"/>
            </p:cNvSpPr>
            <p:nvPr/>
          </p:nvSpPr>
          <p:spPr bwMode="auto">
            <a:xfrm rot="18901227">
              <a:off x="2342390" y="1940008"/>
              <a:ext cx="979885" cy="981075"/>
            </a:xfrm>
            <a:prstGeom prst="ellipse">
              <a:avLst/>
            </a:prstGeom>
            <a:solidFill>
              <a:schemeClr val="accent2"/>
            </a:solidFill>
            <a:ln>
              <a:noFill/>
            </a:ln>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14" name="Freeform 23"/>
            <p:cNvSpPr/>
            <p:nvPr/>
          </p:nvSpPr>
          <p:spPr bwMode="auto">
            <a:xfrm rot="18901227">
              <a:off x="2449546" y="2047164"/>
              <a:ext cx="765572" cy="766762"/>
            </a:xfrm>
            <a:custGeom>
              <a:avLst/>
              <a:gdLst>
                <a:gd name="T0" fmla="*/ 353 w 429"/>
                <a:gd name="T1" fmla="*/ 352 h 429"/>
                <a:gd name="T2" fmla="*/ 76 w 429"/>
                <a:gd name="T3" fmla="*/ 352 h 429"/>
                <a:gd name="T4" fmla="*/ 76 w 429"/>
                <a:gd name="T5" fmla="*/ 76 h 429"/>
                <a:gd name="T6" fmla="*/ 353 w 429"/>
                <a:gd name="T7" fmla="*/ 76 h 429"/>
                <a:gd name="T8" fmla="*/ 353 w 429"/>
                <a:gd name="T9" fmla="*/ 352 h 429"/>
              </a:gdLst>
              <a:ahLst/>
              <a:cxnLst>
                <a:cxn ang="0">
                  <a:pos x="T0" y="T1"/>
                </a:cxn>
                <a:cxn ang="0">
                  <a:pos x="T2" y="T3"/>
                </a:cxn>
                <a:cxn ang="0">
                  <a:pos x="T4" y="T5"/>
                </a:cxn>
                <a:cxn ang="0">
                  <a:pos x="T6" y="T7"/>
                </a:cxn>
                <a:cxn ang="0">
                  <a:pos x="T8" y="T9"/>
                </a:cxn>
              </a:cxnLst>
              <a:rect l="0" t="0" r="r" b="b"/>
              <a:pathLst>
                <a:path w="429" h="429">
                  <a:moveTo>
                    <a:pt x="353" y="352"/>
                  </a:moveTo>
                  <a:cubicBezTo>
                    <a:pt x="276" y="429"/>
                    <a:pt x="153" y="429"/>
                    <a:pt x="76" y="352"/>
                  </a:cubicBezTo>
                  <a:cubicBezTo>
                    <a:pt x="0" y="276"/>
                    <a:pt x="0" y="152"/>
                    <a:pt x="76" y="76"/>
                  </a:cubicBezTo>
                  <a:cubicBezTo>
                    <a:pt x="153" y="0"/>
                    <a:pt x="276" y="0"/>
                    <a:pt x="353" y="76"/>
                  </a:cubicBezTo>
                  <a:cubicBezTo>
                    <a:pt x="429" y="152"/>
                    <a:pt x="429" y="276"/>
                    <a:pt x="353" y="35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15" name="Oval 41"/>
            <p:cNvSpPr/>
            <p:nvPr/>
          </p:nvSpPr>
          <p:spPr>
            <a:xfrm>
              <a:off x="2567894" y="2151472"/>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lumMod val="50000"/>
                      <a:lumOff val="50000"/>
                    </a:schemeClr>
                  </a:solidFill>
                  <a:latin typeface="Calibri" panose="020F0502020204030204" pitchFamily="34" charset="0"/>
                  <a:ea typeface="微软雅黑" panose="020B0503020204020204" pitchFamily="34" charset="-122"/>
                </a:rPr>
                <a:t>2</a:t>
              </a:r>
            </a:p>
          </p:txBody>
        </p:sp>
      </p:grpSp>
      <p:grpSp>
        <p:nvGrpSpPr>
          <p:cNvPr id="16" name="组合 15"/>
          <p:cNvGrpSpPr/>
          <p:nvPr/>
        </p:nvGrpSpPr>
        <p:grpSpPr>
          <a:xfrm>
            <a:off x="4598665" y="3186307"/>
            <a:ext cx="1912615" cy="1568862"/>
            <a:chOff x="3466068" y="2522747"/>
            <a:chExt cx="1362618" cy="1117370"/>
          </a:xfrm>
        </p:grpSpPr>
        <p:sp>
          <p:nvSpPr>
            <p:cNvPr id="17" name="Freeform 36"/>
            <p:cNvSpPr/>
            <p:nvPr/>
          </p:nvSpPr>
          <p:spPr bwMode="auto">
            <a:xfrm rot="18901227">
              <a:off x="4208370" y="2522747"/>
              <a:ext cx="620316" cy="535781"/>
            </a:xfrm>
            <a:custGeom>
              <a:avLst/>
              <a:gdLst>
                <a:gd name="T0" fmla="*/ 292 w 348"/>
                <a:gd name="T1" fmla="*/ 245 h 300"/>
                <a:gd name="T2" fmla="*/ 324 w 348"/>
                <a:gd name="T3" fmla="*/ 124 h 300"/>
                <a:gd name="T4" fmla="*/ 348 w 348"/>
                <a:gd name="T5" fmla="*/ 38 h 300"/>
                <a:gd name="T6" fmla="*/ 192 w 348"/>
                <a:gd name="T7" fmla="*/ 57 h 300"/>
                <a:gd name="T8" fmla="*/ 71 w 348"/>
                <a:gd name="T9" fmla="*/ 0 h 300"/>
                <a:gd name="T10" fmla="*/ 56 w 348"/>
                <a:gd name="T11" fmla="*/ 55 h 300"/>
                <a:gd name="T12" fmla="*/ 24 w 348"/>
                <a:gd name="T13" fmla="*/ 176 h 300"/>
                <a:gd name="T14" fmla="*/ 0 w 348"/>
                <a:gd name="T15" fmla="*/ 262 h 300"/>
                <a:gd name="T16" fmla="*/ 153 w 348"/>
                <a:gd name="T17" fmla="*/ 247 h 300"/>
                <a:gd name="T18" fmla="*/ 277 w 348"/>
                <a:gd name="T19" fmla="*/ 300 h 300"/>
                <a:gd name="T20" fmla="*/ 292 w 348"/>
                <a:gd name="T21" fmla="*/ 24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8" h="300">
                  <a:moveTo>
                    <a:pt x="292" y="245"/>
                  </a:moveTo>
                  <a:cubicBezTo>
                    <a:pt x="324" y="124"/>
                    <a:pt x="324" y="124"/>
                    <a:pt x="324" y="124"/>
                  </a:cubicBezTo>
                  <a:cubicBezTo>
                    <a:pt x="348" y="38"/>
                    <a:pt x="348" y="38"/>
                    <a:pt x="348" y="38"/>
                  </a:cubicBezTo>
                  <a:cubicBezTo>
                    <a:pt x="348" y="38"/>
                    <a:pt x="322" y="84"/>
                    <a:pt x="192" y="57"/>
                  </a:cubicBezTo>
                  <a:cubicBezTo>
                    <a:pt x="63" y="29"/>
                    <a:pt x="71" y="0"/>
                    <a:pt x="71" y="0"/>
                  </a:cubicBezTo>
                  <a:cubicBezTo>
                    <a:pt x="56" y="55"/>
                    <a:pt x="56" y="55"/>
                    <a:pt x="56" y="55"/>
                  </a:cubicBezTo>
                  <a:cubicBezTo>
                    <a:pt x="24" y="176"/>
                    <a:pt x="24" y="176"/>
                    <a:pt x="24" y="176"/>
                  </a:cubicBezTo>
                  <a:cubicBezTo>
                    <a:pt x="0" y="262"/>
                    <a:pt x="0" y="262"/>
                    <a:pt x="0" y="262"/>
                  </a:cubicBezTo>
                  <a:cubicBezTo>
                    <a:pt x="0" y="262"/>
                    <a:pt x="21" y="224"/>
                    <a:pt x="153" y="247"/>
                  </a:cubicBezTo>
                  <a:cubicBezTo>
                    <a:pt x="286" y="270"/>
                    <a:pt x="277" y="300"/>
                    <a:pt x="277" y="300"/>
                  </a:cubicBezTo>
                  <a:lnTo>
                    <a:pt x="292" y="24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4000">
                <a:solidFill>
                  <a:srgbClr val="1D3A57"/>
                </a:solidFill>
                <a:latin typeface="Calibri" panose="020F0502020204030204" pitchFamily="34" charset="0"/>
                <a:ea typeface="微软雅黑" panose="020B0503020204020204" pitchFamily="34" charset="-122"/>
              </a:endParaRPr>
            </a:p>
          </p:txBody>
        </p:sp>
        <p:sp>
          <p:nvSpPr>
            <p:cNvPr id="18" name="Oval 25"/>
            <p:cNvSpPr>
              <a:spLocks noChangeArrowheads="1"/>
            </p:cNvSpPr>
            <p:nvPr/>
          </p:nvSpPr>
          <p:spPr bwMode="auto">
            <a:xfrm rot="18901227">
              <a:off x="3466068" y="2661423"/>
              <a:ext cx="979885" cy="97869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4000">
                <a:solidFill>
                  <a:srgbClr val="1D3A57"/>
                </a:solidFill>
                <a:latin typeface="Calibri" panose="020F0502020204030204" pitchFamily="34" charset="0"/>
                <a:ea typeface="微软雅黑" panose="020B0503020204020204" pitchFamily="34" charset="-122"/>
              </a:endParaRPr>
            </a:p>
          </p:txBody>
        </p:sp>
        <p:sp>
          <p:nvSpPr>
            <p:cNvPr id="19" name="Freeform 26"/>
            <p:cNvSpPr/>
            <p:nvPr/>
          </p:nvSpPr>
          <p:spPr bwMode="auto">
            <a:xfrm rot="18901227">
              <a:off x="3573224" y="2768579"/>
              <a:ext cx="765572" cy="764381"/>
            </a:xfrm>
            <a:custGeom>
              <a:avLst/>
              <a:gdLst>
                <a:gd name="T0" fmla="*/ 77 w 429"/>
                <a:gd name="T1" fmla="*/ 76 h 428"/>
                <a:gd name="T2" fmla="*/ 77 w 429"/>
                <a:gd name="T3" fmla="*/ 352 h 428"/>
                <a:gd name="T4" fmla="*/ 353 w 429"/>
                <a:gd name="T5" fmla="*/ 352 h 428"/>
                <a:gd name="T6" fmla="*/ 353 w 429"/>
                <a:gd name="T7" fmla="*/ 76 h 428"/>
                <a:gd name="T8" fmla="*/ 77 w 429"/>
                <a:gd name="T9" fmla="*/ 76 h 428"/>
              </a:gdLst>
              <a:ahLst/>
              <a:cxnLst>
                <a:cxn ang="0">
                  <a:pos x="T0" y="T1"/>
                </a:cxn>
                <a:cxn ang="0">
                  <a:pos x="T2" y="T3"/>
                </a:cxn>
                <a:cxn ang="0">
                  <a:pos x="T4" y="T5"/>
                </a:cxn>
                <a:cxn ang="0">
                  <a:pos x="T6" y="T7"/>
                </a:cxn>
                <a:cxn ang="0">
                  <a:pos x="T8" y="T9"/>
                </a:cxn>
              </a:cxnLst>
              <a:rect l="0" t="0" r="r" b="b"/>
              <a:pathLst>
                <a:path w="429" h="428">
                  <a:moveTo>
                    <a:pt x="77" y="76"/>
                  </a:moveTo>
                  <a:cubicBezTo>
                    <a:pt x="0" y="152"/>
                    <a:pt x="0" y="276"/>
                    <a:pt x="77" y="352"/>
                  </a:cubicBezTo>
                  <a:cubicBezTo>
                    <a:pt x="153" y="428"/>
                    <a:pt x="277" y="428"/>
                    <a:pt x="353" y="352"/>
                  </a:cubicBezTo>
                  <a:cubicBezTo>
                    <a:pt x="429" y="276"/>
                    <a:pt x="429" y="152"/>
                    <a:pt x="353" y="76"/>
                  </a:cubicBezTo>
                  <a:cubicBezTo>
                    <a:pt x="277" y="0"/>
                    <a:pt x="153" y="0"/>
                    <a:pt x="77" y="76"/>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solidFill>
                  <a:srgbClr val="1D3A57"/>
                </a:solidFill>
                <a:latin typeface="Calibri" panose="020F0502020204030204" pitchFamily="34" charset="0"/>
                <a:ea typeface="微软雅黑" panose="020B0503020204020204" pitchFamily="34" charset="-122"/>
              </a:endParaRPr>
            </a:p>
          </p:txBody>
        </p:sp>
        <p:sp>
          <p:nvSpPr>
            <p:cNvPr id="20" name="Oval 42"/>
            <p:cNvSpPr/>
            <p:nvPr/>
          </p:nvSpPr>
          <p:spPr>
            <a:xfrm>
              <a:off x="3679509" y="2873661"/>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rgbClr val="095E8A"/>
                  </a:solidFill>
                  <a:latin typeface="Calibri" panose="020F0502020204030204" pitchFamily="34" charset="0"/>
                  <a:ea typeface="微软雅黑" panose="020B0503020204020204" pitchFamily="34" charset="-122"/>
                </a:rPr>
                <a:t>3</a:t>
              </a:r>
            </a:p>
          </p:txBody>
        </p:sp>
      </p:grpSp>
      <p:grpSp>
        <p:nvGrpSpPr>
          <p:cNvPr id="21" name="组合 20"/>
          <p:cNvGrpSpPr/>
          <p:nvPr/>
        </p:nvGrpSpPr>
        <p:grpSpPr>
          <a:xfrm>
            <a:off x="6177800" y="2369717"/>
            <a:ext cx="1854353" cy="1629362"/>
            <a:chOff x="4591102" y="1941158"/>
            <a:chExt cx="1321110" cy="1160460"/>
          </a:xfrm>
        </p:grpSpPr>
        <p:sp>
          <p:nvSpPr>
            <p:cNvPr id="22" name="Freeform 32"/>
            <p:cNvSpPr/>
            <p:nvPr/>
          </p:nvSpPr>
          <p:spPr bwMode="auto">
            <a:xfrm rot="18901227">
              <a:off x="5375240" y="2481303"/>
              <a:ext cx="536972" cy="620315"/>
            </a:xfrm>
            <a:custGeom>
              <a:avLst/>
              <a:gdLst>
                <a:gd name="T0" fmla="*/ 56 w 301"/>
                <a:gd name="T1" fmla="*/ 55 h 347"/>
                <a:gd name="T2" fmla="*/ 176 w 301"/>
                <a:gd name="T3" fmla="*/ 23 h 347"/>
                <a:gd name="T4" fmla="*/ 262 w 301"/>
                <a:gd name="T5" fmla="*/ 0 h 347"/>
                <a:gd name="T6" fmla="*/ 244 w 301"/>
                <a:gd name="T7" fmla="*/ 155 h 347"/>
                <a:gd name="T8" fmla="*/ 301 w 301"/>
                <a:gd name="T9" fmla="*/ 277 h 347"/>
                <a:gd name="T10" fmla="*/ 245 w 301"/>
                <a:gd name="T11" fmla="*/ 292 h 347"/>
                <a:gd name="T12" fmla="*/ 125 w 301"/>
                <a:gd name="T13" fmla="*/ 324 h 347"/>
                <a:gd name="T14" fmla="*/ 39 w 301"/>
                <a:gd name="T15" fmla="*/ 347 h 347"/>
                <a:gd name="T16" fmla="*/ 53 w 301"/>
                <a:gd name="T17" fmla="*/ 194 h 347"/>
                <a:gd name="T18" fmla="*/ 0 w 301"/>
                <a:gd name="T19" fmla="*/ 70 h 347"/>
                <a:gd name="T20" fmla="*/ 56 w 301"/>
                <a:gd name="T21" fmla="*/ 5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347">
                  <a:moveTo>
                    <a:pt x="56" y="55"/>
                  </a:moveTo>
                  <a:cubicBezTo>
                    <a:pt x="176" y="23"/>
                    <a:pt x="176" y="23"/>
                    <a:pt x="176" y="23"/>
                  </a:cubicBezTo>
                  <a:cubicBezTo>
                    <a:pt x="262" y="0"/>
                    <a:pt x="262" y="0"/>
                    <a:pt x="262" y="0"/>
                  </a:cubicBezTo>
                  <a:cubicBezTo>
                    <a:pt x="262" y="0"/>
                    <a:pt x="216" y="25"/>
                    <a:pt x="244" y="155"/>
                  </a:cubicBezTo>
                  <a:cubicBezTo>
                    <a:pt x="271" y="285"/>
                    <a:pt x="301" y="277"/>
                    <a:pt x="301" y="277"/>
                  </a:cubicBezTo>
                  <a:cubicBezTo>
                    <a:pt x="245" y="292"/>
                    <a:pt x="245" y="292"/>
                    <a:pt x="245" y="292"/>
                  </a:cubicBezTo>
                  <a:cubicBezTo>
                    <a:pt x="125" y="324"/>
                    <a:pt x="125" y="324"/>
                    <a:pt x="125" y="324"/>
                  </a:cubicBezTo>
                  <a:cubicBezTo>
                    <a:pt x="39" y="347"/>
                    <a:pt x="39" y="347"/>
                    <a:pt x="39" y="347"/>
                  </a:cubicBezTo>
                  <a:cubicBezTo>
                    <a:pt x="39" y="347"/>
                    <a:pt x="76" y="327"/>
                    <a:pt x="53" y="194"/>
                  </a:cubicBezTo>
                  <a:cubicBezTo>
                    <a:pt x="31" y="62"/>
                    <a:pt x="0" y="70"/>
                    <a:pt x="0" y="70"/>
                  </a:cubicBezTo>
                  <a:lnTo>
                    <a:pt x="56" y="55"/>
                  </a:lnTo>
                  <a:close/>
                </a:path>
              </a:pathLst>
            </a:custGeom>
            <a:solidFill>
              <a:schemeClr val="accent4"/>
            </a:solidFill>
            <a:ln>
              <a:noFill/>
            </a:ln>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23" name="Oval 29"/>
            <p:cNvSpPr>
              <a:spLocks noChangeArrowheads="1"/>
            </p:cNvSpPr>
            <p:nvPr/>
          </p:nvSpPr>
          <p:spPr bwMode="auto">
            <a:xfrm rot="18901227">
              <a:off x="4591102" y="1941158"/>
              <a:ext cx="979885" cy="978694"/>
            </a:xfrm>
            <a:prstGeom prst="ellipse">
              <a:avLst/>
            </a:prstGeom>
            <a:solidFill>
              <a:schemeClr val="accent4"/>
            </a:solidFill>
            <a:ln>
              <a:noFill/>
            </a:ln>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24" name="Freeform 31"/>
            <p:cNvSpPr/>
            <p:nvPr/>
          </p:nvSpPr>
          <p:spPr bwMode="auto">
            <a:xfrm rot="18901227">
              <a:off x="4698259" y="2048315"/>
              <a:ext cx="765572" cy="764381"/>
            </a:xfrm>
            <a:custGeom>
              <a:avLst/>
              <a:gdLst>
                <a:gd name="T0" fmla="*/ 76 w 429"/>
                <a:gd name="T1" fmla="*/ 76 h 428"/>
                <a:gd name="T2" fmla="*/ 76 w 429"/>
                <a:gd name="T3" fmla="*/ 352 h 428"/>
                <a:gd name="T4" fmla="*/ 352 w 429"/>
                <a:gd name="T5" fmla="*/ 352 h 428"/>
                <a:gd name="T6" fmla="*/ 352 w 429"/>
                <a:gd name="T7" fmla="*/ 76 h 428"/>
                <a:gd name="T8" fmla="*/ 76 w 429"/>
                <a:gd name="T9" fmla="*/ 76 h 428"/>
              </a:gdLst>
              <a:ahLst/>
              <a:cxnLst>
                <a:cxn ang="0">
                  <a:pos x="T0" y="T1"/>
                </a:cxn>
                <a:cxn ang="0">
                  <a:pos x="T2" y="T3"/>
                </a:cxn>
                <a:cxn ang="0">
                  <a:pos x="T4" y="T5"/>
                </a:cxn>
                <a:cxn ang="0">
                  <a:pos x="T6" y="T7"/>
                </a:cxn>
                <a:cxn ang="0">
                  <a:pos x="T8" y="T9"/>
                </a:cxn>
              </a:cxnLst>
              <a:rect l="0" t="0" r="r" b="b"/>
              <a:pathLst>
                <a:path w="429" h="428">
                  <a:moveTo>
                    <a:pt x="76" y="76"/>
                  </a:moveTo>
                  <a:cubicBezTo>
                    <a:pt x="0" y="152"/>
                    <a:pt x="0" y="276"/>
                    <a:pt x="76" y="352"/>
                  </a:cubicBezTo>
                  <a:cubicBezTo>
                    <a:pt x="152" y="428"/>
                    <a:pt x="276" y="428"/>
                    <a:pt x="352" y="352"/>
                  </a:cubicBezTo>
                  <a:cubicBezTo>
                    <a:pt x="429" y="276"/>
                    <a:pt x="429" y="152"/>
                    <a:pt x="352" y="76"/>
                  </a:cubicBezTo>
                  <a:cubicBezTo>
                    <a:pt x="276" y="0"/>
                    <a:pt x="152" y="0"/>
                    <a:pt x="76" y="76"/>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25" name="Oval 43"/>
            <p:cNvSpPr/>
            <p:nvPr/>
          </p:nvSpPr>
          <p:spPr>
            <a:xfrm>
              <a:off x="4788441" y="2153178"/>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lumMod val="50000"/>
                      <a:lumOff val="50000"/>
                    </a:schemeClr>
                  </a:solidFill>
                  <a:latin typeface="Calibri" panose="020F0502020204030204" pitchFamily="34" charset="0"/>
                  <a:ea typeface="微软雅黑" panose="020B0503020204020204" pitchFamily="34" charset="-122"/>
                </a:rPr>
                <a:t>4</a:t>
              </a:r>
            </a:p>
          </p:txBody>
        </p:sp>
      </p:grpSp>
      <p:grpSp>
        <p:nvGrpSpPr>
          <p:cNvPr id="26" name="组合 8"/>
          <p:cNvGrpSpPr/>
          <p:nvPr/>
        </p:nvGrpSpPr>
        <p:grpSpPr>
          <a:xfrm>
            <a:off x="7756213" y="3189206"/>
            <a:ext cx="1912368" cy="1568760"/>
            <a:chOff x="5715622" y="2524812"/>
            <a:chExt cx="1362442" cy="1117298"/>
          </a:xfrm>
        </p:grpSpPr>
        <p:sp>
          <p:nvSpPr>
            <p:cNvPr id="27" name="Freeform 35"/>
            <p:cNvSpPr/>
            <p:nvPr/>
          </p:nvSpPr>
          <p:spPr bwMode="auto">
            <a:xfrm rot="18901227">
              <a:off x="6458939" y="2524812"/>
              <a:ext cx="619125" cy="535781"/>
            </a:xfrm>
            <a:custGeom>
              <a:avLst/>
              <a:gdLst>
                <a:gd name="T0" fmla="*/ 292 w 347"/>
                <a:gd name="T1" fmla="*/ 244 h 300"/>
                <a:gd name="T2" fmla="*/ 324 w 347"/>
                <a:gd name="T3" fmla="*/ 124 h 300"/>
                <a:gd name="T4" fmla="*/ 347 w 347"/>
                <a:gd name="T5" fmla="*/ 38 h 300"/>
                <a:gd name="T6" fmla="*/ 192 w 347"/>
                <a:gd name="T7" fmla="*/ 57 h 300"/>
                <a:gd name="T8" fmla="*/ 70 w 347"/>
                <a:gd name="T9" fmla="*/ 0 h 300"/>
                <a:gd name="T10" fmla="*/ 56 w 347"/>
                <a:gd name="T11" fmla="*/ 55 h 300"/>
                <a:gd name="T12" fmla="*/ 23 w 347"/>
                <a:gd name="T13" fmla="*/ 175 h 300"/>
                <a:gd name="T14" fmla="*/ 0 w 347"/>
                <a:gd name="T15" fmla="*/ 262 h 300"/>
                <a:gd name="T16" fmla="*/ 153 w 347"/>
                <a:gd name="T17" fmla="*/ 247 h 300"/>
                <a:gd name="T18" fmla="*/ 277 w 347"/>
                <a:gd name="T19" fmla="*/ 300 h 300"/>
                <a:gd name="T20" fmla="*/ 292 w 347"/>
                <a:gd name="T21" fmla="*/ 24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00">
                  <a:moveTo>
                    <a:pt x="292" y="244"/>
                  </a:moveTo>
                  <a:cubicBezTo>
                    <a:pt x="324" y="124"/>
                    <a:pt x="324" y="124"/>
                    <a:pt x="324" y="124"/>
                  </a:cubicBezTo>
                  <a:cubicBezTo>
                    <a:pt x="347" y="38"/>
                    <a:pt x="347" y="38"/>
                    <a:pt x="347" y="38"/>
                  </a:cubicBezTo>
                  <a:cubicBezTo>
                    <a:pt x="347" y="38"/>
                    <a:pt x="322" y="84"/>
                    <a:pt x="192" y="57"/>
                  </a:cubicBezTo>
                  <a:cubicBezTo>
                    <a:pt x="63" y="29"/>
                    <a:pt x="70" y="0"/>
                    <a:pt x="70" y="0"/>
                  </a:cubicBezTo>
                  <a:cubicBezTo>
                    <a:pt x="56" y="55"/>
                    <a:pt x="56" y="55"/>
                    <a:pt x="56" y="55"/>
                  </a:cubicBezTo>
                  <a:cubicBezTo>
                    <a:pt x="23" y="175"/>
                    <a:pt x="23" y="175"/>
                    <a:pt x="23" y="175"/>
                  </a:cubicBezTo>
                  <a:cubicBezTo>
                    <a:pt x="0" y="262"/>
                    <a:pt x="0" y="262"/>
                    <a:pt x="0" y="262"/>
                  </a:cubicBezTo>
                  <a:cubicBezTo>
                    <a:pt x="0" y="262"/>
                    <a:pt x="21" y="224"/>
                    <a:pt x="153" y="247"/>
                  </a:cubicBezTo>
                  <a:cubicBezTo>
                    <a:pt x="285" y="270"/>
                    <a:pt x="277" y="300"/>
                    <a:pt x="277" y="300"/>
                  </a:cubicBezTo>
                  <a:lnTo>
                    <a:pt x="292" y="24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4000">
                <a:solidFill>
                  <a:srgbClr val="1D3A57"/>
                </a:solidFill>
                <a:latin typeface="Calibri" panose="020F0502020204030204" pitchFamily="34" charset="0"/>
                <a:ea typeface="微软雅黑" panose="020B0503020204020204" pitchFamily="34" charset="-122"/>
              </a:endParaRPr>
            </a:p>
          </p:txBody>
        </p:sp>
        <p:sp>
          <p:nvSpPr>
            <p:cNvPr id="28" name="Oval 28"/>
            <p:cNvSpPr>
              <a:spLocks noChangeArrowheads="1"/>
            </p:cNvSpPr>
            <p:nvPr/>
          </p:nvSpPr>
          <p:spPr bwMode="auto">
            <a:xfrm rot="18901227">
              <a:off x="5715622" y="2661035"/>
              <a:ext cx="979885" cy="981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4000">
                <a:solidFill>
                  <a:srgbClr val="1D3A57"/>
                </a:solidFill>
                <a:latin typeface="Calibri" panose="020F0502020204030204" pitchFamily="34" charset="0"/>
                <a:ea typeface="微软雅黑" panose="020B0503020204020204" pitchFamily="34" charset="-122"/>
              </a:endParaRPr>
            </a:p>
          </p:txBody>
        </p:sp>
        <p:sp>
          <p:nvSpPr>
            <p:cNvPr id="29" name="Freeform 30"/>
            <p:cNvSpPr/>
            <p:nvPr/>
          </p:nvSpPr>
          <p:spPr bwMode="auto">
            <a:xfrm rot="18901227">
              <a:off x="5822778" y="2768191"/>
              <a:ext cx="765572" cy="766762"/>
            </a:xfrm>
            <a:custGeom>
              <a:avLst/>
              <a:gdLst>
                <a:gd name="T0" fmla="*/ 76 w 429"/>
                <a:gd name="T1" fmla="*/ 77 h 429"/>
                <a:gd name="T2" fmla="*/ 76 w 429"/>
                <a:gd name="T3" fmla="*/ 353 h 429"/>
                <a:gd name="T4" fmla="*/ 353 w 429"/>
                <a:gd name="T5" fmla="*/ 353 h 429"/>
                <a:gd name="T6" fmla="*/ 353 w 429"/>
                <a:gd name="T7" fmla="*/ 77 h 429"/>
                <a:gd name="T8" fmla="*/ 76 w 429"/>
                <a:gd name="T9" fmla="*/ 77 h 429"/>
              </a:gdLst>
              <a:ahLst/>
              <a:cxnLst>
                <a:cxn ang="0">
                  <a:pos x="T0" y="T1"/>
                </a:cxn>
                <a:cxn ang="0">
                  <a:pos x="T2" y="T3"/>
                </a:cxn>
                <a:cxn ang="0">
                  <a:pos x="T4" y="T5"/>
                </a:cxn>
                <a:cxn ang="0">
                  <a:pos x="T6" y="T7"/>
                </a:cxn>
                <a:cxn ang="0">
                  <a:pos x="T8" y="T9"/>
                </a:cxn>
              </a:cxnLst>
              <a:rect l="0" t="0" r="r" b="b"/>
              <a:pathLst>
                <a:path w="429" h="429">
                  <a:moveTo>
                    <a:pt x="76" y="77"/>
                  </a:moveTo>
                  <a:cubicBezTo>
                    <a:pt x="0" y="153"/>
                    <a:pt x="0" y="277"/>
                    <a:pt x="76" y="353"/>
                  </a:cubicBezTo>
                  <a:cubicBezTo>
                    <a:pt x="153" y="429"/>
                    <a:pt x="276" y="429"/>
                    <a:pt x="353" y="353"/>
                  </a:cubicBezTo>
                  <a:cubicBezTo>
                    <a:pt x="429" y="277"/>
                    <a:pt x="429" y="153"/>
                    <a:pt x="353" y="77"/>
                  </a:cubicBezTo>
                  <a:cubicBezTo>
                    <a:pt x="276" y="0"/>
                    <a:pt x="153" y="0"/>
                    <a:pt x="76" y="77"/>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solidFill>
                  <a:srgbClr val="1D3A57"/>
                </a:solidFill>
                <a:latin typeface="Calibri" panose="020F0502020204030204" pitchFamily="34" charset="0"/>
                <a:ea typeface="微软雅黑" panose="020B0503020204020204" pitchFamily="34" charset="-122"/>
              </a:endParaRPr>
            </a:p>
          </p:txBody>
        </p:sp>
        <p:sp>
          <p:nvSpPr>
            <p:cNvPr id="30" name="Oval 45"/>
            <p:cNvSpPr/>
            <p:nvPr/>
          </p:nvSpPr>
          <p:spPr>
            <a:xfrm>
              <a:off x="5928587" y="2859692"/>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rgbClr val="055080"/>
                  </a:solidFill>
                  <a:latin typeface="Calibri" panose="020F0502020204030204" pitchFamily="34" charset="0"/>
                  <a:ea typeface="微软雅黑" panose="020B0503020204020204" pitchFamily="34" charset="-122"/>
                </a:rPr>
                <a:t>5</a:t>
              </a:r>
            </a:p>
          </p:txBody>
        </p:sp>
      </p:grpSp>
      <p:sp>
        <p:nvSpPr>
          <p:cNvPr id="31" name="Content Placeholder 2"/>
          <p:cNvSpPr txBox="1"/>
          <p:nvPr/>
        </p:nvSpPr>
        <p:spPr>
          <a:xfrm>
            <a:off x="5403327" y="1300393"/>
            <a:ext cx="2842016" cy="93725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dirty="0">
                <a:solidFill>
                  <a:schemeClr val="tx1"/>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dirty="0">
              <a:solidFill>
                <a:schemeClr val="tx1"/>
              </a:solidFill>
              <a:latin typeface="Calibri" panose="020F0502020204030204" pitchFamily="34" charset="0"/>
              <a:ea typeface="微软雅黑" panose="020B0503020204020204" pitchFamily="34" charset="-122"/>
            </a:endParaRPr>
          </a:p>
        </p:txBody>
      </p:sp>
      <p:sp>
        <p:nvSpPr>
          <p:cNvPr id="32" name="Content Placeholder 2"/>
          <p:cNvSpPr txBox="1"/>
          <p:nvPr/>
        </p:nvSpPr>
        <p:spPr>
          <a:xfrm>
            <a:off x="8630715" y="1300393"/>
            <a:ext cx="2842016" cy="93725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a:solidFill>
                  <a:schemeClr val="tx1"/>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dirty="0">
              <a:solidFill>
                <a:schemeClr val="tx1"/>
              </a:solidFill>
              <a:latin typeface="Calibri" panose="020F0502020204030204" pitchFamily="34" charset="0"/>
              <a:ea typeface="微软雅黑" panose="020B0503020204020204" pitchFamily="34" charset="-122"/>
            </a:endParaRPr>
          </a:p>
        </p:txBody>
      </p:sp>
      <p:sp>
        <p:nvSpPr>
          <p:cNvPr id="33" name="Content Placeholder 2"/>
          <p:cNvSpPr txBox="1"/>
          <p:nvPr/>
        </p:nvSpPr>
        <p:spPr>
          <a:xfrm>
            <a:off x="7239915" y="4827582"/>
            <a:ext cx="2842016" cy="93725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a:solidFill>
                  <a:schemeClr val="tx1"/>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dirty="0">
              <a:solidFill>
                <a:schemeClr val="tx1"/>
              </a:solidFill>
              <a:latin typeface="Calibri" panose="020F0502020204030204" pitchFamily="34" charset="0"/>
              <a:ea typeface="微软雅黑" panose="020B0503020204020204" pitchFamily="34" charset="-122"/>
            </a:endParaRPr>
          </a:p>
        </p:txBody>
      </p:sp>
      <p:sp>
        <p:nvSpPr>
          <p:cNvPr id="34" name="Content Placeholder 2"/>
          <p:cNvSpPr txBox="1"/>
          <p:nvPr/>
        </p:nvSpPr>
        <p:spPr>
          <a:xfrm>
            <a:off x="2129409" y="1290426"/>
            <a:ext cx="2842016" cy="95126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dirty="0">
                <a:solidFill>
                  <a:schemeClr val="tx1"/>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dirty="0">
              <a:solidFill>
                <a:schemeClr val="tx1"/>
              </a:solidFill>
              <a:latin typeface="Calibri" panose="020F0502020204030204" pitchFamily="34" charset="0"/>
              <a:ea typeface="微软雅黑" panose="020B0503020204020204" pitchFamily="34" charset="-122"/>
            </a:endParaRPr>
          </a:p>
        </p:txBody>
      </p:sp>
      <p:sp>
        <p:nvSpPr>
          <p:cNvPr id="35" name="Content Placeholder 2"/>
          <p:cNvSpPr txBox="1"/>
          <p:nvPr/>
        </p:nvSpPr>
        <p:spPr>
          <a:xfrm>
            <a:off x="660061" y="4819229"/>
            <a:ext cx="2842016" cy="95126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a:solidFill>
                  <a:schemeClr val="tx1"/>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dirty="0">
              <a:solidFill>
                <a:schemeClr val="tx1"/>
              </a:solidFill>
              <a:latin typeface="Calibri" panose="020F0502020204030204" pitchFamily="34" charset="0"/>
              <a:ea typeface="微软雅黑" panose="020B0503020204020204" pitchFamily="34" charset="-122"/>
            </a:endParaRPr>
          </a:p>
        </p:txBody>
      </p:sp>
      <p:sp>
        <p:nvSpPr>
          <p:cNvPr id="36" name="Content Placeholder 2"/>
          <p:cNvSpPr txBox="1"/>
          <p:nvPr/>
        </p:nvSpPr>
        <p:spPr>
          <a:xfrm>
            <a:off x="3809184" y="4841918"/>
            <a:ext cx="2842016" cy="95126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a:solidFill>
                  <a:schemeClr val="tx1"/>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dirty="0">
              <a:solidFill>
                <a:schemeClr val="tx1"/>
              </a:solidFill>
              <a:latin typeface="Calibri" panose="020F0502020204030204" pitchFamily="34" charset="0"/>
              <a:ea typeface="微软雅黑" panose="020B0503020204020204" pitchFamily="34" charset="-122"/>
            </a:endParaRPr>
          </a:p>
        </p:txBody>
      </p:sp>
      <p:grpSp>
        <p:nvGrpSpPr>
          <p:cNvPr id="37" name="组合 11"/>
          <p:cNvGrpSpPr/>
          <p:nvPr/>
        </p:nvGrpSpPr>
        <p:grpSpPr>
          <a:xfrm>
            <a:off x="9336774" y="2372619"/>
            <a:ext cx="1373727" cy="1374151"/>
            <a:chOff x="6841672" y="1943224"/>
            <a:chExt cx="978694" cy="978694"/>
          </a:xfrm>
        </p:grpSpPr>
        <p:sp>
          <p:nvSpPr>
            <p:cNvPr id="38" name="Oval 33"/>
            <p:cNvSpPr>
              <a:spLocks noChangeArrowheads="1"/>
            </p:cNvSpPr>
            <p:nvPr/>
          </p:nvSpPr>
          <p:spPr bwMode="auto">
            <a:xfrm rot="18901227">
              <a:off x="6841672" y="1943224"/>
              <a:ext cx="978694" cy="978694"/>
            </a:xfrm>
            <a:prstGeom prst="ellipse">
              <a:avLst/>
            </a:prstGeom>
            <a:solidFill>
              <a:schemeClr val="accent2"/>
            </a:solidFill>
            <a:ln>
              <a:noFill/>
            </a:ln>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39" name="Freeform 34"/>
            <p:cNvSpPr/>
            <p:nvPr/>
          </p:nvSpPr>
          <p:spPr bwMode="auto">
            <a:xfrm rot="18901227">
              <a:off x="6947813" y="2047927"/>
              <a:ext cx="765572" cy="766762"/>
            </a:xfrm>
            <a:custGeom>
              <a:avLst/>
              <a:gdLst>
                <a:gd name="T0" fmla="*/ 352 w 429"/>
                <a:gd name="T1" fmla="*/ 353 h 429"/>
                <a:gd name="T2" fmla="*/ 76 w 429"/>
                <a:gd name="T3" fmla="*/ 353 h 429"/>
                <a:gd name="T4" fmla="*/ 76 w 429"/>
                <a:gd name="T5" fmla="*/ 77 h 429"/>
                <a:gd name="T6" fmla="*/ 352 w 429"/>
                <a:gd name="T7" fmla="*/ 77 h 429"/>
                <a:gd name="T8" fmla="*/ 352 w 429"/>
                <a:gd name="T9" fmla="*/ 353 h 429"/>
              </a:gdLst>
              <a:ahLst/>
              <a:cxnLst>
                <a:cxn ang="0">
                  <a:pos x="T0" y="T1"/>
                </a:cxn>
                <a:cxn ang="0">
                  <a:pos x="T2" y="T3"/>
                </a:cxn>
                <a:cxn ang="0">
                  <a:pos x="T4" y="T5"/>
                </a:cxn>
                <a:cxn ang="0">
                  <a:pos x="T6" y="T7"/>
                </a:cxn>
                <a:cxn ang="0">
                  <a:pos x="T8" y="T9"/>
                </a:cxn>
              </a:cxnLst>
              <a:rect l="0" t="0" r="r" b="b"/>
              <a:pathLst>
                <a:path w="429" h="429">
                  <a:moveTo>
                    <a:pt x="352" y="353"/>
                  </a:moveTo>
                  <a:cubicBezTo>
                    <a:pt x="276" y="429"/>
                    <a:pt x="152" y="429"/>
                    <a:pt x="76" y="353"/>
                  </a:cubicBezTo>
                  <a:cubicBezTo>
                    <a:pt x="0" y="277"/>
                    <a:pt x="0" y="153"/>
                    <a:pt x="76" y="77"/>
                  </a:cubicBezTo>
                  <a:cubicBezTo>
                    <a:pt x="152" y="0"/>
                    <a:pt x="276" y="0"/>
                    <a:pt x="352" y="77"/>
                  </a:cubicBezTo>
                  <a:cubicBezTo>
                    <a:pt x="429" y="153"/>
                    <a:pt x="429" y="277"/>
                    <a:pt x="352" y="35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Calibri" panose="020F0502020204030204" pitchFamily="34" charset="0"/>
                <a:ea typeface="微软雅黑" panose="020B0503020204020204" pitchFamily="34" charset="-122"/>
              </a:endParaRPr>
            </a:p>
          </p:txBody>
        </p:sp>
        <p:sp>
          <p:nvSpPr>
            <p:cNvPr id="40" name="Oval 44"/>
            <p:cNvSpPr/>
            <p:nvPr/>
          </p:nvSpPr>
          <p:spPr>
            <a:xfrm>
              <a:off x="7054617" y="2167229"/>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lumMod val="50000"/>
                      <a:lumOff val="50000"/>
                    </a:schemeClr>
                  </a:solidFill>
                  <a:latin typeface="Calibri" panose="020F0502020204030204" pitchFamily="34" charset="0"/>
                  <a:ea typeface="微软雅黑" panose="020B0503020204020204" pitchFamily="34" charset="-122"/>
                </a:rPr>
                <a:t>6</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434133"/>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4000132" y="1434133"/>
            <a:ext cx="3878317" cy="3973458"/>
          </a:xfrm>
          <a:prstGeom prst="parallelogram">
            <a:avLst>
              <a:gd name="adj" fmla="val 9743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3869699" y="2630493"/>
            <a:ext cx="4139184" cy="1580737"/>
            <a:chOff x="2600454" y="2659559"/>
            <a:chExt cx="2867658" cy="1580737"/>
          </a:xfrm>
        </p:grpSpPr>
        <p:sp>
          <p:nvSpPr>
            <p:cNvPr id="42" name="TextBox 59"/>
            <p:cNvSpPr txBox="1">
              <a:spLocks noChangeArrowheads="1"/>
            </p:cNvSpPr>
            <p:nvPr/>
          </p:nvSpPr>
          <p:spPr bwMode="auto">
            <a:xfrm>
              <a:off x="2906811" y="3655521"/>
              <a:ext cx="2474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3200" spc="300" dirty="0">
                  <a:solidFill>
                    <a:schemeClr val="accent6"/>
                  </a:solidFill>
                  <a:latin typeface="思源黑体 CN Regular" panose="020B0500000000000000" pitchFamily="34" charset="-122"/>
                  <a:ea typeface="思源黑体 CN Regular" panose="020B0500000000000000" pitchFamily="34" charset="-122"/>
                </a:rPr>
                <a:t>关键技术与难点</a:t>
              </a:r>
            </a:p>
          </p:txBody>
        </p:sp>
        <p:sp>
          <p:nvSpPr>
            <p:cNvPr id="43" name="TextBox 59"/>
            <p:cNvSpPr txBox="1">
              <a:spLocks noChangeArrowheads="1"/>
            </p:cNvSpPr>
            <p:nvPr/>
          </p:nvSpPr>
          <p:spPr bwMode="auto">
            <a:xfrm>
              <a:off x="2600454" y="2659559"/>
              <a:ext cx="286765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spc="300" dirty="0">
                  <a:solidFill>
                    <a:schemeClr val="accent6"/>
                  </a:solidFill>
                  <a:latin typeface="思源黑体 CN Regular" panose="020B0500000000000000" pitchFamily="34" charset="-122"/>
                  <a:ea typeface="思源黑体 CN Regular" panose="020B0500000000000000" pitchFamily="34" charset="-122"/>
                </a:rPr>
                <a:t>Part 03</a:t>
              </a:r>
              <a:endParaRPr lang="zh-CN" altLang="en-US" sz="4400" spc="3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44" name="直接连接符 43"/>
            <p:cNvCxnSpPr/>
            <p:nvPr/>
          </p:nvCxnSpPr>
          <p:spPr>
            <a:xfrm>
              <a:off x="3809799" y="3392424"/>
              <a:ext cx="60350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03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关键技术与难点</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sp>
        <p:nvSpPr>
          <p:cNvPr id="75" name="Rectangle 65"/>
          <p:cNvSpPr/>
          <p:nvPr/>
        </p:nvSpPr>
        <p:spPr>
          <a:xfrm>
            <a:off x="1387928" y="1815969"/>
            <a:ext cx="3058885" cy="3663991"/>
          </a:xfrm>
          <a:prstGeom prst="rect">
            <a:avLst/>
          </a:prstGeom>
          <a:solidFill>
            <a:srgbClr val="F9F9F9"/>
          </a:solidFill>
          <a:ln w="12700" cap="sq">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76" name="Rectangle 66"/>
          <p:cNvSpPr/>
          <p:nvPr/>
        </p:nvSpPr>
        <p:spPr>
          <a:xfrm>
            <a:off x="1387928" y="2144592"/>
            <a:ext cx="3058885" cy="1306828"/>
          </a:xfrm>
          <a:prstGeom prst="rect">
            <a:avLst/>
          </a:prstGeom>
          <a:solidFill>
            <a:schemeClr val="accent2">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77" name="Rectangle 67"/>
          <p:cNvSpPr/>
          <p:nvPr/>
        </p:nvSpPr>
        <p:spPr>
          <a:xfrm>
            <a:off x="1387928" y="3451420"/>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78" name="Rectangle 68"/>
          <p:cNvSpPr/>
          <p:nvPr/>
        </p:nvSpPr>
        <p:spPr>
          <a:xfrm>
            <a:off x="1387928" y="3799763"/>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69"/>
          <p:cNvSpPr/>
          <p:nvPr/>
        </p:nvSpPr>
        <p:spPr>
          <a:xfrm>
            <a:off x="1387928" y="4148105"/>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70"/>
          <p:cNvSpPr/>
          <p:nvPr/>
        </p:nvSpPr>
        <p:spPr>
          <a:xfrm>
            <a:off x="1387928" y="4496448"/>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81" name="Rectangle 71"/>
          <p:cNvSpPr/>
          <p:nvPr/>
        </p:nvSpPr>
        <p:spPr>
          <a:xfrm>
            <a:off x="1387928" y="1815969"/>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72"/>
          <p:cNvSpPr/>
          <p:nvPr/>
        </p:nvSpPr>
        <p:spPr>
          <a:xfrm>
            <a:off x="1387928" y="1796249"/>
            <a:ext cx="3058885" cy="348343"/>
          </a:xfrm>
          <a:prstGeom prst="rect">
            <a:avLst/>
          </a:prstGeom>
          <a:solidFill>
            <a:srgbClr val="EEAFB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2262388" y="1815968"/>
            <a:ext cx="1309974" cy="318100"/>
          </a:xfrm>
          <a:prstGeom prst="rect">
            <a:avLst/>
          </a:prstGeom>
          <a:noFill/>
        </p:spPr>
        <p:txBody>
          <a:bodyPr wrap="none" rtlCol="0">
            <a:spAutoFit/>
          </a:bodyPr>
          <a:lstStyle/>
          <a:p>
            <a:pPr algn="ctr"/>
            <a:r>
              <a:rPr lang="zh-CN" altLang="en-US" sz="146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点击替换文本</a:t>
            </a:r>
            <a:endParaRPr lang="id-ID" sz="146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3"/>
          <p:cNvSpPr txBox="1"/>
          <p:nvPr/>
        </p:nvSpPr>
        <p:spPr>
          <a:xfrm>
            <a:off x="2369784" y="2099227"/>
            <a:ext cx="1095173" cy="1077218"/>
          </a:xfrm>
          <a:prstGeom prst="rect">
            <a:avLst/>
          </a:prstGeom>
          <a:noFill/>
        </p:spPr>
        <p:txBody>
          <a:bodyPr wrap="none" rtlCol="0">
            <a:spAutoFit/>
          </a:bodyPr>
          <a:lstStyle/>
          <a:p>
            <a:pPr algn="ctr"/>
            <a:r>
              <a:rPr lang="id-ID" sz="6400" b="1" dirty="0">
                <a:solidFill>
                  <a:schemeClr val="bg1"/>
                </a:solidFill>
                <a:latin typeface="Arial" panose="020B0604020202020204" pitchFamily="34" charset="0"/>
                <a:ea typeface="微软雅黑" panose="020B0503020204020204" pitchFamily="34" charset="-122"/>
                <a:sym typeface="Arial" panose="020B0604020202020204" pitchFamily="34" charset="0"/>
              </a:rPr>
              <a:t>10</a:t>
            </a:r>
          </a:p>
        </p:txBody>
      </p:sp>
      <p:sp>
        <p:nvSpPr>
          <p:cNvPr id="85" name="TextBox 84"/>
          <p:cNvSpPr txBox="1"/>
          <p:nvPr/>
        </p:nvSpPr>
        <p:spPr>
          <a:xfrm>
            <a:off x="3245776" y="2329305"/>
            <a:ext cx="373820" cy="502766"/>
          </a:xfrm>
          <a:prstGeom prst="rect">
            <a:avLst/>
          </a:prstGeom>
          <a:noFill/>
        </p:spPr>
        <p:txBody>
          <a:bodyPr wrap="none" rtlCol="0">
            <a:spAutoFit/>
          </a:bodyPr>
          <a:lstStyle/>
          <a:p>
            <a:pPr algn="ctr"/>
            <a:r>
              <a:rPr lang="id-ID" sz="266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86" name="TextBox 85"/>
          <p:cNvSpPr txBox="1"/>
          <p:nvPr/>
        </p:nvSpPr>
        <p:spPr>
          <a:xfrm>
            <a:off x="2360971" y="2984552"/>
            <a:ext cx="1112805" cy="338554"/>
          </a:xfrm>
          <a:prstGeom prst="rect">
            <a:avLst/>
          </a:prstGeom>
          <a:noFill/>
        </p:spPr>
        <p:txBody>
          <a:bodyPr wrap="none" rtlCol="0">
            <a:spAutoFit/>
          </a:bodyPr>
          <a:lstStyle/>
          <a:p>
            <a:pPr algn="ctr"/>
            <a:r>
              <a:rPr lang="id-ID" sz="1600" i="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per month</a:t>
            </a:r>
          </a:p>
        </p:txBody>
      </p:sp>
      <p:sp>
        <p:nvSpPr>
          <p:cNvPr id="87" name="TextBox 86"/>
          <p:cNvSpPr txBox="1"/>
          <p:nvPr/>
        </p:nvSpPr>
        <p:spPr>
          <a:xfrm>
            <a:off x="2312079" y="3451418"/>
            <a:ext cx="1210588" cy="297454"/>
          </a:xfrm>
          <a:prstGeom prst="rect">
            <a:avLst/>
          </a:prstGeom>
          <a:noFill/>
        </p:spPr>
        <p:txBody>
          <a:bodyPr wrap="none" rtlCol="0">
            <a:spAutoFit/>
          </a:bodyPr>
          <a:lstStyle/>
          <a:p>
            <a:pPr algn="ctr"/>
            <a:r>
              <a:rPr lang="zh-CN" altLang="en-US" sz="133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88" name="TextBox 87"/>
          <p:cNvSpPr txBox="1"/>
          <p:nvPr/>
        </p:nvSpPr>
        <p:spPr>
          <a:xfrm>
            <a:off x="2310476" y="3809550"/>
            <a:ext cx="1213794" cy="297454"/>
          </a:xfrm>
          <a:prstGeom prst="rect">
            <a:avLst/>
          </a:prstGeom>
          <a:noFill/>
        </p:spPr>
        <p:txBody>
          <a:bodyPr wrap="none" rtlCol="0">
            <a:spAutoFit/>
          </a:bodyPr>
          <a:lstStyle/>
          <a:p>
            <a:pPr algn="ctr"/>
            <a:r>
              <a:rPr lang="zh-CN" altLang="en-US" sz="133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89" name="TextBox 88"/>
          <p:cNvSpPr txBox="1"/>
          <p:nvPr/>
        </p:nvSpPr>
        <p:spPr>
          <a:xfrm>
            <a:off x="2310475" y="4169537"/>
            <a:ext cx="1213794" cy="297454"/>
          </a:xfrm>
          <a:prstGeom prst="rect">
            <a:avLst/>
          </a:prstGeom>
          <a:noFill/>
        </p:spPr>
        <p:txBody>
          <a:bodyPr wrap="none" rtlCol="0">
            <a:spAutoFit/>
          </a:bodyPr>
          <a:lstStyle/>
          <a:p>
            <a:pPr algn="ctr"/>
            <a:r>
              <a:rPr lang="zh-CN" altLang="en-US" sz="133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90" name="TextBox 89"/>
          <p:cNvSpPr txBox="1"/>
          <p:nvPr/>
        </p:nvSpPr>
        <p:spPr>
          <a:xfrm>
            <a:off x="2310475" y="4516110"/>
            <a:ext cx="1213794" cy="297454"/>
          </a:xfrm>
          <a:prstGeom prst="rect">
            <a:avLst/>
          </a:prstGeom>
          <a:noFill/>
        </p:spPr>
        <p:txBody>
          <a:bodyPr wrap="none" rtlCol="0">
            <a:spAutoFit/>
          </a:bodyPr>
          <a:lstStyle/>
          <a:p>
            <a:pPr algn="ctr"/>
            <a:r>
              <a:rPr lang="zh-CN" altLang="en-US" sz="133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91" name="Rectangle 81"/>
          <p:cNvSpPr/>
          <p:nvPr/>
        </p:nvSpPr>
        <p:spPr>
          <a:xfrm>
            <a:off x="2065233" y="4939826"/>
            <a:ext cx="1704281" cy="415712"/>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5"/>
          <p:cNvSpPr/>
          <p:nvPr/>
        </p:nvSpPr>
        <p:spPr bwMode="auto">
          <a:xfrm>
            <a:off x="2191208" y="5057532"/>
            <a:ext cx="182785" cy="173393"/>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rgbClr val="9D0B01"/>
          </a:solidFill>
          <a:ln>
            <a:noFill/>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93" name="TextBox 92"/>
          <p:cNvSpPr txBox="1"/>
          <p:nvPr/>
        </p:nvSpPr>
        <p:spPr>
          <a:xfrm>
            <a:off x="2411645" y="4986914"/>
            <a:ext cx="1213794" cy="297454"/>
          </a:xfrm>
          <a:prstGeom prst="rect">
            <a:avLst/>
          </a:prstGeom>
          <a:noFill/>
        </p:spPr>
        <p:txBody>
          <a:bodyPr wrap="none" rtlCol="0">
            <a:spAutoFit/>
          </a:bodyPr>
          <a:lstStyle/>
          <a:p>
            <a:pPr algn="ctr"/>
            <a:r>
              <a:rPr lang="zh-CN" altLang="en-US"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94" name="Rectangle 84"/>
          <p:cNvSpPr/>
          <p:nvPr/>
        </p:nvSpPr>
        <p:spPr>
          <a:xfrm>
            <a:off x="4615044" y="1815969"/>
            <a:ext cx="3058885" cy="3878573"/>
          </a:xfrm>
          <a:prstGeom prst="rect">
            <a:avLst/>
          </a:prstGeom>
          <a:solidFill>
            <a:srgbClr val="F9F9F9"/>
          </a:solidFill>
          <a:ln w="12700" cap="sq">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95" name="Rectangle 85"/>
          <p:cNvSpPr/>
          <p:nvPr/>
        </p:nvSpPr>
        <p:spPr>
          <a:xfrm>
            <a:off x="4615044" y="2144592"/>
            <a:ext cx="3058885" cy="1306828"/>
          </a:xfrm>
          <a:prstGeom prst="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96" name="Rectangle 86"/>
          <p:cNvSpPr/>
          <p:nvPr/>
        </p:nvSpPr>
        <p:spPr>
          <a:xfrm>
            <a:off x="4615044" y="3451420"/>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87"/>
          <p:cNvSpPr/>
          <p:nvPr/>
        </p:nvSpPr>
        <p:spPr>
          <a:xfrm>
            <a:off x="4615044" y="3799763"/>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98" name="Rectangle 88"/>
          <p:cNvSpPr/>
          <p:nvPr/>
        </p:nvSpPr>
        <p:spPr>
          <a:xfrm>
            <a:off x="4615044" y="4148105"/>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99" name="Rectangle 89"/>
          <p:cNvSpPr/>
          <p:nvPr/>
        </p:nvSpPr>
        <p:spPr>
          <a:xfrm>
            <a:off x="4615044" y="4496448"/>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00" name="Rectangle 90"/>
          <p:cNvSpPr/>
          <p:nvPr/>
        </p:nvSpPr>
        <p:spPr>
          <a:xfrm>
            <a:off x="4615044" y="1815969"/>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01" name="Rectangle 91"/>
          <p:cNvSpPr/>
          <p:nvPr/>
        </p:nvSpPr>
        <p:spPr>
          <a:xfrm>
            <a:off x="4615044" y="1611440"/>
            <a:ext cx="3058885" cy="533153"/>
          </a:xfrm>
          <a:prstGeom prst="rect">
            <a:avLst/>
          </a:prstGeom>
          <a:solidFill>
            <a:srgbClr val="EEAFB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02" name="TextBox 101"/>
          <p:cNvSpPr txBox="1"/>
          <p:nvPr/>
        </p:nvSpPr>
        <p:spPr>
          <a:xfrm>
            <a:off x="5489502" y="1708733"/>
            <a:ext cx="1309975" cy="318100"/>
          </a:xfrm>
          <a:prstGeom prst="rect">
            <a:avLst/>
          </a:prstGeom>
          <a:solidFill>
            <a:srgbClr val="EEAFB6"/>
          </a:solidFill>
        </p:spPr>
        <p:txBody>
          <a:bodyPr wrap="none" rtlCol="0">
            <a:spAutoFit/>
          </a:bodyPr>
          <a:lstStyle/>
          <a:p>
            <a:pPr algn="ctr"/>
            <a:r>
              <a:rPr lang="zh-CN" altLang="en-US" sz="146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03" name="TextBox 102"/>
          <p:cNvSpPr txBox="1"/>
          <p:nvPr/>
        </p:nvSpPr>
        <p:spPr>
          <a:xfrm>
            <a:off x="5596903" y="2099227"/>
            <a:ext cx="1095173" cy="1077218"/>
          </a:xfrm>
          <a:prstGeom prst="rect">
            <a:avLst/>
          </a:prstGeom>
          <a:noFill/>
        </p:spPr>
        <p:txBody>
          <a:bodyPr wrap="none" rtlCol="0">
            <a:spAutoFit/>
          </a:bodyPr>
          <a:lstStyle/>
          <a:p>
            <a:pPr algn="ctr"/>
            <a:r>
              <a:rPr lang="id-ID" sz="6400" b="1" dirty="0">
                <a:solidFill>
                  <a:schemeClr val="bg1"/>
                </a:solidFill>
                <a:latin typeface="Arial" panose="020B0604020202020204" pitchFamily="34" charset="0"/>
                <a:ea typeface="微软雅黑" panose="020B0503020204020204" pitchFamily="34" charset="-122"/>
                <a:sym typeface="Arial" panose="020B0604020202020204" pitchFamily="34" charset="0"/>
              </a:rPr>
              <a:t>20</a:t>
            </a:r>
          </a:p>
        </p:txBody>
      </p:sp>
      <p:sp>
        <p:nvSpPr>
          <p:cNvPr id="104" name="TextBox 103"/>
          <p:cNvSpPr txBox="1"/>
          <p:nvPr/>
        </p:nvSpPr>
        <p:spPr>
          <a:xfrm>
            <a:off x="6472892" y="2329305"/>
            <a:ext cx="373820" cy="502766"/>
          </a:xfrm>
          <a:prstGeom prst="rect">
            <a:avLst/>
          </a:prstGeom>
          <a:noFill/>
        </p:spPr>
        <p:txBody>
          <a:bodyPr wrap="none" rtlCol="0">
            <a:spAutoFit/>
          </a:bodyPr>
          <a:lstStyle/>
          <a:p>
            <a:pPr algn="ctr"/>
            <a:r>
              <a:rPr lang="id-ID" sz="266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105" name="TextBox 104"/>
          <p:cNvSpPr txBox="1"/>
          <p:nvPr/>
        </p:nvSpPr>
        <p:spPr>
          <a:xfrm>
            <a:off x="5588087" y="2984552"/>
            <a:ext cx="1112805" cy="338554"/>
          </a:xfrm>
          <a:prstGeom prst="rect">
            <a:avLst/>
          </a:prstGeom>
          <a:noFill/>
        </p:spPr>
        <p:txBody>
          <a:bodyPr wrap="none" rtlCol="0">
            <a:spAutoFit/>
          </a:bodyPr>
          <a:lstStyle/>
          <a:p>
            <a:pPr algn="ctr"/>
            <a:r>
              <a:rPr lang="id-ID" sz="1600" i="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per month</a:t>
            </a:r>
          </a:p>
        </p:txBody>
      </p:sp>
      <p:sp>
        <p:nvSpPr>
          <p:cNvPr id="106" name="TextBox 105"/>
          <p:cNvSpPr txBox="1"/>
          <p:nvPr/>
        </p:nvSpPr>
        <p:spPr>
          <a:xfrm>
            <a:off x="5537593" y="3451418"/>
            <a:ext cx="1213794" cy="297454"/>
          </a:xfrm>
          <a:prstGeom prst="rect">
            <a:avLst/>
          </a:prstGeom>
          <a:noFill/>
        </p:spPr>
        <p:txBody>
          <a:bodyPr wrap="none" rtlCol="0">
            <a:spAutoFit/>
          </a:bodyPr>
          <a:lstStyle/>
          <a:p>
            <a:pPr algn="ctr"/>
            <a:r>
              <a:rPr lang="zh-CN" altLang="en-US" sz="133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07" name="TextBox 106"/>
          <p:cNvSpPr txBox="1"/>
          <p:nvPr/>
        </p:nvSpPr>
        <p:spPr>
          <a:xfrm>
            <a:off x="5537592" y="3809550"/>
            <a:ext cx="1213794" cy="297454"/>
          </a:xfrm>
          <a:prstGeom prst="rect">
            <a:avLst/>
          </a:prstGeom>
          <a:noFill/>
        </p:spPr>
        <p:txBody>
          <a:bodyPr wrap="none" rtlCol="0">
            <a:spAutoFit/>
          </a:bodyPr>
          <a:lstStyle/>
          <a:p>
            <a:pPr algn="ctr"/>
            <a:r>
              <a:rPr lang="zh-CN" altLang="en-US" sz="133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08" name="TextBox 107"/>
          <p:cNvSpPr txBox="1"/>
          <p:nvPr/>
        </p:nvSpPr>
        <p:spPr>
          <a:xfrm>
            <a:off x="5537591" y="4169537"/>
            <a:ext cx="1213794" cy="297454"/>
          </a:xfrm>
          <a:prstGeom prst="rect">
            <a:avLst/>
          </a:prstGeom>
          <a:noFill/>
        </p:spPr>
        <p:txBody>
          <a:bodyPr wrap="none" rtlCol="0">
            <a:spAutoFit/>
          </a:bodyPr>
          <a:lstStyle/>
          <a:p>
            <a:pPr algn="ctr"/>
            <a:r>
              <a:rPr lang="zh-CN" altLang="en-US" sz="133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09" name="TextBox 108"/>
          <p:cNvSpPr txBox="1"/>
          <p:nvPr/>
        </p:nvSpPr>
        <p:spPr>
          <a:xfrm>
            <a:off x="5537590" y="4516110"/>
            <a:ext cx="1213794" cy="297454"/>
          </a:xfrm>
          <a:prstGeom prst="rect">
            <a:avLst/>
          </a:prstGeom>
          <a:noFill/>
        </p:spPr>
        <p:txBody>
          <a:bodyPr wrap="none" rtlCol="0">
            <a:spAutoFit/>
          </a:bodyPr>
          <a:lstStyle/>
          <a:p>
            <a:pPr algn="ctr"/>
            <a:r>
              <a:rPr lang="zh-CN" altLang="en-US" sz="133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10" name="Rectangle 100"/>
          <p:cNvSpPr/>
          <p:nvPr/>
        </p:nvSpPr>
        <p:spPr>
          <a:xfrm>
            <a:off x="5292349" y="5058409"/>
            <a:ext cx="1704281" cy="415712"/>
          </a:xfrm>
          <a:prstGeom prst="rect">
            <a:avLst/>
          </a:prstGeom>
          <a:solidFill>
            <a:schemeClr val="accent3"/>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10"/>
          <p:cNvSpPr txBox="1"/>
          <p:nvPr/>
        </p:nvSpPr>
        <p:spPr>
          <a:xfrm>
            <a:off x="5451214" y="5105497"/>
            <a:ext cx="1588897" cy="297454"/>
          </a:xfrm>
          <a:prstGeom prst="rect">
            <a:avLst/>
          </a:prstGeom>
          <a:noFill/>
        </p:spPr>
        <p:txBody>
          <a:bodyPr wrap="none" rtlCol="0">
            <a:spAutoFit/>
          </a:bodyPr>
          <a:lstStyle/>
          <a:p>
            <a:pPr algn="ctr"/>
            <a:r>
              <a:rPr lang="id-ID" sz="1335" dirty="0">
                <a:solidFill>
                  <a:schemeClr val="bg1"/>
                </a:solidFill>
                <a:latin typeface="Arial" panose="020B0604020202020204" pitchFamily="34" charset="0"/>
                <a:ea typeface="微软雅黑" panose="020B0503020204020204" pitchFamily="34" charset="-122"/>
                <a:sym typeface="Arial" panose="020B0604020202020204" pitchFamily="34" charset="0"/>
              </a:rPr>
              <a:t>Get Business Plan</a:t>
            </a:r>
          </a:p>
        </p:txBody>
      </p:sp>
      <p:sp>
        <p:nvSpPr>
          <p:cNvPr id="112" name="Freeform 9"/>
          <p:cNvSpPr>
            <a:spLocks noEditPoints="1"/>
          </p:cNvSpPr>
          <p:nvPr/>
        </p:nvSpPr>
        <p:spPr bwMode="auto">
          <a:xfrm>
            <a:off x="5337323" y="5197222"/>
            <a:ext cx="214909" cy="178163"/>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bg1"/>
          </a:solidFill>
          <a:ln>
            <a:noFill/>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3" name="Rectangle 103"/>
          <p:cNvSpPr/>
          <p:nvPr/>
        </p:nvSpPr>
        <p:spPr>
          <a:xfrm>
            <a:off x="7842672" y="1815969"/>
            <a:ext cx="3058885" cy="3663991"/>
          </a:xfrm>
          <a:prstGeom prst="rect">
            <a:avLst/>
          </a:prstGeom>
          <a:solidFill>
            <a:srgbClr val="F9F9F9"/>
          </a:solidFill>
          <a:ln w="12700" cap="sq">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4" name="Rectangle 104"/>
          <p:cNvSpPr/>
          <p:nvPr/>
        </p:nvSpPr>
        <p:spPr>
          <a:xfrm>
            <a:off x="7842672" y="2144592"/>
            <a:ext cx="3058885" cy="1306828"/>
          </a:xfrm>
          <a:prstGeom prst="rect">
            <a:avLst/>
          </a:prstGeom>
          <a:solidFill>
            <a:srgbClr val="FFC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5" name="Rectangle 105"/>
          <p:cNvSpPr/>
          <p:nvPr/>
        </p:nvSpPr>
        <p:spPr>
          <a:xfrm>
            <a:off x="7842672" y="3451420"/>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6" name="Rectangle 106"/>
          <p:cNvSpPr/>
          <p:nvPr/>
        </p:nvSpPr>
        <p:spPr>
          <a:xfrm>
            <a:off x="7842672" y="3799763"/>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7" name="Rectangle 107"/>
          <p:cNvSpPr/>
          <p:nvPr/>
        </p:nvSpPr>
        <p:spPr>
          <a:xfrm>
            <a:off x="7842672" y="4148105"/>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8" name="Rectangle 108"/>
          <p:cNvSpPr/>
          <p:nvPr/>
        </p:nvSpPr>
        <p:spPr>
          <a:xfrm>
            <a:off x="7842672" y="4496448"/>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19" name="Rectangle 109"/>
          <p:cNvSpPr/>
          <p:nvPr/>
        </p:nvSpPr>
        <p:spPr>
          <a:xfrm>
            <a:off x="7842672" y="1815969"/>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20" name="Rectangle 110"/>
          <p:cNvSpPr/>
          <p:nvPr/>
        </p:nvSpPr>
        <p:spPr>
          <a:xfrm>
            <a:off x="7842672" y="1796249"/>
            <a:ext cx="3058885" cy="348343"/>
          </a:xfrm>
          <a:prstGeom prst="rect">
            <a:avLst/>
          </a:prstGeom>
          <a:solidFill>
            <a:srgbClr val="EEAFB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21" name="TextBox 120"/>
          <p:cNvSpPr txBox="1"/>
          <p:nvPr/>
        </p:nvSpPr>
        <p:spPr>
          <a:xfrm>
            <a:off x="8717130" y="1815968"/>
            <a:ext cx="1309974" cy="318100"/>
          </a:xfrm>
          <a:prstGeom prst="rect">
            <a:avLst/>
          </a:prstGeom>
          <a:noFill/>
        </p:spPr>
        <p:txBody>
          <a:bodyPr wrap="none" rtlCol="0">
            <a:spAutoFit/>
          </a:bodyPr>
          <a:lstStyle/>
          <a:p>
            <a:pPr algn="ctr"/>
            <a:r>
              <a:rPr lang="zh-CN" altLang="en-US" sz="146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22" name="TextBox 121"/>
          <p:cNvSpPr txBox="1"/>
          <p:nvPr/>
        </p:nvSpPr>
        <p:spPr>
          <a:xfrm>
            <a:off x="8824528" y="2099227"/>
            <a:ext cx="1095173" cy="1077218"/>
          </a:xfrm>
          <a:prstGeom prst="rect">
            <a:avLst/>
          </a:prstGeom>
          <a:noFill/>
        </p:spPr>
        <p:txBody>
          <a:bodyPr wrap="none" rtlCol="0">
            <a:spAutoFit/>
          </a:bodyPr>
          <a:lstStyle/>
          <a:p>
            <a:pPr algn="ctr"/>
            <a:r>
              <a:rPr lang="id-ID" sz="6400" b="1" dirty="0">
                <a:solidFill>
                  <a:schemeClr val="bg1"/>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123" name="TextBox 122"/>
          <p:cNvSpPr txBox="1"/>
          <p:nvPr/>
        </p:nvSpPr>
        <p:spPr>
          <a:xfrm>
            <a:off x="9700520" y="2329305"/>
            <a:ext cx="373820" cy="502766"/>
          </a:xfrm>
          <a:prstGeom prst="rect">
            <a:avLst/>
          </a:prstGeom>
          <a:noFill/>
        </p:spPr>
        <p:txBody>
          <a:bodyPr wrap="none" rtlCol="0">
            <a:spAutoFit/>
          </a:bodyPr>
          <a:lstStyle/>
          <a:p>
            <a:pPr algn="ctr"/>
            <a:r>
              <a:rPr lang="id-ID" sz="266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124" name="TextBox 123"/>
          <p:cNvSpPr txBox="1"/>
          <p:nvPr/>
        </p:nvSpPr>
        <p:spPr>
          <a:xfrm>
            <a:off x="8815715" y="2984552"/>
            <a:ext cx="1112805" cy="338554"/>
          </a:xfrm>
          <a:prstGeom prst="rect">
            <a:avLst/>
          </a:prstGeom>
          <a:noFill/>
        </p:spPr>
        <p:txBody>
          <a:bodyPr wrap="none" rtlCol="0">
            <a:spAutoFit/>
          </a:bodyPr>
          <a:lstStyle/>
          <a:p>
            <a:pPr algn="ctr"/>
            <a:r>
              <a:rPr lang="id-ID" sz="1600" i="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per month</a:t>
            </a:r>
          </a:p>
        </p:txBody>
      </p:sp>
      <p:sp>
        <p:nvSpPr>
          <p:cNvPr id="125" name="TextBox 124"/>
          <p:cNvSpPr txBox="1"/>
          <p:nvPr/>
        </p:nvSpPr>
        <p:spPr>
          <a:xfrm>
            <a:off x="8765221" y="3451418"/>
            <a:ext cx="1213794" cy="297454"/>
          </a:xfrm>
          <a:prstGeom prst="rect">
            <a:avLst/>
          </a:prstGeom>
          <a:noFill/>
        </p:spPr>
        <p:txBody>
          <a:bodyPr wrap="none" rtlCol="0">
            <a:spAutoFit/>
          </a:bodyPr>
          <a:lstStyle/>
          <a:p>
            <a:pPr algn="ctr"/>
            <a:r>
              <a:rPr lang="zh-CN" altLang="en-US" sz="133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26" name="TextBox 125"/>
          <p:cNvSpPr txBox="1"/>
          <p:nvPr/>
        </p:nvSpPr>
        <p:spPr>
          <a:xfrm>
            <a:off x="8765224" y="3809550"/>
            <a:ext cx="1213794" cy="297454"/>
          </a:xfrm>
          <a:prstGeom prst="rect">
            <a:avLst/>
          </a:prstGeom>
          <a:noFill/>
        </p:spPr>
        <p:txBody>
          <a:bodyPr wrap="none" rtlCol="0">
            <a:spAutoFit/>
          </a:bodyPr>
          <a:lstStyle/>
          <a:p>
            <a:pPr algn="ctr"/>
            <a:r>
              <a:rPr lang="zh-CN" altLang="en-US" sz="133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27" name="TextBox 126"/>
          <p:cNvSpPr txBox="1"/>
          <p:nvPr/>
        </p:nvSpPr>
        <p:spPr>
          <a:xfrm>
            <a:off x="8765219" y="4169537"/>
            <a:ext cx="1213794" cy="297454"/>
          </a:xfrm>
          <a:prstGeom prst="rect">
            <a:avLst/>
          </a:prstGeom>
          <a:noFill/>
        </p:spPr>
        <p:txBody>
          <a:bodyPr wrap="none" rtlCol="0">
            <a:spAutoFit/>
          </a:bodyPr>
          <a:lstStyle/>
          <a:p>
            <a:pPr algn="ctr"/>
            <a:r>
              <a:rPr lang="zh-CN" altLang="en-US" sz="133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28" name="TextBox 127"/>
          <p:cNvSpPr txBox="1"/>
          <p:nvPr/>
        </p:nvSpPr>
        <p:spPr>
          <a:xfrm>
            <a:off x="8765219" y="4516110"/>
            <a:ext cx="1213795" cy="297454"/>
          </a:xfrm>
          <a:prstGeom prst="rect">
            <a:avLst/>
          </a:prstGeom>
          <a:noFill/>
        </p:spPr>
        <p:txBody>
          <a:bodyPr wrap="none" rtlCol="0">
            <a:spAutoFit/>
          </a:bodyPr>
          <a:lstStyle/>
          <a:p>
            <a:pPr algn="ctr"/>
            <a:r>
              <a:rPr lang="zh-CN" altLang="en-US" sz="133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点击替换文本</a:t>
            </a:r>
          </a:p>
        </p:txBody>
      </p:sp>
      <p:sp>
        <p:nvSpPr>
          <p:cNvPr id="129" name="Rectangle 119"/>
          <p:cNvSpPr/>
          <p:nvPr/>
        </p:nvSpPr>
        <p:spPr>
          <a:xfrm>
            <a:off x="8519977" y="4939826"/>
            <a:ext cx="1704281" cy="415712"/>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30" name="TextBox 129"/>
          <p:cNvSpPr txBox="1"/>
          <p:nvPr/>
        </p:nvSpPr>
        <p:spPr>
          <a:xfrm>
            <a:off x="8811088" y="4986914"/>
            <a:ext cx="1324402" cy="297454"/>
          </a:xfrm>
          <a:prstGeom prst="rect">
            <a:avLst/>
          </a:prstGeom>
          <a:noFill/>
        </p:spPr>
        <p:txBody>
          <a:bodyPr wrap="none" rtlCol="0">
            <a:spAutoFit/>
          </a:bodyPr>
          <a:lstStyle/>
          <a:p>
            <a:pPr algn="ctr"/>
            <a:r>
              <a:rPr lang="id-ID" sz="133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Get Mega Plan</a:t>
            </a:r>
          </a:p>
        </p:txBody>
      </p:sp>
      <p:sp>
        <p:nvSpPr>
          <p:cNvPr id="131" name="Freeform 13"/>
          <p:cNvSpPr>
            <a:spLocks noEditPoints="1"/>
          </p:cNvSpPr>
          <p:nvPr/>
        </p:nvSpPr>
        <p:spPr bwMode="auto">
          <a:xfrm>
            <a:off x="8612087" y="5066823"/>
            <a:ext cx="209248" cy="205055"/>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rgbClr val="9D0B01"/>
          </a:solidFill>
          <a:ln>
            <a:noFill/>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0-#ppt_w/2"/>
                                          </p:val>
                                        </p:tav>
                                        <p:tav tm="100000">
                                          <p:val>
                                            <p:strVal val="#ppt_x"/>
                                          </p:val>
                                        </p:tav>
                                      </p:tavLst>
                                    </p:anim>
                                    <p:anim calcmode="lin" valueType="num">
                                      <p:cBhvr additive="base">
                                        <p:cTn id="12" dur="500" fill="hold"/>
                                        <p:tgtEl>
                                          <p:spTgt spid="76"/>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500" fill="hold"/>
                                        <p:tgtEl>
                                          <p:spTgt spid="77"/>
                                        </p:tgtEl>
                                        <p:attrNameLst>
                                          <p:attrName>ppt_x</p:attrName>
                                        </p:attrNameLst>
                                      </p:cBhvr>
                                      <p:tavLst>
                                        <p:tav tm="0">
                                          <p:val>
                                            <p:strVal val="0-#ppt_w/2"/>
                                          </p:val>
                                        </p:tav>
                                        <p:tav tm="100000">
                                          <p:val>
                                            <p:strVal val="#ppt_x"/>
                                          </p:val>
                                        </p:tav>
                                      </p:tavLst>
                                    </p:anim>
                                    <p:anim calcmode="lin" valueType="num">
                                      <p:cBhvr additive="base">
                                        <p:cTn id="16" dur="500" fill="hold"/>
                                        <p:tgtEl>
                                          <p:spTgt spid="77"/>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500" fill="hold"/>
                                        <p:tgtEl>
                                          <p:spTgt spid="78"/>
                                        </p:tgtEl>
                                        <p:attrNameLst>
                                          <p:attrName>ppt_x</p:attrName>
                                        </p:attrNameLst>
                                      </p:cBhvr>
                                      <p:tavLst>
                                        <p:tav tm="0">
                                          <p:val>
                                            <p:strVal val="0-#ppt_w/2"/>
                                          </p:val>
                                        </p:tav>
                                        <p:tav tm="100000">
                                          <p:val>
                                            <p:strVal val="#ppt_x"/>
                                          </p:val>
                                        </p:tav>
                                      </p:tavLst>
                                    </p:anim>
                                    <p:anim calcmode="lin" valueType="num">
                                      <p:cBhvr additive="base">
                                        <p:cTn id="20" dur="500" fill="hold"/>
                                        <p:tgtEl>
                                          <p:spTgt spid="78"/>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additive="base">
                                        <p:cTn id="23" dur="500" fill="hold"/>
                                        <p:tgtEl>
                                          <p:spTgt spid="79"/>
                                        </p:tgtEl>
                                        <p:attrNameLst>
                                          <p:attrName>ppt_x</p:attrName>
                                        </p:attrNameLst>
                                      </p:cBhvr>
                                      <p:tavLst>
                                        <p:tav tm="0">
                                          <p:val>
                                            <p:strVal val="0-#ppt_w/2"/>
                                          </p:val>
                                        </p:tav>
                                        <p:tav tm="100000">
                                          <p:val>
                                            <p:strVal val="#ppt_x"/>
                                          </p:val>
                                        </p:tav>
                                      </p:tavLst>
                                    </p:anim>
                                    <p:anim calcmode="lin" valueType="num">
                                      <p:cBhvr additive="base">
                                        <p:cTn id="24" dur="500" fill="hold"/>
                                        <p:tgtEl>
                                          <p:spTgt spid="79"/>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0-#ppt_w/2"/>
                                          </p:val>
                                        </p:tav>
                                        <p:tav tm="100000">
                                          <p:val>
                                            <p:strVal val="#ppt_x"/>
                                          </p:val>
                                        </p:tav>
                                      </p:tavLst>
                                    </p:anim>
                                    <p:anim calcmode="lin" valueType="num">
                                      <p:cBhvr additive="base">
                                        <p:cTn id="28" dur="500" fill="hold"/>
                                        <p:tgtEl>
                                          <p:spTgt spid="80"/>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0-#ppt_w/2"/>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500" fill="hold"/>
                                        <p:tgtEl>
                                          <p:spTgt spid="82"/>
                                        </p:tgtEl>
                                        <p:attrNameLst>
                                          <p:attrName>ppt_x</p:attrName>
                                        </p:attrNameLst>
                                      </p:cBhvr>
                                      <p:tavLst>
                                        <p:tav tm="0">
                                          <p:val>
                                            <p:strVal val="0-#ppt_w/2"/>
                                          </p:val>
                                        </p:tav>
                                        <p:tav tm="100000">
                                          <p:val>
                                            <p:strVal val="#ppt_x"/>
                                          </p:val>
                                        </p:tav>
                                      </p:tavLst>
                                    </p:anim>
                                    <p:anim calcmode="lin" valueType="num">
                                      <p:cBhvr additive="base">
                                        <p:cTn id="36" dur="500" fill="hold"/>
                                        <p:tgtEl>
                                          <p:spTgt spid="82"/>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 calcmode="lin" valueType="num">
                                      <p:cBhvr additive="base">
                                        <p:cTn id="39" dur="500" fill="hold"/>
                                        <p:tgtEl>
                                          <p:spTgt spid="83"/>
                                        </p:tgtEl>
                                        <p:attrNameLst>
                                          <p:attrName>ppt_x</p:attrName>
                                        </p:attrNameLst>
                                      </p:cBhvr>
                                      <p:tavLst>
                                        <p:tav tm="0">
                                          <p:val>
                                            <p:strVal val="0-#ppt_w/2"/>
                                          </p:val>
                                        </p:tav>
                                        <p:tav tm="100000">
                                          <p:val>
                                            <p:strVal val="#ppt_x"/>
                                          </p:val>
                                        </p:tav>
                                      </p:tavLst>
                                    </p:anim>
                                    <p:anim calcmode="lin" valueType="num">
                                      <p:cBhvr additive="base">
                                        <p:cTn id="40" dur="500" fill="hold"/>
                                        <p:tgtEl>
                                          <p:spTgt spid="83"/>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fill="hold"/>
                                        <p:tgtEl>
                                          <p:spTgt spid="84"/>
                                        </p:tgtEl>
                                        <p:attrNameLst>
                                          <p:attrName>ppt_x</p:attrName>
                                        </p:attrNameLst>
                                      </p:cBhvr>
                                      <p:tavLst>
                                        <p:tav tm="0">
                                          <p:val>
                                            <p:strVal val="0-#ppt_w/2"/>
                                          </p:val>
                                        </p:tav>
                                        <p:tav tm="100000">
                                          <p:val>
                                            <p:strVal val="#ppt_x"/>
                                          </p:val>
                                        </p:tav>
                                      </p:tavLst>
                                    </p:anim>
                                    <p:anim calcmode="lin" valueType="num">
                                      <p:cBhvr additive="base">
                                        <p:cTn id="44" dur="500" fill="hold"/>
                                        <p:tgtEl>
                                          <p:spTgt spid="84"/>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additive="base">
                                        <p:cTn id="47" dur="500" fill="hold"/>
                                        <p:tgtEl>
                                          <p:spTgt spid="85"/>
                                        </p:tgtEl>
                                        <p:attrNameLst>
                                          <p:attrName>ppt_x</p:attrName>
                                        </p:attrNameLst>
                                      </p:cBhvr>
                                      <p:tavLst>
                                        <p:tav tm="0">
                                          <p:val>
                                            <p:strVal val="0-#ppt_w/2"/>
                                          </p:val>
                                        </p:tav>
                                        <p:tav tm="100000">
                                          <p:val>
                                            <p:strVal val="#ppt_x"/>
                                          </p:val>
                                        </p:tav>
                                      </p:tavLst>
                                    </p:anim>
                                    <p:anim calcmode="lin" valueType="num">
                                      <p:cBhvr additive="base">
                                        <p:cTn id="48" dur="500" fill="hold"/>
                                        <p:tgtEl>
                                          <p:spTgt spid="85"/>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 calcmode="lin" valueType="num">
                                      <p:cBhvr additive="base">
                                        <p:cTn id="51" dur="500" fill="hold"/>
                                        <p:tgtEl>
                                          <p:spTgt spid="86"/>
                                        </p:tgtEl>
                                        <p:attrNameLst>
                                          <p:attrName>ppt_x</p:attrName>
                                        </p:attrNameLst>
                                      </p:cBhvr>
                                      <p:tavLst>
                                        <p:tav tm="0">
                                          <p:val>
                                            <p:strVal val="0-#ppt_w/2"/>
                                          </p:val>
                                        </p:tav>
                                        <p:tav tm="100000">
                                          <p:val>
                                            <p:strVal val="#ppt_x"/>
                                          </p:val>
                                        </p:tav>
                                      </p:tavLst>
                                    </p:anim>
                                    <p:anim calcmode="lin" valueType="num">
                                      <p:cBhvr additive="base">
                                        <p:cTn id="52" dur="500" fill="hold"/>
                                        <p:tgtEl>
                                          <p:spTgt spid="86"/>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0-#ppt_w/2"/>
                                          </p:val>
                                        </p:tav>
                                        <p:tav tm="100000">
                                          <p:val>
                                            <p:strVal val="#ppt_x"/>
                                          </p:val>
                                        </p:tav>
                                      </p:tavLst>
                                    </p:anim>
                                    <p:anim calcmode="lin" valueType="num">
                                      <p:cBhvr additive="base">
                                        <p:cTn id="56" dur="500" fill="hold"/>
                                        <p:tgtEl>
                                          <p:spTgt spid="87"/>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0-#ppt_w/2"/>
                                          </p:val>
                                        </p:tav>
                                        <p:tav tm="100000">
                                          <p:val>
                                            <p:strVal val="#ppt_x"/>
                                          </p:val>
                                        </p:tav>
                                      </p:tavLst>
                                    </p:anim>
                                    <p:anim calcmode="lin" valueType="num">
                                      <p:cBhvr additive="base">
                                        <p:cTn id="60" dur="500" fill="hold"/>
                                        <p:tgtEl>
                                          <p:spTgt spid="88"/>
                                        </p:tgtEl>
                                        <p:attrNameLst>
                                          <p:attrName>ppt_y</p:attrName>
                                        </p:attrNameLst>
                                      </p:cBhvr>
                                      <p:tavLst>
                                        <p:tav tm="0">
                                          <p:val>
                                            <p:strVal val="1+#ppt_h/2"/>
                                          </p:val>
                                        </p:tav>
                                        <p:tav tm="100000">
                                          <p:val>
                                            <p:strVal val="#ppt_y"/>
                                          </p:val>
                                        </p:tav>
                                      </p:tavLst>
                                    </p:anim>
                                  </p:childTnLst>
                                </p:cTn>
                              </p:par>
                              <p:par>
                                <p:cTn id="61" presetID="2" presetClass="entr" presetSubtype="12"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fill="hold"/>
                                        <p:tgtEl>
                                          <p:spTgt spid="89"/>
                                        </p:tgtEl>
                                        <p:attrNameLst>
                                          <p:attrName>ppt_x</p:attrName>
                                        </p:attrNameLst>
                                      </p:cBhvr>
                                      <p:tavLst>
                                        <p:tav tm="0">
                                          <p:val>
                                            <p:strVal val="0-#ppt_w/2"/>
                                          </p:val>
                                        </p:tav>
                                        <p:tav tm="100000">
                                          <p:val>
                                            <p:strVal val="#ppt_x"/>
                                          </p:val>
                                        </p:tav>
                                      </p:tavLst>
                                    </p:anim>
                                    <p:anim calcmode="lin" valueType="num">
                                      <p:cBhvr additive="base">
                                        <p:cTn id="64" dur="500" fill="hold"/>
                                        <p:tgtEl>
                                          <p:spTgt spid="89"/>
                                        </p:tgtEl>
                                        <p:attrNameLst>
                                          <p:attrName>ppt_y</p:attrName>
                                        </p:attrNameLst>
                                      </p:cBhvr>
                                      <p:tavLst>
                                        <p:tav tm="0">
                                          <p:val>
                                            <p:strVal val="1+#ppt_h/2"/>
                                          </p:val>
                                        </p:tav>
                                        <p:tav tm="100000">
                                          <p:val>
                                            <p:strVal val="#ppt_y"/>
                                          </p:val>
                                        </p:tav>
                                      </p:tavLst>
                                    </p:anim>
                                  </p:childTnLst>
                                </p:cTn>
                              </p:par>
                              <p:par>
                                <p:cTn id="65" presetID="2" presetClass="entr" presetSubtype="12" fill="hold" grpId="0" nodeType="withEffect">
                                  <p:stCondLst>
                                    <p:cond delay="0"/>
                                  </p:stCondLst>
                                  <p:childTnLst>
                                    <p:set>
                                      <p:cBhvr>
                                        <p:cTn id="66" dur="1" fill="hold">
                                          <p:stCondLst>
                                            <p:cond delay="0"/>
                                          </p:stCondLst>
                                        </p:cTn>
                                        <p:tgtEl>
                                          <p:spTgt spid="90"/>
                                        </p:tgtEl>
                                        <p:attrNameLst>
                                          <p:attrName>style.visibility</p:attrName>
                                        </p:attrNameLst>
                                      </p:cBhvr>
                                      <p:to>
                                        <p:strVal val="visible"/>
                                      </p:to>
                                    </p:set>
                                    <p:anim calcmode="lin" valueType="num">
                                      <p:cBhvr additive="base">
                                        <p:cTn id="67" dur="500" fill="hold"/>
                                        <p:tgtEl>
                                          <p:spTgt spid="90"/>
                                        </p:tgtEl>
                                        <p:attrNameLst>
                                          <p:attrName>ppt_x</p:attrName>
                                        </p:attrNameLst>
                                      </p:cBhvr>
                                      <p:tavLst>
                                        <p:tav tm="0">
                                          <p:val>
                                            <p:strVal val="0-#ppt_w/2"/>
                                          </p:val>
                                        </p:tav>
                                        <p:tav tm="100000">
                                          <p:val>
                                            <p:strVal val="#ppt_x"/>
                                          </p:val>
                                        </p:tav>
                                      </p:tavLst>
                                    </p:anim>
                                    <p:anim calcmode="lin" valueType="num">
                                      <p:cBhvr additive="base">
                                        <p:cTn id="68" dur="500" fill="hold"/>
                                        <p:tgtEl>
                                          <p:spTgt spid="90"/>
                                        </p:tgtEl>
                                        <p:attrNameLst>
                                          <p:attrName>ppt_y</p:attrName>
                                        </p:attrNameLst>
                                      </p:cBhvr>
                                      <p:tavLst>
                                        <p:tav tm="0">
                                          <p:val>
                                            <p:strVal val="1+#ppt_h/2"/>
                                          </p:val>
                                        </p:tav>
                                        <p:tav tm="100000">
                                          <p:val>
                                            <p:strVal val="#ppt_y"/>
                                          </p:val>
                                        </p:tav>
                                      </p:tavLst>
                                    </p:anim>
                                  </p:childTnLst>
                                </p:cTn>
                              </p:par>
                              <p:par>
                                <p:cTn id="69" presetID="2" presetClass="entr" presetSubtype="12" fill="hold" grpId="0" nodeType="withEffect">
                                  <p:stCondLst>
                                    <p:cond delay="0"/>
                                  </p:stCondLst>
                                  <p:childTnLst>
                                    <p:set>
                                      <p:cBhvr>
                                        <p:cTn id="70" dur="1" fill="hold">
                                          <p:stCondLst>
                                            <p:cond delay="0"/>
                                          </p:stCondLst>
                                        </p:cTn>
                                        <p:tgtEl>
                                          <p:spTgt spid="91"/>
                                        </p:tgtEl>
                                        <p:attrNameLst>
                                          <p:attrName>style.visibility</p:attrName>
                                        </p:attrNameLst>
                                      </p:cBhvr>
                                      <p:to>
                                        <p:strVal val="visible"/>
                                      </p:to>
                                    </p:set>
                                    <p:anim calcmode="lin" valueType="num">
                                      <p:cBhvr additive="base">
                                        <p:cTn id="71" dur="500" fill="hold"/>
                                        <p:tgtEl>
                                          <p:spTgt spid="91"/>
                                        </p:tgtEl>
                                        <p:attrNameLst>
                                          <p:attrName>ppt_x</p:attrName>
                                        </p:attrNameLst>
                                      </p:cBhvr>
                                      <p:tavLst>
                                        <p:tav tm="0">
                                          <p:val>
                                            <p:strVal val="0-#ppt_w/2"/>
                                          </p:val>
                                        </p:tav>
                                        <p:tav tm="100000">
                                          <p:val>
                                            <p:strVal val="#ppt_x"/>
                                          </p:val>
                                        </p:tav>
                                      </p:tavLst>
                                    </p:anim>
                                    <p:anim calcmode="lin" valueType="num">
                                      <p:cBhvr additive="base">
                                        <p:cTn id="72" dur="500" fill="hold"/>
                                        <p:tgtEl>
                                          <p:spTgt spid="91"/>
                                        </p:tgtEl>
                                        <p:attrNameLst>
                                          <p:attrName>ppt_y</p:attrName>
                                        </p:attrNameLst>
                                      </p:cBhvr>
                                      <p:tavLst>
                                        <p:tav tm="0">
                                          <p:val>
                                            <p:strVal val="1+#ppt_h/2"/>
                                          </p:val>
                                        </p:tav>
                                        <p:tav tm="100000">
                                          <p:val>
                                            <p:strVal val="#ppt_y"/>
                                          </p:val>
                                        </p:tav>
                                      </p:tavLst>
                                    </p:anim>
                                  </p:childTnLst>
                                </p:cTn>
                              </p:par>
                              <p:par>
                                <p:cTn id="73" presetID="2" presetClass="entr" presetSubtype="12" fill="hold" grpId="0" nodeType="withEffect">
                                  <p:stCondLst>
                                    <p:cond delay="0"/>
                                  </p:stCondLst>
                                  <p:childTnLst>
                                    <p:set>
                                      <p:cBhvr>
                                        <p:cTn id="74" dur="1" fill="hold">
                                          <p:stCondLst>
                                            <p:cond delay="0"/>
                                          </p:stCondLst>
                                        </p:cTn>
                                        <p:tgtEl>
                                          <p:spTgt spid="92"/>
                                        </p:tgtEl>
                                        <p:attrNameLst>
                                          <p:attrName>style.visibility</p:attrName>
                                        </p:attrNameLst>
                                      </p:cBhvr>
                                      <p:to>
                                        <p:strVal val="visible"/>
                                      </p:to>
                                    </p:set>
                                    <p:anim calcmode="lin" valueType="num">
                                      <p:cBhvr additive="base">
                                        <p:cTn id="75" dur="500" fill="hold"/>
                                        <p:tgtEl>
                                          <p:spTgt spid="92"/>
                                        </p:tgtEl>
                                        <p:attrNameLst>
                                          <p:attrName>ppt_x</p:attrName>
                                        </p:attrNameLst>
                                      </p:cBhvr>
                                      <p:tavLst>
                                        <p:tav tm="0">
                                          <p:val>
                                            <p:strVal val="0-#ppt_w/2"/>
                                          </p:val>
                                        </p:tav>
                                        <p:tav tm="100000">
                                          <p:val>
                                            <p:strVal val="#ppt_x"/>
                                          </p:val>
                                        </p:tav>
                                      </p:tavLst>
                                    </p:anim>
                                    <p:anim calcmode="lin" valueType="num">
                                      <p:cBhvr additive="base">
                                        <p:cTn id="76" dur="500" fill="hold"/>
                                        <p:tgtEl>
                                          <p:spTgt spid="92"/>
                                        </p:tgtEl>
                                        <p:attrNameLst>
                                          <p:attrName>ppt_y</p:attrName>
                                        </p:attrNameLst>
                                      </p:cBhvr>
                                      <p:tavLst>
                                        <p:tav tm="0">
                                          <p:val>
                                            <p:strVal val="1+#ppt_h/2"/>
                                          </p:val>
                                        </p:tav>
                                        <p:tav tm="100000">
                                          <p:val>
                                            <p:strVal val="#ppt_y"/>
                                          </p:val>
                                        </p:tav>
                                      </p:tavLst>
                                    </p:anim>
                                  </p:childTnLst>
                                </p:cTn>
                              </p:par>
                              <p:par>
                                <p:cTn id="77" presetID="2" presetClass="entr" presetSubtype="12" fill="hold" grpId="0" nodeType="withEffect">
                                  <p:stCondLst>
                                    <p:cond delay="0"/>
                                  </p:stCondLst>
                                  <p:childTnLst>
                                    <p:set>
                                      <p:cBhvr>
                                        <p:cTn id="78" dur="1" fill="hold">
                                          <p:stCondLst>
                                            <p:cond delay="0"/>
                                          </p:stCondLst>
                                        </p:cTn>
                                        <p:tgtEl>
                                          <p:spTgt spid="93"/>
                                        </p:tgtEl>
                                        <p:attrNameLst>
                                          <p:attrName>style.visibility</p:attrName>
                                        </p:attrNameLst>
                                      </p:cBhvr>
                                      <p:to>
                                        <p:strVal val="visible"/>
                                      </p:to>
                                    </p:set>
                                    <p:anim calcmode="lin" valueType="num">
                                      <p:cBhvr additive="base">
                                        <p:cTn id="79" dur="500" fill="hold"/>
                                        <p:tgtEl>
                                          <p:spTgt spid="93"/>
                                        </p:tgtEl>
                                        <p:attrNameLst>
                                          <p:attrName>ppt_x</p:attrName>
                                        </p:attrNameLst>
                                      </p:cBhvr>
                                      <p:tavLst>
                                        <p:tav tm="0">
                                          <p:val>
                                            <p:strVal val="0-#ppt_w/2"/>
                                          </p:val>
                                        </p:tav>
                                        <p:tav tm="100000">
                                          <p:val>
                                            <p:strVal val="#ppt_x"/>
                                          </p:val>
                                        </p:tav>
                                      </p:tavLst>
                                    </p:anim>
                                    <p:anim calcmode="lin" valueType="num">
                                      <p:cBhvr additive="base">
                                        <p:cTn id="80" dur="500" fill="hold"/>
                                        <p:tgtEl>
                                          <p:spTgt spid="93"/>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2" presetClass="entr" presetSubtype="4" fill="hold" grpId="0" nodeType="afterEffect">
                                  <p:stCondLst>
                                    <p:cond delay="0"/>
                                  </p:stCondLst>
                                  <p:childTnLst>
                                    <p:set>
                                      <p:cBhvr>
                                        <p:cTn id="83" dur="1" fill="hold">
                                          <p:stCondLst>
                                            <p:cond delay="0"/>
                                          </p:stCondLst>
                                        </p:cTn>
                                        <p:tgtEl>
                                          <p:spTgt spid="94"/>
                                        </p:tgtEl>
                                        <p:attrNameLst>
                                          <p:attrName>style.visibility</p:attrName>
                                        </p:attrNameLst>
                                      </p:cBhvr>
                                      <p:to>
                                        <p:strVal val="visible"/>
                                      </p:to>
                                    </p:set>
                                    <p:anim calcmode="lin" valueType="num">
                                      <p:cBhvr additive="base">
                                        <p:cTn id="84" dur="500" fill="hold"/>
                                        <p:tgtEl>
                                          <p:spTgt spid="94"/>
                                        </p:tgtEl>
                                        <p:attrNameLst>
                                          <p:attrName>ppt_x</p:attrName>
                                        </p:attrNameLst>
                                      </p:cBhvr>
                                      <p:tavLst>
                                        <p:tav tm="0">
                                          <p:val>
                                            <p:strVal val="#ppt_x"/>
                                          </p:val>
                                        </p:tav>
                                        <p:tav tm="100000">
                                          <p:val>
                                            <p:strVal val="#ppt_x"/>
                                          </p:val>
                                        </p:tav>
                                      </p:tavLst>
                                    </p:anim>
                                    <p:anim calcmode="lin" valueType="num">
                                      <p:cBhvr additive="base">
                                        <p:cTn id="85" dur="500" fill="hold"/>
                                        <p:tgtEl>
                                          <p:spTgt spid="9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95"/>
                                        </p:tgtEl>
                                        <p:attrNameLst>
                                          <p:attrName>style.visibility</p:attrName>
                                        </p:attrNameLst>
                                      </p:cBhvr>
                                      <p:to>
                                        <p:strVal val="visible"/>
                                      </p:to>
                                    </p:set>
                                    <p:anim calcmode="lin" valueType="num">
                                      <p:cBhvr additive="base">
                                        <p:cTn id="88" dur="500" fill="hold"/>
                                        <p:tgtEl>
                                          <p:spTgt spid="95"/>
                                        </p:tgtEl>
                                        <p:attrNameLst>
                                          <p:attrName>ppt_x</p:attrName>
                                        </p:attrNameLst>
                                      </p:cBhvr>
                                      <p:tavLst>
                                        <p:tav tm="0">
                                          <p:val>
                                            <p:strVal val="#ppt_x"/>
                                          </p:val>
                                        </p:tav>
                                        <p:tav tm="100000">
                                          <p:val>
                                            <p:strVal val="#ppt_x"/>
                                          </p:val>
                                        </p:tav>
                                      </p:tavLst>
                                    </p:anim>
                                    <p:anim calcmode="lin" valueType="num">
                                      <p:cBhvr additive="base">
                                        <p:cTn id="89" dur="500" fill="hold"/>
                                        <p:tgtEl>
                                          <p:spTgt spid="95"/>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96"/>
                                        </p:tgtEl>
                                        <p:attrNameLst>
                                          <p:attrName>style.visibility</p:attrName>
                                        </p:attrNameLst>
                                      </p:cBhvr>
                                      <p:to>
                                        <p:strVal val="visible"/>
                                      </p:to>
                                    </p:set>
                                    <p:anim calcmode="lin" valueType="num">
                                      <p:cBhvr additive="base">
                                        <p:cTn id="92" dur="500" fill="hold"/>
                                        <p:tgtEl>
                                          <p:spTgt spid="96"/>
                                        </p:tgtEl>
                                        <p:attrNameLst>
                                          <p:attrName>ppt_x</p:attrName>
                                        </p:attrNameLst>
                                      </p:cBhvr>
                                      <p:tavLst>
                                        <p:tav tm="0">
                                          <p:val>
                                            <p:strVal val="#ppt_x"/>
                                          </p:val>
                                        </p:tav>
                                        <p:tav tm="100000">
                                          <p:val>
                                            <p:strVal val="#ppt_x"/>
                                          </p:val>
                                        </p:tav>
                                      </p:tavLst>
                                    </p:anim>
                                    <p:anim calcmode="lin" valueType="num">
                                      <p:cBhvr additive="base">
                                        <p:cTn id="93" dur="500" fill="hold"/>
                                        <p:tgtEl>
                                          <p:spTgt spid="96"/>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 calcmode="lin" valueType="num">
                                      <p:cBhvr additive="base">
                                        <p:cTn id="96" dur="500" fill="hold"/>
                                        <p:tgtEl>
                                          <p:spTgt spid="97"/>
                                        </p:tgtEl>
                                        <p:attrNameLst>
                                          <p:attrName>ppt_x</p:attrName>
                                        </p:attrNameLst>
                                      </p:cBhvr>
                                      <p:tavLst>
                                        <p:tav tm="0">
                                          <p:val>
                                            <p:strVal val="#ppt_x"/>
                                          </p:val>
                                        </p:tav>
                                        <p:tav tm="100000">
                                          <p:val>
                                            <p:strVal val="#ppt_x"/>
                                          </p:val>
                                        </p:tav>
                                      </p:tavLst>
                                    </p:anim>
                                    <p:anim calcmode="lin" valueType="num">
                                      <p:cBhvr additive="base">
                                        <p:cTn id="97" dur="500" fill="hold"/>
                                        <p:tgtEl>
                                          <p:spTgt spid="97"/>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98"/>
                                        </p:tgtEl>
                                        <p:attrNameLst>
                                          <p:attrName>style.visibility</p:attrName>
                                        </p:attrNameLst>
                                      </p:cBhvr>
                                      <p:to>
                                        <p:strVal val="visible"/>
                                      </p:to>
                                    </p:set>
                                    <p:anim calcmode="lin" valueType="num">
                                      <p:cBhvr additive="base">
                                        <p:cTn id="100" dur="500" fill="hold"/>
                                        <p:tgtEl>
                                          <p:spTgt spid="98"/>
                                        </p:tgtEl>
                                        <p:attrNameLst>
                                          <p:attrName>ppt_x</p:attrName>
                                        </p:attrNameLst>
                                      </p:cBhvr>
                                      <p:tavLst>
                                        <p:tav tm="0">
                                          <p:val>
                                            <p:strVal val="#ppt_x"/>
                                          </p:val>
                                        </p:tav>
                                        <p:tav tm="100000">
                                          <p:val>
                                            <p:strVal val="#ppt_x"/>
                                          </p:val>
                                        </p:tav>
                                      </p:tavLst>
                                    </p:anim>
                                    <p:anim calcmode="lin" valueType="num">
                                      <p:cBhvr additive="base">
                                        <p:cTn id="101" dur="500" fill="hold"/>
                                        <p:tgtEl>
                                          <p:spTgt spid="98"/>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99"/>
                                        </p:tgtEl>
                                        <p:attrNameLst>
                                          <p:attrName>style.visibility</p:attrName>
                                        </p:attrNameLst>
                                      </p:cBhvr>
                                      <p:to>
                                        <p:strVal val="visible"/>
                                      </p:to>
                                    </p:set>
                                    <p:anim calcmode="lin" valueType="num">
                                      <p:cBhvr additive="base">
                                        <p:cTn id="104" dur="500" fill="hold"/>
                                        <p:tgtEl>
                                          <p:spTgt spid="99"/>
                                        </p:tgtEl>
                                        <p:attrNameLst>
                                          <p:attrName>ppt_x</p:attrName>
                                        </p:attrNameLst>
                                      </p:cBhvr>
                                      <p:tavLst>
                                        <p:tav tm="0">
                                          <p:val>
                                            <p:strVal val="#ppt_x"/>
                                          </p:val>
                                        </p:tav>
                                        <p:tav tm="100000">
                                          <p:val>
                                            <p:strVal val="#ppt_x"/>
                                          </p:val>
                                        </p:tav>
                                      </p:tavLst>
                                    </p:anim>
                                    <p:anim calcmode="lin" valueType="num">
                                      <p:cBhvr additive="base">
                                        <p:cTn id="105" dur="500" fill="hold"/>
                                        <p:tgtEl>
                                          <p:spTgt spid="99"/>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0"/>
                                  </p:stCondLst>
                                  <p:childTnLst>
                                    <p:set>
                                      <p:cBhvr>
                                        <p:cTn id="107" dur="1" fill="hold">
                                          <p:stCondLst>
                                            <p:cond delay="0"/>
                                          </p:stCondLst>
                                        </p:cTn>
                                        <p:tgtEl>
                                          <p:spTgt spid="100"/>
                                        </p:tgtEl>
                                        <p:attrNameLst>
                                          <p:attrName>style.visibility</p:attrName>
                                        </p:attrNameLst>
                                      </p:cBhvr>
                                      <p:to>
                                        <p:strVal val="visible"/>
                                      </p:to>
                                    </p:set>
                                    <p:anim calcmode="lin" valueType="num">
                                      <p:cBhvr additive="base">
                                        <p:cTn id="108" dur="500" fill="hold"/>
                                        <p:tgtEl>
                                          <p:spTgt spid="100"/>
                                        </p:tgtEl>
                                        <p:attrNameLst>
                                          <p:attrName>ppt_x</p:attrName>
                                        </p:attrNameLst>
                                      </p:cBhvr>
                                      <p:tavLst>
                                        <p:tav tm="0">
                                          <p:val>
                                            <p:strVal val="#ppt_x"/>
                                          </p:val>
                                        </p:tav>
                                        <p:tav tm="100000">
                                          <p:val>
                                            <p:strVal val="#ppt_x"/>
                                          </p:val>
                                        </p:tav>
                                      </p:tavLst>
                                    </p:anim>
                                    <p:anim calcmode="lin" valueType="num">
                                      <p:cBhvr additive="base">
                                        <p:cTn id="109" dur="500" fill="hold"/>
                                        <p:tgtEl>
                                          <p:spTgt spid="100"/>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101"/>
                                        </p:tgtEl>
                                        <p:attrNameLst>
                                          <p:attrName>style.visibility</p:attrName>
                                        </p:attrNameLst>
                                      </p:cBhvr>
                                      <p:to>
                                        <p:strVal val="visible"/>
                                      </p:to>
                                    </p:set>
                                    <p:anim calcmode="lin" valueType="num">
                                      <p:cBhvr additive="base">
                                        <p:cTn id="112" dur="500" fill="hold"/>
                                        <p:tgtEl>
                                          <p:spTgt spid="101"/>
                                        </p:tgtEl>
                                        <p:attrNameLst>
                                          <p:attrName>ppt_x</p:attrName>
                                        </p:attrNameLst>
                                      </p:cBhvr>
                                      <p:tavLst>
                                        <p:tav tm="0">
                                          <p:val>
                                            <p:strVal val="#ppt_x"/>
                                          </p:val>
                                        </p:tav>
                                        <p:tav tm="100000">
                                          <p:val>
                                            <p:strVal val="#ppt_x"/>
                                          </p:val>
                                        </p:tav>
                                      </p:tavLst>
                                    </p:anim>
                                    <p:anim calcmode="lin" valueType="num">
                                      <p:cBhvr additive="base">
                                        <p:cTn id="113" dur="500" fill="hold"/>
                                        <p:tgtEl>
                                          <p:spTgt spid="101"/>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102"/>
                                        </p:tgtEl>
                                        <p:attrNameLst>
                                          <p:attrName>style.visibility</p:attrName>
                                        </p:attrNameLst>
                                      </p:cBhvr>
                                      <p:to>
                                        <p:strVal val="visible"/>
                                      </p:to>
                                    </p:set>
                                    <p:anim calcmode="lin" valueType="num">
                                      <p:cBhvr additive="base">
                                        <p:cTn id="116" dur="500" fill="hold"/>
                                        <p:tgtEl>
                                          <p:spTgt spid="102"/>
                                        </p:tgtEl>
                                        <p:attrNameLst>
                                          <p:attrName>ppt_x</p:attrName>
                                        </p:attrNameLst>
                                      </p:cBhvr>
                                      <p:tavLst>
                                        <p:tav tm="0">
                                          <p:val>
                                            <p:strVal val="#ppt_x"/>
                                          </p:val>
                                        </p:tav>
                                        <p:tav tm="100000">
                                          <p:val>
                                            <p:strVal val="#ppt_x"/>
                                          </p:val>
                                        </p:tav>
                                      </p:tavLst>
                                    </p:anim>
                                    <p:anim calcmode="lin" valueType="num">
                                      <p:cBhvr additive="base">
                                        <p:cTn id="117" dur="500" fill="hold"/>
                                        <p:tgtEl>
                                          <p:spTgt spid="102"/>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103"/>
                                        </p:tgtEl>
                                        <p:attrNameLst>
                                          <p:attrName>style.visibility</p:attrName>
                                        </p:attrNameLst>
                                      </p:cBhvr>
                                      <p:to>
                                        <p:strVal val="visible"/>
                                      </p:to>
                                    </p:set>
                                    <p:anim calcmode="lin" valueType="num">
                                      <p:cBhvr additive="base">
                                        <p:cTn id="120" dur="500" fill="hold"/>
                                        <p:tgtEl>
                                          <p:spTgt spid="103"/>
                                        </p:tgtEl>
                                        <p:attrNameLst>
                                          <p:attrName>ppt_x</p:attrName>
                                        </p:attrNameLst>
                                      </p:cBhvr>
                                      <p:tavLst>
                                        <p:tav tm="0">
                                          <p:val>
                                            <p:strVal val="#ppt_x"/>
                                          </p:val>
                                        </p:tav>
                                        <p:tav tm="100000">
                                          <p:val>
                                            <p:strVal val="#ppt_x"/>
                                          </p:val>
                                        </p:tav>
                                      </p:tavLst>
                                    </p:anim>
                                    <p:anim calcmode="lin" valueType="num">
                                      <p:cBhvr additive="base">
                                        <p:cTn id="121" dur="500" fill="hold"/>
                                        <p:tgtEl>
                                          <p:spTgt spid="103"/>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0"/>
                                  </p:stCondLst>
                                  <p:childTnLst>
                                    <p:set>
                                      <p:cBhvr>
                                        <p:cTn id="123" dur="1" fill="hold">
                                          <p:stCondLst>
                                            <p:cond delay="0"/>
                                          </p:stCondLst>
                                        </p:cTn>
                                        <p:tgtEl>
                                          <p:spTgt spid="104"/>
                                        </p:tgtEl>
                                        <p:attrNameLst>
                                          <p:attrName>style.visibility</p:attrName>
                                        </p:attrNameLst>
                                      </p:cBhvr>
                                      <p:to>
                                        <p:strVal val="visible"/>
                                      </p:to>
                                    </p:set>
                                    <p:anim calcmode="lin" valueType="num">
                                      <p:cBhvr additive="base">
                                        <p:cTn id="124" dur="500" fill="hold"/>
                                        <p:tgtEl>
                                          <p:spTgt spid="104"/>
                                        </p:tgtEl>
                                        <p:attrNameLst>
                                          <p:attrName>ppt_x</p:attrName>
                                        </p:attrNameLst>
                                      </p:cBhvr>
                                      <p:tavLst>
                                        <p:tav tm="0">
                                          <p:val>
                                            <p:strVal val="#ppt_x"/>
                                          </p:val>
                                        </p:tav>
                                        <p:tav tm="100000">
                                          <p:val>
                                            <p:strVal val="#ppt_x"/>
                                          </p:val>
                                        </p:tav>
                                      </p:tavLst>
                                    </p:anim>
                                    <p:anim calcmode="lin" valueType="num">
                                      <p:cBhvr additive="base">
                                        <p:cTn id="125" dur="500" fill="hold"/>
                                        <p:tgtEl>
                                          <p:spTgt spid="104"/>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0"/>
                                  </p:stCondLst>
                                  <p:childTnLst>
                                    <p:set>
                                      <p:cBhvr>
                                        <p:cTn id="127" dur="1" fill="hold">
                                          <p:stCondLst>
                                            <p:cond delay="0"/>
                                          </p:stCondLst>
                                        </p:cTn>
                                        <p:tgtEl>
                                          <p:spTgt spid="105"/>
                                        </p:tgtEl>
                                        <p:attrNameLst>
                                          <p:attrName>style.visibility</p:attrName>
                                        </p:attrNameLst>
                                      </p:cBhvr>
                                      <p:to>
                                        <p:strVal val="visible"/>
                                      </p:to>
                                    </p:set>
                                    <p:anim calcmode="lin" valueType="num">
                                      <p:cBhvr additive="base">
                                        <p:cTn id="128" dur="500" fill="hold"/>
                                        <p:tgtEl>
                                          <p:spTgt spid="105"/>
                                        </p:tgtEl>
                                        <p:attrNameLst>
                                          <p:attrName>ppt_x</p:attrName>
                                        </p:attrNameLst>
                                      </p:cBhvr>
                                      <p:tavLst>
                                        <p:tav tm="0">
                                          <p:val>
                                            <p:strVal val="#ppt_x"/>
                                          </p:val>
                                        </p:tav>
                                        <p:tav tm="100000">
                                          <p:val>
                                            <p:strVal val="#ppt_x"/>
                                          </p:val>
                                        </p:tav>
                                      </p:tavLst>
                                    </p:anim>
                                    <p:anim calcmode="lin" valueType="num">
                                      <p:cBhvr additive="base">
                                        <p:cTn id="129" dur="500" fill="hold"/>
                                        <p:tgtEl>
                                          <p:spTgt spid="105"/>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0"/>
                                  </p:stCondLst>
                                  <p:childTnLst>
                                    <p:set>
                                      <p:cBhvr>
                                        <p:cTn id="131" dur="1" fill="hold">
                                          <p:stCondLst>
                                            <p:cond delay="0"/>
                                          </p:stCondLst>
                                        </p:cTn>
                                        <p:tgtEl>
                                          <p:spTgt spid="106"/>
                                        </p:tgtEl>
                                        <p:attrNameLst>
                                          <p:attrName>style.visibility</p:attrName>
                                        </p:attrNameLst>
                                      </p:cBhvr>
                                      <p:to>
                                        <p:strVal val="visible"/>
                                      </p:to>
                                    </p:set>
                                    <p:anim calcmode="lin" valueType="num">
                                      <p:cBhvr additive="base">
                                        <p:cTn id="132" dur="500" fill="hold"/>
                                        <p:tgtEl>
                                          <p:spTgt spid="106"/>
                                        </p:tgtEl>
                                        <p:attrNameLst>
                                          <p:attrName>ppt_x</p:attrName>
                                        </p:attrNameLst>
                                      </p:cBhvr>
                                      <p:tavLst>
                                        <p:tav tm="0">
                                          <p:val>
                                            <p:strVal val="#ppt_x"/>
                                          </p:val>
                                        </p:tav>
                                        <p:tav tm="100000">
                                          <p:val>
                                            <p:strVal val="#ppt_x"/>
                                          </p:val>
                                        </p:tav>
                                      </p:tavLst>
                                    </p:anim>
                                    <p:anim calcmode="lin" valueType="num">
                                      <p:cBhvr additive="base">
                                        <p:cTn id="133" dur="500" fill="hold"/>
                                        <p:tgtEl>
                                          <p:spTgt spid="106"/>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0"/>
                                  </p:stCondLst>
                                  <p:childTnLst>
                                    <p:set>
                                      <p:cBhvr>
                                        <p:cTn id="135" dur="1" fill="hold">
                                          <p:stCondLst>
                                            <p:cond delay="0"/>
                                          </p:stCondLst>
                                        </p:cTn>
                                        <p:tgtEl>
                                          <p:spTgt spid="107"/>
                                        </p:tgtEl>
                                        <p:attrNameLst>
                                          <p:attrName>style.visibility</p:attrName>
                                        </p:attrNameLst>
                                      </p:cBhvr>
                                      <p:to>
                                        <p:strVal val="visible"/>
                                      </p:to>
                                    </p:set>
                                    <p:anim calcmode="lin" valueType="num">
                                      <p:cBhvr additive="base">
                                        <p:cTn id="136" dur="500" fill="hold"/>
                                        <p:tgtEl>
                                          <p:spTgt spid="107"/>
                                        </p:tgtEl>
                                        <p:attrNameLst>
                                          <p:attrName>ppt_x</p:attrName>
                                        </p:attrNameLst>
                                      </p:cBhvr>
                                      <p:tavLst>
                                        <p:tav tm="0">
                                          <p:val>
                                            <p:strVal val="#ppt_x"/>
                                          </p:val>
                                        </p:tav>
                                        <p:tav tm="100000">
                                          <p:val>
                                            <p:strVal val="#ppt_x"/>
                                          </p:val>
                                        </p:tav>
                                      </p:tavLst>
                                    </p:anim>
                                    <p:anim calcmode="lin" valueType="num">
                                      <p:cBhvr additive="base">
                                        <p:cTn id="137" dur="500" fill="hold"/>
                                        <p:tgtEl>
                                          <p:spTgt spid="107"/>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108"/>
                                        </p:tgtEl>
                                        <p:attrNameLst>
                                          <p:attrName>style.visibility</p:attrName>
                                        </p:attrNameLst>
                                      </p:cBhvr>
                                      <p:to>
                                        <p:strVal val="visible"/>
                                      </p:to>
                                    </p:set>
                                    <p:anim calcmode="lin" valueType="num">
                                      <p:cBhvr additive="base">
                                        <p:cTn id="140" dur="500" fill="hold"/>
                                        <p:tgtEl>
                                          <p:spTgt spid="108"/>
                                        </p:tgtEl>
                                        <p:attrNameLst>
                                          <p:attrName>ppt_x</p:attrName>
                                        </p:attrNameLst>
                                      </p:cBhvr>
                                      <p:tavLst>
                                        <p:tav tm="0">
                                          <p:val>
                                            <p:strVal val="#ppt_x"/>
                                          </p:val>
                                        </p:tav>
                                        <p:tav tm="100000">
                                          <p:val>
                                            <p:strVal val="#ppt_x"/>
                                          </p:val>
                                        </p:tav>
                                      </p:tavLst>
                                    </p:anim>
                                    <p:anim calcmode="lin" valueType="num">
                                      <p:cBhvr additive="base">
                                        <p:cTn id="141" dur="500" fill="hold"/>
                                        <p:tgtEl>
                                          <p:spTgt spid="108"/>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0"/>
                                  </p:stCondLst>
                                  <p:childTnLst>
                                    <p:set>
                                      <p:cBhvr>
                                        <p:cTn id="143" dur="1" fill="hold">
                                          <p:stCondLst>
                                            <p:cond delay="0"/>
                                          </p:stCondLst>
                                        </p:cTn>
                                        <p:tgtEl>
                                          <p:spTgt spid="109"/>
                                        </p:tgtEl>
                                        <p:attrNameLst>
                                          <p:attrName>style.visibility</p:attrName>
                                        </p:attrNameLst>
                                      </p:cBhvr>
                                      <p:to>
                                        <p:strVal val="visible"/>
                                      </p:to>
                                    </p:set>
                                    <p:anim calcmode="lin" valueType="num">
                                      <p:cBhvr additive="base">
                                        <p:cTn id="144" dur="500" fill="hold"/>
                                        <p:tgtEl>
                                          <p:spTgt spid="109"/>
                                        </p:tgtEl>
                                        <p:attrNameLst>
                                          <p:attrName>ppt_x</p:attrName>
                                        </p:attrNameLst>
                                      </p:cBhvr>
                                      <p:tavLst>
                                        <p:tav tm="0">
                                          <p:val>
                                            <p:strVal val="#ppt_x"/>
                                          </p:val>
                                        </p:tav>
                                        <p:tav tm="100000">
                                          <p:val>
                                            <p:strVal val="#ppt_x"/>
                                          </p:val>
                                        </p:tav>
                                      </p:tavLst>
                                    </p:anim>
                                    <p:anim calcmode="lin" valueType="num">
                                      <p:cBhvr additive="base">
                                        <p:cTn id="145" dur="500" fill="hold"/>
                                        <p:tgtEl>
                                          <p:spTgt spid="109"/>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110"/>
                                        </p:tgtEl>
                                        <p:attrNameLst>
                                          <p:attrName>style.visibility</p:attrName>
                                        </p:attrNameLst>
                                      </p:cBhvr>
                                      <p:to>
                                        <p:strVal val="visible"/>
                                      </p:to>
                                    </p:set>
                                    <p:anim calcmode="lin" valueType="num">
                                      <p:cBhvr additive="base">
                                        <p:cTn id="148" dur="500" fill="hold"/>
                                        <p:tgtEl>
                                          <p:spTgt spid="110"/>
                                        </p:tgtEl>
                                        <p:attrNameLst>
                                          <p:attrName>ppt_x</p:attrName>
                                        </p:attrNameLst>
                                      </p:cBhvr>
                                      <p:tavLst>
                                        <p:tav tm="0">
                                          <p:val>
                                            <p:strVal val="#ppt_x"/>
                                          </p:val>
                                        </p:tav>
                                        <p:tav tm="100000">
                                          <p:val>
                                            <p:strVal val="#ppt_x"/>
                                          </p:val>
                                        </p:tav>
                                      </p:tavLst>
                                    </p:anim>
                                    <p:anim calcmode="lin" valueType="num">
                                      <p:cBhvr additive="base">
                                        <p:cTn id="149" dur="500" fill="hold"/>
                                        <p:tgtEl>
                                          <p:spTgt spid="110"/>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0"/>
                                  </p:stCondLst>
                                  <p:childTnLst>
                                    <p:set>
                                      <p:cBhvr>
                                        <p:cTn id="151" dur="1" fill="hold">
                                          <p:stCondLst>
                                            <p:cond delay="0"/>
                                          </p:stCondLst>
                                        </p:cTn>
                                        <p:tgtEl>
                                          <p:spTgt spid="111"/>
                                        </p:tgtEl>
                                        <p:attrNameLst>
                                          <p:attrName>style.visibility</p:attrName>
                                        </p:attrNameLst>
                                      </p:cBhvr>
                                      <p:to>
                                        <p:strVal val="visible"/>
                                      </p:to>
                                    </p:set>
                                    <p:anim calcmode="lin" valueType="num">
                                      <p:cBhvr additive="base">
                                        <p:cTn id="152" dur="500" fill="hold"/>
                                        <p:tgtEl>
                                          <p:spTgt spid="111"/>
                                        </p:tgtEl>
                                        <p:attrNameLst>
                                          <p:attrName>ppt_x</p:attrName>
                                        </p:attrNameLst>
                                      </p:cBhvr>
                                      <p:tavLst>
                                        <p:tav tm="0">
                                          <p:val>
                                            <p:strVal val="#ppt_x"/>
                                          </p:val>
                                        </p:tav>
                                        <p:tav tm="100000">
                                          <p:val>
                                            <p:strVal val="#ppt_x"/>
                                          </p:val>
                                        </p:tav>
                                      </p:tavLst>
                                    </p:anim>
                                    <p:anim calcmode="lin" valueType="num">
                                      <p:cBhvr additive="base">
                                        <p:cTn id="153" dur="500" fill="hold"/>
                                        <p:tgtEl>
                                          <p:spTgt spid="111"/>
                                        </p:tgtEl>
                                        <p:attrNameLst>
                                          <p:attrName>ppt_y</p:attrName>
                                        </p:attrNameLst>
                                      </p:cBhvr>
                                      <p:tavLst>
                                        <p:tav tm="0">
                                          <p:val>
                                            <p:strVal val="1+#ppt_h/2"/>
                                          </p:val>
                                        </p:tav>
                                        <p:tav tm="100000">
                                          <p:val>
                                            <p:strVal val="#ppt_y"/>
                                          </p:val>
                                        </p:tav>
                                      </p:tavLst>
                                    </p:anim>
                                  </p:childTnLst>
                                </p:cTn>
                              </p:par>
                              <p:par>
                                <p:cTn id="154" presetID="2" presetClass="entr" presetSubtype="4" fill="hold" grpId="0" nodeType="withEffect">
                                  <p:stCondLst>
                                    <p:cond delay="0"/>
                                  </p:stCondLst>
                                  <p:childTnLst>
                                    <p:set>
                                      <p:cBhvr>
                                        <p:cTn id="155" dur="1" fill="hold">
                                          <p:stCondLst>
                                            <p:cond delay="0"/>
                                          </p:stCondLst>
                                        </p:cTn>
                                        <p:tgtEl>
                                          <p:spTgt spid="112"/>
                                        </p:tgtEl>
                                        <p:attrNameLst>
                                          <p:attrName>style.visibility</p:attrName>
                                        </p:attrNameLst>
                                      </p:cBhvr>
                                      <p:to>
                                        <p:strVal val="visible"/>
                                      </p:to>
                                    </p:set>
                                    <p:anim calcmode="lin" valueType="num">
                                      <p:cBhvr additive="base">
                                        <p:cTn id="156" dur="500" fill="hold"/>
                                        <p:tgtEl>
                                          <p:spTgt spid="112"/>
                                        </p:tgtEl>
                                        <p:attrNameLst>
                                          <p:attrName>ppt_x</p:attrName>
                                        </p:attrNameLst>
                                      </p:cBhvr>
                                      <p:tavLst>
                                        <p:tav tm="0">
                                          <p:val>
                                            <p:strVal val="#ppt_x"/>
                                          </p:val>
                                        </p:tav>
                                        <p:tav tm="100000">
                                          <p:val>
                                            <p:strVal val="#ppt_x"/>
                                          </p:val>
                                        </p:tav>
                                      </p:tavLst>
                                    </p:anim>
                                    <p:anim calcmode="lin" valueType="num">
                                      <p:cBhvr additive="base">
                                        <p:cTn id="157" dur="500" fill="hold"/>
                                        <p:tgtEl>
                                          <p:spTgt spid="112"/>
                                        </p:tgtEl>
                                        <p:attrNameLst>
                                          <p:attrName>ppt_y</p:attrName>
                                        </p:attrNameLst>
                                      </p:cBhvr>
                                      <p:tavLst>
                                        <p:tav tm="0">
                                          <p:val>
                                            <p:strVal val="1+#ppt_h/2"/>
                                          </p:val>
                                        </p:tav>
                                        <p:tav tm="100000">
                                          <p:val>
                                            <p:strVal val="#ppt_y"/>
                                          </p:val>
                                        </p:tav>
                                      </p:tavLst>
                                    </p:anim>
                                  </p:childTnLst>
                                </p:cTn>
                              </p:par>
                            </p:childTnLst>
                          </p:cTn>
                        </p:par>
                        <p:par>
                          <p:cTn id="158" fill="hold">
                            <p:stCondLst>
                              <p:cond delay="1000"/>
                            </p:stCondLst>
                            <p:childTnLst>
                              <p:par>
                                <p:cTn id="159" presetID="2" presetClass="entr" presetSubtype="6" fill="hold" grpId="0" nodeType="afterEffect">
                                  <p:stCondLst>
                                    <p:cond delay="0"/>
                                  </p:stCondLst>
                                  <p:childTnLst>
                                    <p:set>
                                      <p:cBhvr>
                                        <p:cTn id="160" dur="1" fill="hold">
                                          <p:stCondLst>
                                            <p:cond delay="0"/>
                                          </p:stCondLst>
                                        </p:cTn>
                                        <p:tgtEl>
                                          <p:spTgt spid="113"/>
                                        </p:tgtEl>
                                        <p:attrNameLst>
                                          <p:attrName>style.visibility</p:attrName>
                                        </p:attrNameLst>
                                      </p:cBhvr>
                                      <p:to>
                                        <p:strVal val="visible"/>
                                      </p:to>
                                    </p:set>
                                    <p:anim calcmode="lin" valueType="num">
                                      <p:cBhvr additive="base">
                                        <p:cTn id="161" dur="500" fill="hold"/>
                                        <p:tgtEl>
                                          <p:spTgt spid="113"/>
                                        </p:tgtEl>
                                        <p:attrNameLst>
                                          <p:attrName>ppt_x</p:attrName>
                                        </p:attrNameLst>
                                      </p:cBhvr>
                                      <p:tavLst>
                                        <p:tav tm="0">
                                          <p:val>
                                            <p:strVal val="1+#ppt_w/2"/>
                                          </p:val>
                                        </p:tav>
                                        <p:tav tm="100000">
                                          <p:val>
                                            <p:strVal val="#ppt_x"/>
                                          </p:val>
                                        </p:tav>
                                      </p:tavLst>
                                    </p:anim>
                                    <p:anim calcmode="lin" valueType="num">
                                      <p:cBhvr additive="base">
                                        <p:cTn id="162" dur="500" fill="hold"/>
                                        <p:tgtEl>
                                          <p:spTgt spid="113"/>
                                        </p:tgtEl>
                                        <p:attrNameLst>
                                          <p:attrName>ppt_y</p:attrName>
                                        </p:attrNameLst>
                                      </p:cBhvr>
                                      <p:tavLst>
                                        <p:tav tm="0">
                                          <p:val>
                                            <p:strVal val="1+#ppt_h/2"/>
                                          </p:val>
                                        </p:tav>
                                        <p:tav tm="100000">
                                          <p:val>
                                            <p:strVal val="#ppt_y"/>
                                          </p:val>
                                        </p:tav>
                                      </p:tavLst>
                                    </p:anim>
                                  </p:childTnLst>
                                </p:cTn>
                              </p:par>
                              <p:par>
                                <p:cTn id="163" presetID="2" presetClass="entr" presetSubtype="6" fill="hold" grpId="0" nodeType="withEffect">
                                  <p:stCondLst>
                                    <p:cond delay="0"/>
                                  </p:stCondLst>
                                  <p:childTnLst>
                                    <p:set>
                                      <p:cBhvr>
                                        <p:cTn id="164" dur="1" fill="hold">
                                          <p:stCondLst>
                                            <p:cond delay="0"/>
                                          </p:stCondLst>
                                        </p:cTn>
                                        <p:tgtEl>
                                          <p:spTgt spid="114"/>
                                        </p:tgtEl>
                                        <p:attrNameLst>
                                          <p:attrName>style.visibility</p:attrName>
                                        </p:attrNameLst>
                                      </p:cBhvr>
                                      <p:to>
                                        <p:strVal val="visible"/>
                                      </p:to>
                                    </p:set>
                                    <p:anim calcmode="lin" valueType="num">
                                      <p:cBhvr additive="base">
                                        <p:cTn id="165" dur="500" fill="hold"/>
                                        <p:tgtEl>
                                          <p:spTgt spid="114"/>
                                        </p:tgtEl>
                                        <p:attrNameLst>
                                          <p:attrName>ppt_x</p:attrName>
                                        </p:attrNameLst>
                                      </p:cBhvr>
                                      <p:tavLst>
                                        <p:tav tm="0">
                                          <p:val>
                                            <p:strVal val="1+#ppt_w/2"/>
                                          </p:val>
                                        </p:tav>
                                        <p:tav tm="100000">
                                          <p:val>
                                            <p:strVal val="#ppt_x"/>
                                          </p:val>
                                        </p:tav>
                                      </p:tavLst>
                                    </p:anim>
                                    <p:anim calcmode="lin" valueType="num">
                                      <p:cBhvr additive="base">
                                        <p:cTn id="166" dur="500" fill="hold"/>
                                        <p:tgtEl>
                                          <p:spTgt spid="114"/>
                                        </p:tgtEl>
                                        <p:attrNameLst>
                                          <p:attrName>ppt_y</p:attrName>
                                        </p:attrNameLst>
                                      </p:cBhvr>
                                      <p:tavLst>
                                        <p:tav tm="0">
                                          <p:val>
                                            <p:strVal val="1+#ppt_h/2"/>
                                          </p:val>
                                        </p:tav>
                                        <p:tav tm="100000">
                                          <p:val>
                                            <p:strVal val="#ppt_y"/>
                                          </p:val>
                                        </p:tav>
                                      </p:tavLst>
                                    </p:anim>
                                  </p:childTnLst>
                                </p:cTn>
                              </p:par>
                              <p:par>
                                <p:cTn id="167" presetID="2" presetClass="entr" presetSubtype="6" fill="hold" grpId="0" nodeType="withEffect">
                                  <p:stCondLst>
                                    <p:cond delay="0"/>
                                  </p:stCondLst>
                                  <p:childTnLst>
                                    <p:set>
                                      <p:cBhvr>
                                        <p:cTn id="168" dur="1" fill="hold">
                                          <p:stCondLst>
                                            <p:cond delay="0"/>
                                          </p:stCondLst>
                                        </p:cTn>
                                        <p:tgtEl>
                                          <p:spTgt spid="115"/>
                                        </p:tgtEl>
                                        <p:attrNameLst>
                                          <p:attrName>style.visibility</p:attrName>
                                        </p:attrNameLst>
                                      </p:cBhvr>
                                      <p:to>
                                        <p:strVal val="visible"/>
                                      </p:to>
                                    </p:set>
                                    <p:anim calcmode="lin" valueType="num">
                                      <p:cBhvr additive="base">
                                        <p:cTn id="169" dur="500" fill="hold"/>
                                        <p:tgtEl>
                                          <p:spTgt spid="115"/>
                                        </p:tgtEl>
                                        <p:attrNameLst>
                                          <p:attrName>ppt_x</p:attrName>
                                        </p:attrNameLst>
                                      </p:cBhvr>
                                      <p:tavLst>
                                        <p:tav tm="0">
                                          <p:val>
                                            <p:strVal val="1+#ppt_w/2"/>
                                          </p:val>
                                        </p:tav>
                                        <p:tav tm="100000">
                                          <p:val>
                                            <p:strVal val="#ppt_x"/>
                                          </p:val>
                                        </p:tav>
                                      </p:tavLst>
                                    </p:anim>
                                    <p:anim calcmode="lin" valueType="num">
                                      <p:cBhvr additive="base">
                                        <p:cTn id="170" dur="500" fill="hold"/>
                                        <p:tgtEl>
                                          <p:spTgt spid="115"/>
                                        </p:tgtEl>
                                        <p:attrNameLst>
                                          <p:attrName>ppt_y</p:attrName>
                                        </p:attrNameLst>
                                      </p:cBhvr>
                                      <p:tavLst>
                                        <p:tav tm="0">
                                          <p:val>
                                            <p:strVal val="1+#ppt_h/2"/>
                                          </p:val>
                                        </p:tav>
                                        <p:tav tm="100000">
                                          <p:val>
                                            <p:strVal val="#ppt_y"/>
                                          </p:val>
                                        </p:tav>
                                      </p:tavLst>
                                    </p:anim>
                                  </p:childTnLst>
                                </p:cTn>
                              </p:par>
                              <p:par>
                                <p:cTn id="171" presetID="2" presetClass="entr" presetSubtype="6" fill="hold" grpId="0" nodeType="withEffect">
                                  <p:stCondLst>
                                    <p:cond delay="0"/>
                                  </p:stCondLst>
                                  <p:childTnLst>
                                    <p:set>
                                      <p:cBhvr>
                                        <p:cTn id="172" dur="1" fill="hold">
                                          <p:stCondLst>
                                            <p:cond delay="0"/>
                                          </p:stCondLst>
                                        </p:cTn>
                                        <p:tgtEl>
                                          <p:spTgt spid="116"/>
                                        </p:tgtEl>
                                        <p:attrNameLst>
                                          <p:attrName>style.visibility</p:attrName>
                                        </p:attrNameLst>
                                      </p:cBhvr>
                                      <p:to>
                                        <p:strVal val="visible"/>
                                      </p:to>
                                    </p:set>
                                    <p:anim calcmode="lin" valueType="num">
                                      <p:cBhvr additive="base">
                                        <p:cTn id="173" dur="500" fill="hold"/>
                                        <p:tgtEl>
                                          <p:spTgt spid="116"/>
                                        </p:tgtEl>
                                        <p:attrNameLst>
                                          <p:attrName>ppt_x</p:attrName>
                                        </p:attrNameLst>
                                      </p:cBhvr>
                                      <p:tavLst>
                                        <p:tav tm="0">
                                          <p:val>
                                            <p:strVal val="1+#ppt_w/2"/>
                                          </p:val>
                                        </p:tav>
                                        <p:tav tm="100000">
                                          <p:val>
                                            <p:strVal val="#ppt_x"/>
                                          </p:val>
                                        </p:tav>
                                      </p:tavLst>
                                    </p:anim>
                                    <p:anim calcmode="lin" valueType="num">
                                      <p:cBhvr additive="base">
                                        <p:cTn id="174" dur="500" fill="hold"/>
                                        <p:tgtEl>
                                          <p:spTgt spid="116"/>
                                        </p:tgtEl>
                                        <p:attrNameLst>
                                          <p:attrName>ppt_y</p:attrName>
                                        </p:attrNameLst>
                                      </p:cBhvr>
                                      <p:tavLst>
                                        <p:tav tm="0">
                                          <p:val>
                                            <p:strVal val="1+#ppt_h/2"/>
                                          </p:val>
                                        </p:tav>
                                        <p:tav tm="100000">
                                          <p:val>
                                            <p:strVal val="#ppt_y"/>
                                          </p:val>
                                        </p:tav>
                                      </p:tavLst>
                                    </p:anim>
                                  </p:childTnLst>
                                </p:cTn>
                              </p:par>
                              <p:par>
                                <p:cTn id="175" presetID="2" presetClass="entr" presetSubtype="6" fill="hold" grpId="0" nodeType="withEffect">
                                  <p:stCondLst>
                                    <p:cond delay="0"/>
                                  </p:stCondLst>
                                  <p:childTnLst>
                                    <p:set>
                                      <p:cBhvr>
                                        <p:cTn id="176" dur="1" fill="hold">
                                          <p:stCondLst>
                                            <p:cond delay="0"/>
                                          </p:stCondLst>
                                        </p:cTn>
                                        <p:tgtEl>
                                          <p:spTgt spid="117"/>
                                        </p:tgtEl>
                                        <p:attrNameLst>
                                          <p:attrName>style.visibility</p:attrName>
                                        </p:attrNameLst>
                                      </p:cBhvr>
                                      <p:to>
                                        <p:strVal val="visible"/>
                                      </p:to>
                                    </p:set>
                                    <p:anim calcmode="lin" valueType="num">
                                      <p:cBhvr additive="base">
                                        <p:cTn id="177" dur="500" fill="hold"/>
                                        <p:tgtEl>
                                          <p:spTgt spid="117"/>
                                        </p:tgtEl>
                                        <p:attrNameLst>
                                          <p:attrName>ppt_x</p:attrName>
                                        </p:attrNameLst>
                                      </p:cBhvr>
                                      <p:tavLst>
                                        <p:tav tm="0">
                                          <p:val>
                                            <p:strVal val="1+#ppt_w/2"/>
                                          </p:val>
                                        </p:tav>
                                        <p:tav tm="100000">
                                          <p:val>
                                            <p:strVal val="#ppt_x"/>
                                          </p:val>
                                        </p:tav>
                                      </p:tavLst>
                                    </p:anim>
                                    <p:anim calcmode="lin" valueType="num">
                                      <p:cBhvr additive="base">
                                        <p:cTn id="178" dur="500" fill="hold"/>
                                        <p:tgtEl>
                                          <p:spTgt spid="117"/>
                                        </p:tgtEl>
                                        <p:attrNameLst>
                                          <p:attrName>ppt_y</p:attrName>
                                        </p:attrNameLst>
                                      </p:cBhvr>
                                      <p:tavLst>
                                        <p:tav tm="0">
                                          <p:val>
                                            <p:strVal val="1+#ppt_h/2"/>
                                          </p:val>
                                        </p:tav>
                                        <p:tav tm="100000">
                                          <p:val>
                                            <p:strVal val="#ppt_y"/>
                                          </p:val>
                                        </p:tav>
                                      </p:tavLst>
                                    </p:anim>
                                  </p:childTnLst>
                                </p:cTn>
                              </p:par>
                              <p:par>
                                <p:cTn id="179" presetID="2" presetClass="entr" presetSubtype="6" fill="hold" grpId="0" nodeType="withEffect">
                                  <p:stCondLst>
                                    <p:cond delay="0"/>
                                  </p:stCondLst>
                                  <p:childTnLst>
                                    <p:set>
                                      <p:cBhvr>
                                        <p:cTn id="180" dur="1" fill="hold">
                                          <p:stCondLst>
                                            <p:cond delay="0"/>
                                          </p:stCondLst>
                                        </p:cTn>
                                        <p:tgtEl>
                                          <p:spTgt spid="118"/>
                                        </p:tgtEl>
                                        <p:attrNameLst>
                                          <p:attrName>style.visibility</p:attrName>
                                        </p:attrNameLst>
                                      </p:cBhvr>
                                      <p:to>
                                        <p:strVal val="visible"/>
                                      </p:to>
                                    </p:set>
                                    <p:anim calcmode="lin" valueType="num">
                                      <p:cBhvr additive="base">
                                        <p:cTn id="181" dur="500" fill="hold"/>
                                        <p:tgtEl>
                                          <p:spTgt spid="118"/>
                                        </p:tgtEl>
                                        <p:attrNameLst>
                                          <p:attrName>ppt_x</p:attrName>
                                        </p:attrNameLst>
                                      </p:cBhvr>
                                      <p:tavLst>
                                        <p:tav tm="0">
                                          <p:val>
                                            <p:strVal val="1+#ppt_w/2"/>
                                          </p:val>
                                        </p:tav>
                                        <p:tav tm="100000">
                                          <p:val>
                                            <p:strVal val="#ppt_x"/>
                                          </p:val>
                                        </p:tav>
                                      </p:tavLst>
                                    </p:anim>
                                    <p:anim calcmode="lin" valueType="num">
                                      <p:cBhvr additive="base">
                                        <p:cTn id="182" dur="500" fill="hold"/>
                                        <p:tgtEl>
                                          <p:spTgt spid="118"/>
                                        </p:tgtEl>
                                        <p:attrNameLst>
                                          <p:attrName>ppt_y</p:attrName>
                                        </p:attrNameLst>
                                      </p:cBhvr>
                                      <p:tavLst>
                                        <p:tav tm="0">
                                          <p:val>
                                            <p:strVal val="1+#ppt_h/2"/>
                                          </p:val>
                                        </p:tav>
                                        <p:tav tm="100000">
                                          <p:val>
                                            <p:strVal val="#ppt_y"/>
                                          </p:val>
                                        </p:tav>
                                      </p:tavLst>
                                    </p:anim>
                                  </p:childTnLst>
                                </p:cTn>
                              </p:par>
                              <p:par>
                                <p:cTn id="183" presetID="2" presetClass="entr" presetSubtype="6" fill="hold" grpId="0" nodeType="withEffect">
                                  <p:stCondLst>
                                    <p:cond delay="0"/>
                                  </p:stCondLst>
                                  <p:childTnLst>
                                    <p:set>
                                      <p:cBhvr>
                                        <p:cTn id="184" dur="1" fill="hold">
                                          <p:stCondLst>
                                            <p:cond delay="0"/>
                                          </p:stCondLst>
                                        </p:cTn>
                                        <p:tgtEl>
                                          <p:spTgt spid="119"/>
                                        </p:tgtEl>
                                        <p:attrNameLst>
                                          <p:attrName>style.visibility</p:attrName>
                                        </p:attrNameLst>
                                      </p:cBhvr>
                                      <p:to>
                                        <p:strVal val="visible"/>
                                      </p:to>
                                    </p:set>
                                    <p:anim calcmode="lin" valueType="num">
                                      <p:cBhvr additive="base">
                                        <p:cTn id="185" dur="500" fill="hold"/>
                                        <p:tgtEl>
                                          <p:spTgt spid="119"/>
                                        </p:tgtEl>
                                        <p:attrNameLst>
                                          <p:attrName>ppt_x</p:attrName>
                                        </p:attrNameLst>
                                      </p:cBhvr>
                                      <p:tavLst>
                                        <p:tav tm="0">
                                          <p:val>
                                            <p:strVal val="1+#ppt_w/2"/>
                                          </p:val>
                                        </p:tav>
                                        <p:tav tm="100000">
                                          <p:val>
                                            <p:strVal val="#ppt_x"/>
                                          </p:val>
                                        </p:tav>
                                      </p:tavLst>
                                    </p:anim>
                                    <p:anim calcmode="lin" valueType="num">
                                      <p:cBhvr additive="base">
                                        <p:cTn id="186" dur="500" fill="hold"/>
                                        <p:tgtEl>
                                          <p:spTgt spid="119"/>
                                        </p:tgtEl>
                                        <p:attrNameLst>
                                          <p:attrName>ppt_y</p:attrName>
                                        </p:attrNameLst>
                                      </p:cBhvr>
                                      <p:tavLst>
                                        <p:tav tm="0">
                                          <p:val>
                                            <p:strVal val="1+#ppt_h/2"/>
                                          </p:val>
                                        </p:tav>
                                        <p:tav tm="100000">
                                          <p:val>
                                            <p:strVal val="#ppt_y"/>
                                          </p:val>
                                        </p:tav>
                                      </p:tavLst>
                                    </p:anim>
                                  </p:childTnLst>
                                </p:cTn>
                              </p:par>
                              <p:par>
                                <p:cTn id="187" presetID="2" presetClass="entr" presetSubtype="6" fill="hold" grpId="0" nodeType="withEffect">
                                  <p:stCondLst>
                                    <p:cond delay="0"/>
                                  </p:stCondLst>
                                  <p:childTnLst>
                                    <p:set>
                                      <p:cBhvr>
                                        <p:cTn id="188" dur="1" fill="hold">
                                          <p:stCondLst>
                                            <p:cond delay="0"/>
                                          </p:stCondLst>
                                        </p:cTn>
                                        <p:tgtEl>
                                          <p:spTgt spid="120"/>
                                        </p:tgtEl>
                                        <p:attrNameLst>
                                          <p:attrName>style.visibility</p:attrName>
                                        </p:attrNameLst>
                                      </p:cBhvr>
                                      <p:to>
                                        <p:strVal val="visible"/>
                                      </p:to>
                                    </p:set>
                                    <p:anim calcmode="lin" valueType="num">
                                      <p:cBhvr additive="base">
                                        <p:cTn id="189" dur="500" fill="hold"/>
                                        <p:tgtEl>
                                          <p:spTgt spid="120"/>
                                        </p:tgtEl>
                                        <p:attrNameLst>
                                          <p:attrName>ppt_x</p:attrName>
                                        </p:attrNameLst>
                                      </p:cBhvr>
                                      <p:tavLst>
                                        <p:tav tm="0">
                                          <p:val>
                                            <p:strVal val="1+#ppt_w/2"/>
                                          </p:val>
                                        </p:tav>
                                        <p:tav tm="100000">
                                          <p:val>
                                            <p:strVal val="#ppt_x"/>
                                          </p:val>
                                        </p:tav>
                                      </p:tavLst>
                                    </p:anim>
                                    <p:anim calcmode="lin" valueType="num">
                                      <p:cBhvr additive="base">
                                        <p:cTn id="190" dur="500" fill="hold"/>
                                        <p:tgtEl>
                                          <p:spTgt spid="120"/>
                                        </p:tgtEl>
                                        <p:attrNameLst>
                                          <p:attrName>ppt_y</p:attrName>
                                        </p:attrNameLst>
                                      </p:cBhvr>
                                      <p:tavLst>
                                        <p:tav tm="0">
                                          <p:val>
                                            <p:strVal val="1+#ppt_h/2"/>
                                          </p:val>
                                        </p:tav>
                                        <p:tav tm="100000">
                                          <p:val>
                                            <p:strVal val="#ppt_y"/>
                                          </p:val>
                                        </p:tav>
                                      </p:tavLst>
                                    </p:anim>
                                  </p:childTnLst>
                                </p:cTn>
                              </p:par>
                              <p:par>
                                <p:cTn id="191" presetID="2" presetClass="entr" presetSubtype="6" fill="hold" grpId="0" nodeType="withEffect">
                                  <p:stCondLst>
                                    <p:cond delay="0"/>
                                  </p:stCondLst>
                                  <p:childTnLst>
                                    <p:set>
                                      <p:cBhvr>
                                        <p:cTn id="192" dur="1" fill="hold">
                                          <p:stCondLst>
                                            <p:cond delay="0"/>
                                          </p:stCondLst>
                                        </p:cTn>
                                        <p:tgtEl>
                                          <p:spTgt spid="121"/>
                                        </p:tgtEl>
                                        <p:attrNameLst>
                                          <p:attrName>style.visibility</p:attrName>
                                        </p:attrNameLst>
                                      </p:cBhvr>
                                      <p:to>
                                        <p:strVal val="visible"/>
                                      </p:to>
                                    </p:set>
                                    <p:anim calcmode="lin" valueType="num">
                                      <p:cBhvr additive="base">
                                        <p:cTn id="193" dur="500" fill="hold"/>
                                        <p:tgtEl>
                                          <p:spTgt spid="121"/>
                                        </p:tgtEl>
                                        <p:attrNameLst>
                                          <p:attrName>ppt_x</p:attrName>
                                        </p:attrNameLst>
                                      </p:cBhvr>
                                      <p:tavLst>
                                        <p:tav tm="0">
                                          <p:val>
                                            <p:strVal val="1+#ppt_w/2"/>
                                          </p:val>
                                        </p:tav>
                                        <p:tav tm="100000">
                                          <p:val>
                                            <p:strVal val="#ppt_x"/>
                                          </p:val>
                                        </p:tav>
                                      </p:tavLst>
                                    </p:anim>
                                    <p:anim calcmode="lin" valueType="num">
                                      <p:cBhvr additive="base">
                                        <p:cTn id="194" dur="500" fill="hold"/>
                                        <p:tgtEl>
                                          <p:spTgt spid="121"/>
                                        </p:tgtEl>
                                        <p:attrNameLst>
                                          <p:attrName>ppt_y</p:attrName>
                                        </p:attrNameLst>
                                      </p:cBhvr>
                                      <p:tavLst>
                                        <p:tav tm="0">
                                          <p:val>
                                            <p:strVal val="1+#ppt_h/2"/>
                                          </p:val>
                                        </p:tav>
                                        <p:tav tm="100000">
                                          <p:val>
                                            <p:strVal val="#ppt_y"/>
                                          </p:val>
                                        </p:tav>
                                      </p:tavLst>
                                    </p:anim>
                                  </p:childTnLst>
                                </p:cTn>
                              </p:par>
                              <p:par>
                                <p:cTn id="195" presetID="2" presetClass="entr" presetSubtype="6" fill="hold" grpId="0" nodeType="withEffect">
                                  <p:stCondLst>
                                    <p:cond delay="0"/>
                                  </p:stCondLst>
                                  <p:childTnLst>
                                    <p:set>
                                      <p:cBhvr>
                                        <p:cTn id="196" dur="1" fill="hold">
                                          <p:stCondLst>
                                            <p:cond delay="0"/>
                                          </p:stCondLst>
                                        </p:cTn>
                                        <p:tgtEl>
                                          <p:spTgt spid="122"/>
                                        </p:tgtEl>
                                        <p:attrNameLst>
                                          <p:attrName>style.visibility</p:attrName>
                                        </p:attrNameLst>
                                      </p:cBhvr>
                                      <p:to>
                                        <p:strVal val="visible"/>
                                      </p:to>
                                    </p:set>
                                    <p:anim calcmode="lin" valueType="num">
                                      <p:cBhvr additive="base">
                                        <p:cTn id="197" dur="500" fill="hold"/>
                                        <p:tgtEl>
                                          <p:spTgt spid="122"/>
                                        </p:tgtEl>
                                        <p:attrNameLst>
                                          <p:attrName>ppt_x</p:attrName>
                                        </p:attrNameLst>
                                      </p:cBhvr>
                                      <p:tavLst>
                                        <p:tav tm="0">
                                          <p:val>
                                            <p:strVal val="1+#ppt_w/2"/>
                                          </p:val>
                                        </p:tav>
                                        <p:tav tm="100000">
                                          <p:val>
                                            <p:strVal val="#ppt_x"/>
                                          </p:val>
                                        </p:tav>
                                      </p:tavLst>
                                    </p:anim>
                                    <p:anim calcmode="lin" valueType="num">
                                      <p:cBhvr additive="base">
                                        <p:cTn id="198" dur="500" fill="hold"/>
                                        <p:tgtEl>
                                          <p:spTgt spid="122"/>
                                        </p:tgtEl>
                                        <p:attrNameLst>
                                          <p:attrName>ppt_y</p:attrName>
                                        </p:attrNameLst>
                                      </p:cBhvr>
                                      <p:tavLst>
                                        <p:tav tm="0">
                                          <p:val>
                                            <p:strVal val="1+#ppt_h/2"/>
                                          </p:val>
                                        </p:tav>
                                        <p:tav tm="100000">
                                          <p:val>
                                            <p:strVal val="#ppt_y"/>
                                          </p:val>
                                        </p:tav>
                                      </p:tavLst>
                                    </p:anim>
                                  </p:childTnLst>
                                </p:cTn>
                              </p:par>
                              <p:par>
                                <p:cTn id="199" presetID="2" presetClass="entr" presetSubtype="6" fill="hold" grpId="0" nodeType="withEffect">
                                  <p:stCondLst>
                                    <p:cond delay="0"/>
                                  </p:stCondLst>
                                  <p:childTnLst>
                                    <p:set>
                                      <p:cBhvr>
                                        <p:cTn id="200" dur="1" fill="hold">
                                          <p:stCondLst>
                                            <p:cond delay="0"/>
                                          </p:stCondLst>
                                        </p:cTn>
                                        <p:tgtEl>
                                          <p:spTgt spid="123"/>
                                        </p:tgtEl>
                                        <p:attrNameLst>
                                          <p:attrName>style.visibility</p:attrName>
                                        </p:attrNameLst>
                                      </p:cBhvr>
                                      <p:to>
                                        <p:strVal val="visible"/>
                                      </p:to>
                                    </p:set>
                                    <p:anim calcmode="lin" valueType="num">
                                      <p:cBhvr additive="base">
                                        <p:cTn id="201" dur="500" fill="hold"/>
                                        <p:tgtEl>
                                          <p:spTgt spid="123"/>
                                        </p:tgtEl>
                                        <p:attrNameLst>
                                          <p:attrName>ppt_x</p:attrName>
                                        </p:attrNameLst>
                                      </p:cBhvr>
                                      <p:tavLst>
                                        <p:tav tm="0">
                                          <p:val>
                                            <p:strVal val="1+#ppt_w/2"/>
                                          </p:val>
                                        </p:tav>
                                        <p:tav tm="100000">
                                          <p:val>
                                            <p:strVal val="#ppt_x"/>
                                          </p:val>
                                        </p:tav>
                                      </p:tavLst>
                                    </p:anim>
                                    <p:anim calcmode="lin" valueType="num">
                                      <p:cBhvr additive="base">
                                        <p:cTn id="202" dur="500" fill="hold"/>
                                        <p:tgtEl>
                                          <p:spTgt spid="123"/>
                                        </p:tgtEl>
                                        <p:attrNameLst>
                                          <p:attrName>ppt_y</p:attrName>
                                        </p:attrNameLst>
                                      </p:cBhvr>
                                      <p:tavLst>
                                        <p:tav tm="0">
                                          <p:val>
                                            <p:strVal val="1+#ppt_h/2"/>
                                          </p:val>
                                        </p:tav>
                                        <p:tav tm="100000">
                                          <p:val>
                                            <p:strVal val="#ppt_y"/>
                                          </p:val>
                                        </p:tav>
                                      </p:tavLst>
                                    </p:anim>
                                  </p:childTnLst>
                                </p:cTn>
                              </p:par>
                              <p:par>
                                <p:cTn id="203" presetID="2" presetClass="entr" presetSubtype="6" fill="hold" grpId="0" nodeType="withEffect">
                                  <p:stCondLst>
                                    <p:cond delay="0"/>
                                  </p:stCondLst>
                                  <p:childTnLst>
                                    <p:set>
                                      <p:cBhvr>
                                        <p:cTn id="204" dur="1" fill="hold">
                                          <p:stCondLst>
                                            <p:cond delay="0"/>
                                          </p:stCondLst>
                                        </p:cTn>
                                        <p:tgtEl>
                                          <p:spTgt spid="124"/>
                                        </p:tgtEl>
                                        <p:attrNameLst>
                                          <p:attrName>style.visibility</p:attrName>
                                        </p:attrNameLst>
                                      </p:cBhvr>
                                      <p:to>
                                        <p:strVal val="visible"/>
                                      </p:to>
                                    </p:set>
                                    <p:anim calcmode="lin" valueType="num">
                                      <p:cBhvr additive="base">
                                        <p:cTn id="205" dur="500" fill="hold"/>
                                        <p:tgtEl>
                                          <p:spTgt spid="124"/>
                                        </p:tgtEl>
                                        <p:attrNameLst>
                                          <p:attrName>ppt_x</p:attrName>
                                        </p:attrNameLst>
                                      </p:cBhvr>
                                      <p:tavLst>
                                        <p:tav tm="0">
                                          <p:val>
                                            <p:strVal val="1+#ppt_w/2"/>
                                          </p:val>
                                        </p:tav>
                                        <p:tav tm="100000">
                                          <p:val>
                                            <p:strVal val="#ppt_x"/>
                                          </p:val>
                                        </p:tav>
                                      </p:tavLst>
                                    </p:anim>
                                    <p:anim calcmode="lin" valueType="num">
                                      <p:cBhvr additive="base">
                                        <p:cTn id="206" dur="500" fill="hold"/>
                                        <p:tgtEl>
                                          <p:spTgt spid="124"/>
                                        </p:tgtEl>
                                        <p:attrNameLst>
                                          <p:attrName>ppt_y</p:attrName>
                                        </p:attrNameLst>
                                      </p:cBhvr>
                                      <p:tavLst>
                                        <p:tav tm="0">
                                          <p:val>
                                            <p:strVal val="1+#ppt_h/2"/>
                                          </p:val>
                                        </p:tav>
                                        <p:tav tm="100000">
                                          <p:val>
                                            <p:strVal val="#ppt_y"/>
                                          </p:val>
                                        </p:tav>
                                      </p:tavLst>
                                    </p:anim>
                                  </p:childTnLst>
                                </p:cTn>
                              </p:par>
                              <p:par>
                                <p:cTn id="207" presetID="2" presetClass="entr" presetSubtype="6" fill="hold" grpId="0" nodeType="withEffect">
                                  <p:stCondLst>
                                    <p:cond delay="0"/>
                                  </p:stCondLst>
                                  <p:childTnLst>
                                    <p:set>
                                      <p:cBhvr>
                                        <p:cTn id="208" dur="1" fill="hold">
                                          <p:stCondLst>
                                            <p:cond delay="0"/>
                                          </p:stCondLst>
                                        </p:cTn>
                                        <p:tgtEl>
                                          <p:spTgt spid="125"/>
                                        </p:tgtEl>
                                        <p:attrNameLst>
                                          <p:attrName>style.visibility</p:attrName>
                                        </p:attrNameLst>
                                      </p:cBhvr>
                                      <p:to>
                                        <p:strVal val="visible"/>
                                      </p:to>
                                    </p:set>
                                    <p:anim calcmode="lin" valueType="num">
                                      <p:cBhvr additive="base">
                                        <p:cTn id="209" dur="500" fill="hold"/>
                                        <p:tgtEl>
                                          <p:spTgt spid="125"/>
                                        </p:tgtEl>
                                        <p:attrNameLst>
                                          <p:attrName>ppt_x</p:attrName>
                                        </p:attrNameLst>
                                      </p:cBhvr>
                                      <p:tavLst>
                                        <p:tav tm="0">
                                          <p:val>
                                            <p:strVal val="1+#ppt_w/2"/>
                                          </p:val>
                                        </p:tav>
                                        <p:tav tm="100000">
                                          <p:val>
                                            <p:strVal val="#ppt_x"/>
                                          </p:val>
                                        </p:tav>
                                      </p:tavLst>
                                    </p:anim>
                                    <p:anim calcmode="lin" valueType="num">
                                      <p:cBhvr additive="base">
                                        <p:cTn id="210" dur="500" fill="hold"/>
                                        <p:tgtEl>
                                          <p:spTgt spid="125"/>
                                        </p:tgtEl>
                                        <p:attrNameLst>
                                          <p:attrName>ppt_y</p:attrName>
                                        </p:attrNameLst>
                                      </p:cBhvr>
                                      <p:tavLst>
                                        <p:tav tm="0">
                                          <p:val>
                                            <p:strVal val="1+#ppt_h/2"/>
                                          </p:val>
                                        </p:tav>
                                        <p:tav tm="100000">
                                          <p:val>
                                            <p:strVal val="#ppt_y"/>
                                          </p:val>
                                        </p:tav>
                                      </p:tavLst>
                                    </p:anim>
                                  </p:childTnLst>
                                </p:cTn>
                              </p:par>
                              <p:par>
                                <p:cTn id="211" presetID="2" presetClass="entr" presetSubtype="6" fill="hold" grpId="0" nodeType="withEffect">
                                  <p:stCondLst>
                                    <p:cond delay="0"/>
                                  </p:stCondLst>
                                  <p:childTnLst>
                                    <p:set>
                                      <p:cBhvr>
                                        <p:cTn id="212" dur="1" fill="hold">
                                          <p:stCondLst>
                                            <p:cond delay="0"/>
                                          </p:stCondLst>
                                        </p:cTn>
                                        <p:tgtEl>
                                          <p:spTgt spid="126"/>
                                        </p:tgtEl>
                                        <p:attrNameLst>
                                          <p:attrName>style.visibility</p:attrName>
                                        </p:attrNameLst>
                                      </p:cBhvr>
                                      <p:to>
                                        <p:strVal val="visible"/>
                                      </p:to>
                                    </p:set>
                                    <p:anim calcmode="lin" valueType="num">
                                      <p:cBhvr additive="base">
                                        <p:cTn id="213" dur="500" fill="hold"/>
                                        <p:tgtEl>
                                          <p:spTgt spid="126"/>
                                        </p:tgtEl>
                                        <p:attrNameLst>
                                          <p:attrName>ppt_x</p:attrName>
                                        </p:attrNameLst>
                                      </p:cBhvr>
                                      <p:tavLst>
                                        <p:tav tm="0">
                                          <p:val>
                                            <p:strVal val="1+#ppt_w/2"/>
                                          </p:val>
                                        </p:tav>
                                        <p:tav tm="100000">
                                          <p:val>
                                            <p:strVal val="#ppt_x"/>
                                          </p:val>
                                        </p:tav>
                                      </p:tavLst>
                                    </p:anim>
                                    <p:anim calcmode="lin" valueType="num">
                                      <p:cBhvr additive="base">
                                        <p:cTn id="214" dur="500" fill="hold"/>
                                        <p:tgtEl>
                                          <p:spTgt spid="126"/>
                                        </p:tgtEl>
                                        <p:attrNameLst>
                                          <p:attrName>ppt_y</p:attrName>
                                        </p:attrNameLst>
                                      </p:cBhvr>
                                      <p:tavLst>
                                        <p:tav tm="0">
                                          <p:val>
                                            <p:strVal val="1+#ppt_h/2"/>
                                          </p:val>
                                        </p:tav>
                                        <p:tav tm="100000">
                                          <p:val>
                                            <p:strVal val="#ppt_y"/>
                                          </p:val>
                                        </p:tav>
                                      </p:tavLst>
                                    </p:anim>
                                  </p:childTnLst>
                                </p:cTn>
                              </p:par>
                              <p:par>
                                <p:cTn id="215" presetID="2" presetClass="entr" presetSubtype="6" fill="hold" grpId="0" nodeType="withEffect">
                                  <p:stCondLst>
                                    <p:cond delay="0"/>
                                  </p:stCondLst>
                                  <p:childTnLst>
                                    <p:set>
                                      <p:cBhvr>
                                        <p:cTn id="216" dur="1" fill="hold">
                                          <p:stCondLst>
                                            <p:cond delay="0"/>
                                          </p:stCondLst>
                                        </p:cTn>
                                        <p:tgtEl>
                                          <p:spTgt spid="127"/>
                                        </p:tgtEl>
                                        <p:attrNameLst>
                                          <p:attrName>style.visibility</p:attrName>
                                        </p:attrNameLst>
                                      </p:cBhvr>
                                      <p:to>
                                        <p:strVal val="visible"/>
                                      </p:to>
                                    </p:set>
                                    <p:anim calcmode="lin" valueType="num">
                                      <p:cBhvr additive="base">
                                        <p:cTn id="217" dur="500" fill="hold"/>
                                        <p:tgtEl>
                                          <p:spTgt spid="127"/>
                                        </p:tgtEl>
                                        <p:attrNameLst>
                                          <p:attrName>ppt_x</p:attrName>
                                        </p:attrNameLst>
                                      </p:cBhvr>
                                      <p:tavLst>
                                        <p:tav tm="0">
                                          <p:val>
                                            <p:strVal val="1+#ppt_w/2"/>
                                          </p:val>
                                        </p:tav>
                                        <p:tav tm="100000">
                                          <p:val>
                                            <p:strVal val="#ppt_x"/>
                                          </p:val>
                                        </p:tav>
                                      </p:tavLst>
                                    </p:anim>
                                    <p:anim calcmode="lin" valueType="num">
                                      <p:cBhvr additive="base">
                                        <p:cTn id="218" dur="500" fill="hold"/>
                                        <p:tgtEl>
                                          <p:spTgt spid="127"/>
                                        </p:tgtEl>
                                        <p:attrNameLst>
                                          <p:attrName>ppt_y</p:attrName>
                                        </p:attrNameLst>
                                      </p:cBhvr>
                                      <p:tavLst>
                                        <p:tav tm="0">
                                          <p:val>
                                            <p:strVal val="1+#ppt_h/2"/>
                                          </p:val>
                                        </p:tav>
                                        <p:tav tm="100000">
                                          <p:val>
                                            <p:strVal val="#ppt_y"/>
                                          </p:val>
                                        </p:tav>
                                      </p:tavLst>
                                    </p:anim>
                                  </p:childTnLst>
                                </p:cTn>
                              </p:par>
                              <p:par>
                                <p:cTn id="219" presetID="2" presetClass="entr" presetSubtype="6" fill="hold" grpId="0" nodeType="withEffect">
                                  <p:stCondLst>
                                    <p:cond delay="0"/>
                                  </p:stCondLst>
                                  <p:childTnLst>
                                    <p:set>
                                      <p:cBhvr>
                                        <p:cTn id="220" dur="1" fill="hold">
                                          <p:stCondLst>
                                            <p:cond delay="0"/>
                                          </p:stCondLst>
                                        </p:cTn>
                                        <p:tgtEl>
                                          <p:spTgt spid="128"/>
                                        </p:tgtEl>
                                        <p:attrNameLst>
                                          <p:attrName>style.visibility</p:attrName>
                                        </p:attrNameLst>
                                      </p:cBhvr>
                                      <p:to>
                                        <p:strVal val="visible"/>
                                      </p:to>
                                    </p:set>
                                    <p:anim calcmode="lin" valueType="num">
                                      <p:cBhvr additive="base">
                                        <p:cTn id="221" dur="500" fill="hold"/>
                                        <p:tgtEl>
                                          <p:spTgt spid="128"/>
                                        </p:tgtEl>
                                        <p:attrNameLst>
                                          <p:attrName>ppt_x</p:attrName>
                                        </p:attrNameLst>
                                      </p:cBhvr>
                                      <p:tavLst>
                                        <p:tav tm="0">
                                          <p:val>
                                            <p:strVal val="1+#ppt_w/2"/>
                                          </p:val>
                                        </p:tav>
                                        <p:tav tm="100000">
                                          <p:val>
                                            <p:strVal val="#ppt_x"/>
                                          </p:val>
                                        </p:tav>
                                      </p:tavLst>
                                    </p:anim>
                                    <p:anim calcmode="lin" valueType="num">
                                      <p:cBhvr additive="base">
                                        <p:cTn id="222" dur="500" fill="hold"/>
                                        <p:tgtEl>
                                          <p:spTgt spid="128"/>
                                        </p:tgtEl>
                                        <p:attrNameLst>
                                          <p:attrName>ppt_y</p:attrName>
                                        </p:attrNameLst>
                                      </p:cBhvr>
                                      <p:tavLst>
                                        <p:tav tm="0">
                                          <p:val>
                                            <p:strVal val="1+#ppt_h/2"/>
                                          </p:val>
                                        </p:tav>
                                        <p:tav tm="100000">
                                          <p:val>
                                            <p:strVal val="#ppt_y"/>
                                          </p:val>
                                        </p:tav>
                                      </p:tavLst>
                                    </p:anim>
                                  </p:childTnLst>
                                </p:cTn>
                              </p:par>
                              <p:par>
                                <p:cTn id="223" presetID="2" presetClass="entr" presetSubtype="6" fill="hold" grpId="0" nodeType="withEffect">
                                  <p:stCondLst>
                                    <p:cond delay="0"/>
                                  </p:stCondLst>
                                  <p:childTnLst>
                                    <p:set>
                                      <p:cBhvr>
                                        <p:cTn id="224" dur="1" fill="hold">
                                          <p:stCondLst>
                                            <p:cond delay="0"/>
                                          </p:stCondLst>
                                        </p:cTn>
                                        <p:tgtEl>
                                          <p:spTgt spid="129"/>
                                        </p:tgtEl>
                                        <p:attrNameLst>
                                          <p:attrName>style.visibility</p:attrName>
                                        </p:attrNameLst>
                                      </p:cBhvr>
                                      <p:to>
                                        <p:strVal val="visible"/>
                                      </p:to>
                                    </p:set>
                                    <p:anim calcmode="lin" valueType="num">
                                      <p:cBhvr additive="base">
                                        <p:cTn id="225" dur="500" fill="hold"/>
                                        <p:tgtEl>
                                          <p:spTgt spid="129"/>
                                        </p:tgtEl>
                                        <p:attrNameLst>
                                          <p:attrName>ppt_x</p:attrName>
                                        </p:attrNameLst>
                                      </p:cBhvr>
                                      <p:tavLst>
                                        <p:tav tm="0">
                                          <p:val>
                                            <p:strVal val="1+#ppt_w/2"/>
                                          </p:val>
                                        </p:tav>
                                        <p:tav tm="100000">
                                          <p:val>
                                            <p:strVal val="#ppt_x"/>
                                          </p:val>
                                        </p:tav>
                                      </p:tavLst>
                                    </p:anim>
                                    <p:anim calcmode="lin" valueType="num">
                                      <p:cBhvr additive="base">
                                        <p:cTn id="226" dur="500" fill="hold"/>
                                        <p:tgtEl>
                                          <p:spTgt spid="129"/>
                                        </p:tgtEl>
                                        <p:attrNameLst>
                                          <p:attrName>ppt_y</p:attrName>
                                        </p:attrNameLst>
                                      </p:cBhvr>
                                      <p:tavLst>
                                        <p:tav tm="0">
                                          <p:val>
                                            <p:strVal val="1+#ppt_h/2"/>
                                          </p:val>
                                        </p:tav>
                                        <p:tav tm="100000">
                                          <p:val>
                                            <p:strVal val="#ppt_y"/>
                                          </p:val>
                                        </p:tav>
                                      </p:tavLst>
                                    </p:anim>
                                  </p:childTnLst>
                                </p:cTn>
                              </p:par>
                              <p:par>
                                <p:cTn id="227" presetID="2" presetClass="entr" presetSubtype="6" fill="hold" grpId="0" nodeType="withEffect">
                                  <p:stCondLst>
                                    <p:cond delay="0"/>
                                  </p:stCondLst>
                                  <p:childTnLst>
                                    <p:set>
                                      <p:cBhvr>
                                        <p:cTn id="228" dur="1" fill="hold">
                                          <p:stCondLst>
                                            <p:cond delay="0"/>
                                          </p:stCondLst>
                                        </p:cTn>
                                        <p:tgtEl>
                                          <p:spTgt spid="130"/>
                                        </p:tgtEl>
                                        <p:attrNameLst>
                                          <p:attrName>style.visibility</p:attrName>
                                        </p:attrNameLst>
                                      </p:cBhvr>
                                      <p:to>
                                        <p:strVal val="visible"/>
                                      </p:to>
                                    </p:set>
                                    <p:anim calcmode="lin" valueType="num">
                                      <p:cBhvr additive="base">
                                        <p:cTn id="229" dur="500" fill="hold"/>
                                        <p:tgtEl>
                                          <p:spTgt spid="130"/>
                                        </p:tgtEl>
                                        <p:attrNameLst>
                                          <p:attrName>ppt_x</p:attrName>
                                        </p:attrNameLst>
                                      </p:cBhvr>
                                      <p:tavLst>
                                        <p:tav tm="0">
                                          <p:val>
                                            <p:strVal val="1+#ppt_w/2"/>
                                          </p:val>
                                        </p:tav>
                                        <p:tav tm="100000">
                                          <p:val>
                                            <p:strVal val="#ppt_x"/>
                                          </p:val>
                                        </p:tav>
                                      </p:tavLst>
                                    </p:anim>
                                    <p:anim calcmode="lin" valueType="num">
                                      <p:cBhvr additive="base">
                                        <p:cTn id="230" dur="500" fill="hold"/>
                                        <p:tgtEl>
                                          <p:spTgt spid="130"/>
                                        </p:tgtEl>
                                        <p:attrNameLst>
                                          <p:attrName>ppt_y</p:attrName>
                                        </p:attrNameLst>
                                      </p:cBhvr>
                                      <p:tavLst>
                                        <p:tav tm="0">
                                          <p:val>
                                            <p:strVal val="1+#ppt_h/2"/>
                                          </p:val>
                                        </p:tav>
                                        <p:tav tm="100000">
                                          <p:val>
                                            <p:strVal val="#ppt_y"/>
                                          </p:val>
                                        </p:tav>
                                      </p:tavLst>
                                    </p:anim>
                                  </p:childTnLst>
                                </p:cTn>
                              </p:par>
                              <p:par>
                                <p:cTn id="231" presetID="2" presetClass="entr" presetSubtype="6" fill="hold" grpId="0" nodeType="withEffect">
                                  <p:stCondLst>
                                    <p:cond delay="0"/>
                                  </p:stCondLst>
                                  <p:childTnLst>
                                    <p:set>
                                      <p:cBhvr>
                                        <p:cTn id="232" dur="1" fill="hold">
                                          <p:stCondLst>
                                            <p:cond delay="0"/>
                                          </p:stCondLst>
                                        </p:cTn>
                                        <p:tgtEl>
                                          <p:spTgt spid="131"/>
                                        </p:tgtEl>
                                        <p:attrNameLst>
                                          <p:attrName>style.visibility</p:attrName>
                                        </p:attrNameLst>
                                      </p:cBhvr>
                                      <p:to>
                                        <p:strVal val="visible"/>
                                      </p:to>
                                    </p:set>
                                    <p:anim calcmode="lin" valueType="num">
                                      <p:cBhvr additive="base">
                                        <p:cTn id="233" dur="500" fill="hold"/>
                                        <p:tgtEl>
                                          <p:spTgt spid="131"/>
                                        </p:tgtEl>
                                        <p:attrNameLst>
                                          <p:attrName>ppt_x</p:attrName>
                                        </p:attrNameLst>
                                      </p:cBhvr>
                                      <p:tavLst>
                                        <p:tav tm="0">
                                          <p:val>
                                            <p:strVal val="1+#ppt_w/2"/>
                                          </p:val>
                                        </p:tav>
                                        <p:tav tm="100000">
                                          <p:val>
                                            <p:strVal val="#ppt_x"/>
                                          </p:val>
                                        </p:tav>
                                      </p:tavLst>
                                    </p:anim>
                                    <p:anim calcmode="lin" valueType="num">
                                      <p:cBhvr additive="base">
                                        <p:cTn id="234" dur="500" fill="hold"/>
                                        <p:tgtEl>
                                          <p:spTgt spid="1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p:bldP spid="84" grpId="0"/>
      <p:bldP spid="85" grpId="0"/>
      <p:bldP spid="86" grpId="0"/>
      <p:bldP spid="87" grpId="0"/>
      <p:bldP spid="88" grpId="0"/>
      <p:bldP spid="89" grpId="0"/>
      <p:bldP spid="90" grpId="0"/>
      <p:bldP spid="91" grpId="0" animBg="1"/>
      <p:bldP spid="92" grpId="0" animBg="1"/>
      <p:bldP spid="93" grpId="0"/>
      <p:bldP spid="94" grpId="0" animBg="1"/>
      <p:bldP spid="95" grpId="0" animBg="1"/>
      <p:bldP spid="96" grpId="0" animBg="1"/>
      <p:bldP spid="97" grpId="0" animBg="1"/>
      <p:bldP spid="98" grpId="0" animBg="1"/>
      <p:bldP spid="99" grpId="0" animBg="1"/>
      <p:bldP spid="100" grpId="0" animBg="1"/>
      <p:bldP spid="101" grpId="0" animBg="1"/>
      <p:bldP spid="102" grpId="0" animBg="1"/>
      <p:bldP spid="103" grpId="0"/>
      <p:bldP spid="104" grpId="0"/>
      <p:bldP spid="105" grpId="0"/>
      <p:bldP spid="106" grpId="0"/>
      <p:bldP spid="107" grpId="0"/>
      <p:bldP spid="108" grpId="0"/>
      <p:bldP spid="109" grpId="0"/>
      <p:bldP spid="110" grpId="0" animBg="1"/>
      <p:bldP spid="111" grpId="0"/>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p:bldP spid="122" grpId="0"/>
      <p:bldP spid="123" grpId="0"/>
      <p:bldP spid="124" grpId="0"/>
      <p:bldP spid="125" grpId="0"/>
      <p:bldP spid="126" grpId="0"/>
      <p:bldP spid="127" grpId="0"/>
      <p:bldP spid="128" grpId="0"/>
      <p:bldP spid="129" grpId="0" animBg="1"/>
      <p:bldP spid="130" grpId="0"/>
      <p:bldP spid="1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03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关键技术与难点</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sp>
        <p:nvSpPr>
          <p:cNvPr id="6" name="Freeform 10"/>
          <p:cNvSpPr/>
          <p:nvPr/>
        </p:nvSpPr>
        <p:spPr bwMode="auto">
          <a:xfrm>
            <a:off x="1077054" y="1581980"/>
            <a:ext cx="842853" cy="1684119"/>
          </a:xfrm>
          <a:custGeom>
            <a:avLst/>
            <a:gdLst>
              <a:gd name="T0" fmla="*/ 1191 w 1191"/>
              <a:gd name="T1" fmla="*/ 2372 h 2372"/>
              <a:gd name="T2" fmla="*/ 0 w 1191"/>
              <a:gd name="T3" fmla="*/ 2372 h 2372"/>
              <a:gd name="T4" fmla="*/ 0 w 1191"/>
              <a:gd name="T5" fmla="*/ 0 h 2372"/>
            </a:gdLst>
            <a:ahLst/>
            <a:cxnLst>
              <a:cxn ang="0">
                <a:pos x="T0" y="T1"/>
              </a:cxn>
              <a:cxn ang="0">
                <a:pos x="T2" y="T3"/>
              </a:cxn>
              <a:cxn ang="0">
                <a:pos x="T4" y="T5"/>
              </a:cxn>
            </a:cxnLst>
            <a:rect l="0" t="0" r="r" b="b"/>
            <a:pathLst>
              <a:path w="1191" h="2372">
                <a:moveTo>
                  <a:pt x="1191" y="2372"/>
                </a:moveTo>
                <a:lnTo>
                  <a:pt x="0" y="2372"/>
                </a:lnTo>
                <a:lnTo>
                  <a:pt x="0" y="0"/>
                </a:lnTo>
              </a:path>
            </a:pathLst>
          </a:custGeom>
          <a:noFill/>
          <a:ln w="12700" cap="flat">
            <a:solidFill>
              <a:schemeClr val="accent1"/>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 name="Freeform 11"/>
          <p:cNvSpPr/>
          <p:nvPr/>
        </p:nvSpPr>
        <p:spPr bwMode="auto">
          <a:xfrm>
            <a:off x="4770686" y="1581980"/>
            <a:ext cx="493649" cy="1684119"/>
          </a:xfrm>
          <a:custGeom>
            <a:avLst/>
            <a:gdLst>
              <a:gd name="T0" fmla="*/ 697 w 697"/>
              <a:gd name="T1" fmla="*/ 2372 h 2372"/>
              <a:gd name="T2" fmla="*/ 0 w 697"/>
              <a:gd name="T3" fmla="*/ 2372 h 2372"/>
              <a:gd name="T4" fmla="*/ 0 w 697"/>
              <a:gd name="T5" fmla="*/ 0 h 2372"/>
            </a:gdLst>
            <a:ahLst/>
            <a:cxnLst>
              <a:cxn ang="0">
                <a:pos x="T0" y="T1"/>
              </a:cxn>
              <a:cxn ang="0">
                <a:pos x="T2" y="T3"/>
              </a:cxn>
              <a:cxn ang="0">
                <a:pos x="T4" y="T5"/>
              </a:cxn>
            </a:cxnLst>
            <a:rect l="0" t="0" r="r" b="b"/>
            <a:pathLst>
              <a:path w="697" h="2372">
                <a:moveTo>
                  <a:pt x="697" y="2372"/>
                </a:moveTo>
                <a:lnTo>
                  <a:pt x="0" y="2372"/>
                </a:lnTo>
                <a:lnTo>
                  <a:pt x="0" y="0"/>
                </a:lnTo>
              </a:path>
            </a:pathLst>
          </a:custGeom>
          <a:noFill/>
          <a:ln w="9525" cap="flat">
            <a:solidFill>
              <a:schemeClr val="accent3"/>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 name="Freeform 12"/>
          <p:cNvSpPr/>
          <p:nvPr/>
        </p:nvSpPr>
        <p:spPr bwMode="auto">
          <a:xfrm>
            <a:off x="8089716" y="1581980"/>
            <a:ext cx="523807" cy="1684119"/>
          </a:xfrm>
          <a:custGeom>
            <a:avLst/>
            <a:gdLst>
              <a:gd name="T0" fmla="*/ 741 w 741"/>
              <a:gd name="T1" fmla="*/ 2372 h 2372"/>
              <a:gd name="T2" fmla="*/ 0 w 741"/>
              <a:gd name="T3" fmla="*/ 2372 h 2372"/>
              <a:gd name="T4" fmla="*/ 0 w 741"/>
              <a:gd name="T5" fmla="*/ 0 h 2372"/>
            </a:gdLst>
            <a:ahLst/>
            <a:cxnLst>
              <a:cxn ang="0">
                <a:pos x="T0" y="T1"/>
              </a:cxn>
              <a:cxn ang="0">
                <a:pos x="T2" y="T3"/>
              </a:cxn>
              <a:cxn ang="0">
                <a:pos x="T4" y="T5"/>
              </a:cxn>
            </a:cxnLst>
            <a:rect l="0" t="0" r="r" b="b"/>
            <a:pathLst>
              <a:path w="741" h="2372">
                <a:moveTo>
                  <a:pt x="741" y="2372"/>
                </a:moveTo>
                <a:lnTo>
                  <a:pt x="0" y="2372"/>
                </a:lnTo>
                <a:lnTo>
                  <a:pt x="0" y="0"/>
                </a:lnTo>
              </a:path>
            </a:pathLst>
          </a:custGeom>
          <a:noFill/>
          <a:ln w="9525" cap="flat">
            <a:solidFill>
              <a:schemeClr val="accent5"/>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 name="Freeform 13"/>
          <p:cNvSpPr/>
          <p:nvPr/>
        </p:nvSpPr>
        <p:spPr bwMode="auto">
          <a:xfrm>
            <a:off x="3048472" y="4235934"/>
            <a:ext cx="599997" cy="1652373"/>
          </a:xfrm>
          <a:custGeom>
            <a:avLst/>
            <a:gdLst>
              <a:gd name="T0" fmla="*/ 847 w 847"/>
              <a:gd name="T1" fmla="*/ 0 h 2329"/>
              <a:gd name="T2" fmla="*/ 0 w 847"/>
              <a:gd name="T3" fmla="*/ 0 h 2329"/>
              <a:gd name="T4" fmla="*/ 0 w 847"/>
              <a:gd name="T5" fmla="*/ 2329 h 2329"/>
            </a:gdLst>
            <a:ahLst/>
            <a:cxnLst>
              <a:cxn ang="0">
                <a:pos x="T0" y="T1"/>
              </a:cxn>
              <a:cxn ang="0">
                <a:pos x="T2" y="T3"/>
              </a:cxn>
              <a:cxn ang="0">
                <a:pos x="T4" y="T5"/>
              </a:cxn>
            </a:cxnLst>
            <a:rect l="0" t="0" r="r" b="b"/>
            <a:pathLst>
              <a:path w="847" h="2329">
                <a:moveTo>
                  <a:pt x="847" y="0"/>
                </a:moveTo>
                <a:lnTo>
                  <a:pt x="0" y="0"/>
                </a:lnTo>
                <a:lnTo>
                  <a:pt x="0" y="2329"/>
                </a:lnTo>
              </a:path>
            </a:pathLst>
          </a:custGeom>
          <a:noFill/>
          <a:ln w="9525" cap="flat">
            <a:solidFill>
              <a:schemeClr val="accent2"/>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 name="Freeform 14"/>
          <p:cNvSpPr/>
          <p:nvPr/>
        </p:nvSpPr>
        <p:spPr bwMode="auto">
          <a:xfrm>
            <a:off x="6505597" y="4235934"/>
            <a:ext cx="455554" cy="1652373"/>
          </a:xfrm>
          <a:custGeom>
            <a:avLst/>
            <a:gdLst>
              <a:gd name="T0" fmla="*/ 644 w 644"/>
              <a:gd name="T1" fmla="*/ 0 h 2329"/>
              <a:gd name="T2" fmla="*/ 0 w 644"/>
              <a:gd name="T3" fmla="*/ 0 h 2329"/>
              <a:gd name="T4" fmla="*/ 0 w 644"/>
              <a:gd name="T5" fmla="*/ 2329 h 2329"/>
            </a:gdLst>
            <a:ahLst/>
            <a:cxnLst>
              <a:cxn ang="0">
                <a:pos x="T0" y="T1"/>
              </a:cxn>
              <a:cxn ang="0">
                <a:pos x="T2" y="T3"/>
              </a:cxn>
              <a:cxn ang="0">
                <a:pos x="T4" y="T5"/>
              </a:cxn>
            </a:cxnLst>
            <a:rect l="0" t="0" r="r" b="b"/>
            <a:pathLst>
              <a:path w="644" h="2329">
                <a:moveTo>
                  <a:pt x="644" y="0"/>
                </a:moveTo>
                <a:lnTo>
                  <a:pt x="0" y="0"/>
                </a:lnTo>
                <a:lnTo>
                  <a:pt x="0" y="2329"/>
                </a:lnTo>
              </a:path>
            </a:pathLst>
          </a:custGeom>
          <a:noFill/>
          <a:ln w="9525" cap="flat">
            <a:solidFill>
              <a:schemeClr val="accent4"/>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2" name="组合 11"/>
          <p:cNvGrpSpPr/>
          <p:nvPr/>
        </p:nvGrpSpPr>
        <p:grpSpPr>
          <a:xfrm>
            <a:off x="1025160" y="3070517"/>
            <a:ext cx="1900602" cy="1389570"/>
            <a:chOff x="1684339" y="3341721"/>
            <a:chExt cx="1900602" cy="1389570"/>
          </a:xfrm>
        </p:grpSpPr>
        <p:sp>
          <p:nvSpPr>
            <p:cNvPr id="35" name="Freeform 5"/>
            <p:cNvSpPr/>
            <p:nvPr/>
          </p:nvSpPr>
          <p:spPr bwMode="auto">
            <a:xfrm>
              <a:off x="1684339" y="3341721"/>
              <a:ext cx="1900602" cy="1389570"/>
            </a:xfrm>
            <a:custGeom>
              <a:avLst/>
              <a:gdLst>
                <a:gd name="T0" fmla="*/ 1408 w 2454"/>
                <a:gd name="T1" fmla="*/ 175 h 2140"/>
                <a:gd name="T2" fmla="*/ 1887 w 2454"/>
                <a:gd name="T3" fmla="*/ 1005 h 2140"/>
                <a:gd name="T4" fmla="*/ 2364 w 2454"/>
                <a:gd name="T5" fmla="*/ 1832 h 2140"/>
                <a:gd name="T6" fmla="*/ 2189 w 2454"/>
                <a:gd name="T7" fmla="*/ 2140 h 2140"/>
                <a:gd name="T8" fmla="*/ 1231 w 2454"/>
                <a:gd name="T9" fmla="*/ 2140 h 2140"/>
                <a:gd name="T10" fmla="*/ 276 w 2454"/>
                <a:gd name="T11" fmla="*/ 2140 h 2140"/>
                <a:gd name="T12" fmla="*/ 97 w 2454"/>
                <a:gd name="T13" fmla="*/ 1834 h 2140"/>
                <a:gd name="T14" fmla="*/ 575 w 2454"/>
                <a:gd name="T15" fmla="*/ 1005 h 2140"/>
                <a:gd name="T16" fmla="*/ 1053 w 2454"/>
                <a:gd name="T17" fmla="*/ 178 h 2140"/>
                <a:gd name="T18" fmla="*/ 1408 w 2454"/>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0">
                  <a:moveTo>
                    <a:pt x="1408" y="175"/>
                  </a:moveTo>
                  <a:lnTo>
                    <a:pt x="1887" y="1005"/>
                  </a:lnTo>
                  <a:cubicBezTo>
                    <a:pt x="2046" y="1280"/>
                    <a:pt x="2205" y="1556"/>
                    <a:pt x="2364" y="1832"/>
                  </a:cubicBezTo>
                  <a:cubicBezTo>
                    <a:pt x="2454" y="2028"/>
                    <a:pt x="2396" y="2132"/>
                    <a:pt x="2189" y="2140"/>
                  </a:cubicBezTo>
                  <a:lnTo>
                    <a:pt x="1231" y="2140"/>
                  </a:lnTo>
                  <a:cubicBezTo>
                    <a:pt x="913" y="2140"/>
                    <a:pt x="594" y="2140"/>
                    <a:pt x="276" y="2140"/>
                  </a:cubicBezTo>
                  <a:cubicBezTo>
                    <a:pt x="61" y="2119"/>
                    <a:pt x="0" y="2018"/>
                    <a:pt x="97" y="1834"/>
                  </a:cubicBezTo>
                  <a:lnTo>
                    <a:pt x="575" y="1005"/>
                  </a:lnTo>
                  <a:cubicBezTo>
                    <a:pt x="734" y="729"/>
                    <a:pt x="894" y="453"/>
                    <a:pt x="1053" y="178"/>
                  </a:cubicBezTo>
                  <a:cubicBezTo>
                    <a:pt x="1178" y="2"/>
                    <a:pt x="1297" y="0"/>
                    <a:pt x="1408" y="175"/>
                  </a:cubicBezTo>
                  <a:close/>
                </a:path>
              </a:pathLst>
            </a:custGeom>
            <a:solidFill>
              <a:schemeClr val="accent1"/>
            </a:solidFill>
            <a:ln w="38100" cap="flat">
              <a:solidFill>
                <a:srgbClr val="E7E6E6"/>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6" name="文本框 53"/>
            <p:cNvSpPr txBox="1"/>
            <p:nvPr/>
          </p:nvSpPr>
          <p:spPr>
            <a:xfrm>
              <a:off x="2276564" y="3800974"/>
              <a:ext cx="845103"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rgbClr val="E7E6E6"/>
                  </a:solidFill>
                  <a:effectLst/>
                  <a:uLnTx/>
                  <a:uFillTx/>
                  <a:cs typeface="+mn-ea"/>
                  <a:sym typeface="+mn-lt"/>
                </a:rPr>
                <a:t>01</a:t>
              </a:r>
              <a:endParaRPr kumimoji="0" lang="zh-CN" altLang="en-US" sz="4400" b="0" i="0" u="none" strike="noStrike" kern="0" cap="none" spc="0" normalizeH="0" baseline="0" noProof="0" dirty="0">
                <a:ln>
                  <a:noFill/>
                </a:ln>
                <a:solidFill>
                  <a:srgbClr val="E7E6E6"/>
                </a:solidFill>
                <a:effectLst/>
                <a:uLnTx/>
                <a:uFillTx/>
                <a:cs typeface="+mn-ea"/>
                <a:sym typeface="+mn-lt"/>
              </a:endParaRPr>
            </a:p>
          </p:txBody>
        </p:sp>
      </p:grpSp>
      <p:grpSp>
        <p:nvGrpSpPr>
          <p:cNvPr id="13" name="组合 12"/>
          <p:cNvGrpSpPr/>
          <p:nvPr/>
        </p:nvGrpSpPr>
        <p:grpSpPr>
          <a:xfrm>
            <a:off x="2693405" y="3013375"/>
            <a:ext cx="1900602" cy="1389570"/>
            <a:chOff x="3352584" y="3284579"/>
            <a:chExt cx="1900602" cy="1389570"/>
          </a:xfrm>
        </p:grpSpPr>
        <p:sp>
          <p:nvSpPr>
            <p:cNvPr id="33" name="Freeform 8"/>
            <p:cNvSpPr/>
            <p:nvPr/>
          </p:nvSpPr>
          <p:spPr bwMode="auto">
            <a:xfrm>
              <a:off x="3352584" y="3284579"/>
              <a:ext cx="1900602" cy="1389570"/>
            </a:xfrm>
            <a:custGeom>
              <a:avLst/>
              <a:gdLst>
                <a:gd name="T0" fmla="*/ 1408 w 2454"/>
                <a:gd name="T1" fmla="*/ 1966 h 2141"/>
                <a:gd name="T2" fmla="*/ 1887 w 2454"/>
                <a:gd name="T3" fmla="*/ 1136 h 2141"/>
                <a:gd name="T4" fmla="*/ 2365 w 2454"/>
                <a:gd name="T5" fmla="*/ 309 h 2141"/>
                <a:gd name="T6" fmla="*/ 2189 w 2454"/>
                <a:gd name="T7" fmla="*/ 0 h 2141"/>
                <a:gd name="T8" fmla="*/ 1231 w 2454"/>
                <a:gd name="T9" fmla="*/ 0 h 2141"/>
                <a:gd name="T10" fmla="*/ 276 w 2454"/>
                <a:gd name="T11" fmla="*/ 0 h 2141"/>
                <a:gd name="T12" fmla="*/ 97 w 2454"/>
                <a:gd name="T13" fmla="*/ 307 h 2141"/>
                <a:gd name="T14" fmla="*/ 576 w 2454"/>
                <a:gd name="T15" fmla="*/ 1136 h 2141"/>
                <a:gd name="T16" fmla="*/ 1053 w 2454"/>
                <a:gd name="T17" fmla="*/ 1963 h 2141"/>
                <a:gd name="T18" fmla="*/ 1408 w 2454"/>
                <a:gd name="T19" fmla="*/ 1966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1">
                  <a:moveTo>
                    <a:pt x="1408" y="1966"/>
                  </a:moveTo>
                  <a:lnTo>
                    <a:pt x="1887" y="1136"/>
                  </a:lnTo>
                  <a:cubicBezTo>
                    <a:pt x="2046" y="861"/>
                    <a:pt x="2205" y="585"/>
                    <a:pt x="2365" y="309"/>
                  </a:cubicBezTo>
                  <a:cubicBezTo>
                    <a:pt x="2454" y="113"/>
                    <a:pt x="2396" y="9"/>
                    <a:pt x="2189" y="0"/>
                  </a:cubicBezTo>
                  <a:lnTo>
                    <a:pt x="1231" y="0"/>
                  </a:lnTo>
                  <a:cubicBezTo>
                    <a:pt x="913" y="0"/>
                    <a:pt x="595" y="0"/>
                    <a:pt x="276" y="0"/>
                  </a:cubicBezTo>
                  <a:cubicBezTo>
                    <a:pt x="61" y="21"/>
                    <a:pt x="0" y="123"/>
                    <a:pt x="97" y="307"/>
                  </a:cubicBezTo>
                  <a:lnTo>
                    <a:pt x="576" y="1136"/>
                  </a:lnTo>
                  <a:cubicBezTo>
                    <a:pt x="735" y="1412"/>
                    <a:pt x="894" y="1688"/>
                    <a:pt x="1053" y="1963"/>
                  </a:cubicBezTo>
                  <a:cubicBezTo>
                    <a:pt x="1179" y="2139"/>
                    <a:pt x="1297" y="2141"/>
                    <a:pt x="1408" y="1966"/>
                  </a:cubicBezTo>
                  <a:close/>
                </a:path>
              </a:pathLst>
            </a:custGeom>
            <a:solidFill>
              <a:schemeClr val="accent2"/>
            </a:solidFill>
            <a:ln w="38100" cap="flat">
              <a:solidFill>
                <a:srgbClr val="E7E6E6"/>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4" name="文本框 54"/>
            <p:cNvSpPr txBox="1"/>
            <p:nvPr/>
          </p:nvSpPr>
          <p:spPr>
            <a:xfrm>
              <a:off x="3877938" y="3331488"/>
              <a:ext cx="845103"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rgbClr val="E7E6E6"/>
                  </a:solidFill>
                  <a:effectLst/>
                  <a:uLnTx/>
                  <a:uFillTx/>
                  <a:cs typeface="+mn-ea"/>
                  <a:sym typeface="+mn-lt"/>
                </a:rPr>
                <a:t>02</a:t>
              </a:r>
              <a:endParaRPr kumimoji="0" lang="zh-CN" altLang="en-US" sz="4400" b="0" i="0" u="none" strike="noStrike" kern="0" cap="none" spc="0" normalizeH="0" baseline="0" noProof="0" dirty="0">
                <a:ln>
                  <a:noFill/>
                </a:ln>
                <a:solidFill>
                  <a:srgbClr val="E7E6E6"/>
                </a:solidFill>
                <a:effectLst/>
                <a:uLnTx/>
                <a:uFillTx/>
                <a:cs typeface="+mn-ea"/>
                <a:sym typeface="+mn-lt"/>
              </a:endParaRPr>
            </a:p>
          </p:txBody>
        </p:sp>
      </p:grpSp>
      <p:grpSp>
        <p:nvGrpSpPr>
          <p:cNvPr id="14" name="组合 13"/>
          <p:cNvGrpSpPr/>
          <p:nvPr/>
        </p:nvGrpSpPr>
        <p:grpSpPr>
          <a:xfrm>
            <a:off x="4361726" y="3070517"/>
            <a:ext cx="1898864" cy="1389570"/>
            <a:chOff x="5020905" y="3341721"/>
            <a:chExt cx="1898864" cy="1389570"/>
          </a:xfrm>
        </p:grpSpPr>
        <p:sp>
          <p:nvSpPr>
            <p:cNvPr id="31" name="Freeform 6"/>
            <p:cNvSpPr/>
            <p:nvPr/>
          </p:nvSpPr>
          <p:spPr bwMode="auto">
            <a:xfrm>
              <a:off x="5020905" y="3341721"/>
              <a:ext cx="1898864" cy="1389570"/>
            </a:xfrm>
            <a:custGeom>
              <a:avLst/>
              <a:gdLst>
                <a:gd name="T0" fmla="*/ 1407 w 2453"/>
                <a:gd name="T1" fmla="*/ 175 h 2140"/>
                <a:gd name="T2" fmla="*/ 1886 w 2453"/>
                <a:gd name="T3" fmla="*/ 1005 h 2140"/>
                <a:gd name="T4" fmla="*/ 2364 w 2453"/>
                <a:gd name="T5" fmla="*/ 1832 h 2140"/>
                <a:gd name="T6" fmla="*/ 2188 w 2453"/>
                <a:gd name="T7" fmla="*/ 2140 h 2140"/>
                <a:gd name="T8" fmla="*/ 1231 w 2453"/>
                <a:gd name="T9" fmla="*/ 2140 h 2140"/>
                <a:gd name="T10" fmla="*/ 276 w 2453"/>
                <a:gd name="T11" fmla="*/ 2140 h 2140"/>
                <a:gd name="T12" fmla="*/ 96 w 2453"/>
                <a:gd name="T13" fmla="*/ 1834 h 2140"/>
                <a:gd name="T14" fmla="*/ 575 w 2453"/>
                <a:gd name="T15" fmla="*/ 1005 h 2140"/>
                <a:gd name="T16" fmla="*/ 1052 w 2453"/>
                <a:gd name="T17" fmla="*/ 178 h 2140"/>
                <a:gd name="T18" fmla="*/ 1407 w 2453"/>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3" h="2140">
                  <a:moveTo>
                    <a:pt x="1407" y="175"/>
                  </a:moveTo>
                  <a:lnTo>
                    <a:pt x="1886" y="1005"/>
                  </a:lnTo>
                  <a:cubicBezTo>
                    <a:pt x="2045" y="1280"/>
                    <a:pt x="2205" y="1556"/>
                    <a:pt x="2364" y="1832"/>
                  </a:cubicBezTo>
                  <a:cubicBezTo>
                    <a:pt x="2453" y="2028"/>
                    <a:pt x="2396" y="2132"/>
                    <a:pt x="2188" y="2140"/>
                  </a:cubicBezTo>
                  <a:lnTo>
                    <a:pt x="1231" y="2140"/>
                  </a:lnTo>
                  <a:cubicBezTo>
                    <a:pt x="912" y="2140"/>
                    <a:pt x="594" y="2140"/>
                    <a:pt x="276" y="2140"/>
                  </a:cubicBezTo>
                  <a:cubicBezTo>
                    <a:pt x="61" y="2119"/>
                    <a:pt x="0" y="2018"/>
                    <a:pt x="96" y="1834"/>
                  </a:cubicBezTo>
                  <a:lnTo>
                    <a:pt x="575" y="1005"/>
                  </a:lnTo>
                  <a:cubicBezTo>
                    <a:pt x="734" y="729"/>
                    <a:pt x="893" y="453"/>
                    <a:pt x="1052" y="178"/>
                  </a:cubicBezTo>
                  <a:cubicBezTo>
                    <a:pt x="1178" y="2"/>
                    <a:pt x="1296" y="0"/>
                    <a:pt x="1407" y="175"/>
                  </a:cubicBezTo>
                  <a:close/>
                </a:path>
              </a:pathLst>
            </a:custGeom>
            <a:solidFill>
              <a:schemeClr val="accent3"/>
            </a:solidFill>
            <a:ln w="38100" cap="flat">
              <a:solidFill>
                <a:srgbClr val="E7E6E6"/>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2" name="文本框 55"/>
            <p:cNvSpPr txBox="1"/>
            <p:nvPr/>
          </p:nvSpPr>
          <p:spPr>
            <a:xfrm>
              <a:off x="5545375" y="3800974"/>
              <a:ext cx="845103"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rgbClr val="E7E6E6"/>
                  </a:solidFill>
                  <a:effectLst/>
                  <a:uLnTx/>
                  <a:uFillTx/>
                  <a:cs typeface="+mn-ea"/>
                  <a:sym typeface="+mn-lt"/>
                </a:rPr>
                <a:t>03</a:t>
              </a:r>
              <a:endParaRPr kumimoji="0" lang="zh-CN" altLang="en-US" sz="4400" b="0" i="0" u="none" strike="noStrike" kern="0" cap="none" spc="0" normalizeH="0" baseline="0" noProof="0" dirty="0">
                <a:ln>
                  <a:noFill/>
                </a:ln>
                <a:solidFill>
                  <a:srgbClr val="E7E6E6"/>
                </a:solidFill>
                <a:effectLst/>
                <a:uLnTx/>
                <a:uFillTx/>
                <a:cs typeface="+mn-ea"/>
                <a:sym typeface="+mn-lt"/>
              </a:endParaRPr>
            </a:p>
          </p:txBody>
        </p:sp>
      </p:grpSp>
      <p:grpSp>
        <p:nvGrpSpPr>
          <p:cNvPr id="15" name="组合 14"/>
          <p:cNvGrpSpPr/>
          <p:nvPr/>
        </p:nvGrpSpPr>
        <p:grpSpPr>
          <a:xfrm>
            <a:off x="6029971" y="3013375"/>
            <a:ext cx="1898864" cy="1389570"/>
            <a:chOff x="6689150" y="3284579"/>
            <a:chExt cx="1898864" cy="1389570"/>
          </a:xfrm>
        </p:grpSpPr>
        <p:sp>
          <p:nvSpPr>
            <p:cNvPr id="29" name="Freeform 9"/>
            <p:cNvSpPr/>
            <p:nvPr/>
          </p:nvSpPr>
          <p:spPr bwMode="auto">
            <a:xfrm>
              <a:off x="6689150" y="3284579"/>
              <a:ext cx="1898864" cy="1389570"/>
            </a:xfrm>
            <a:custGeom>
              <a:avLst/>
              <a:gdLst>
                <a:gd name="T0" fmla="*/ 1408 w 2453"/>
                <a:gd name="T1" fmla="*/ 1966 h 2141"/>
                <a:gd name="T2" fmla="*/ 1886 w 2453"/>
                <a:gd name="T3" fmla="*/ 1136 h 2141"/>
                <a:gd name="T4" fmla="*/ 2364 w 2453"/>
                <a:gd name="T5" fmla="*/ 309 h 2141"/>
                <a:gd name="T6" fmla="*/ 2188 w 2453"/>
                <a:gd name="T7" fmla="*/ 0 h 2141"/>
                <a:gd name="T8" fmla="*/ 1231 w 2453"/>
                <a:gd name="T9" fmla="*/ 0 h 2141"/>
                <a:gd name="T10" fmla="*/ 276 w 2453"/>
                <a:gd name="T11" fmla="*/ 0 h 2141"/>
                <a:gd name="T12" fmla="*/ 96 w 2453"/>
                <a:gd name="T13" fmla="*/ 307 h 2141"/>
                <a:gd name="T14" fmla="*/ 575 w 2453"/>
                <a:gd name="T15" fmla="*/ 1136 h 2141"/>
                <a:gd name="T16" fmla="*/ 1052 w 2453"/>
                <a:gd name="T17" fmla="*/ 1963 h 2141"/>
                <a:gd name="T18" fmla="*/ 1408 w 2453"/>
                <a:gd name="T19" fmla="*/ 1966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3" h="2141">
                  <a:moveTo>
                    <a:pt x="1408" y="1966"/>
                  </a:moveTo>
                  <a:lnTo>
                    <a:pt x="1886" y="1136"/>
                  </a:lnTo>
                  <a:cubicBezTo>
                    <a:pt x="2046" y="861"/>
                    <a:pt x="2205" y="585"/>
                    <a:pt x="2364" y="309"/>
                  </a:cubicBezTo>
                  <a:cubicBezTo>
                    <a:pt x="2453" y="113"/>
                    <a:pt x="2396" y="9"/>
                    <a:pt x="2188" y="0"/>
                  </a:cubicBezTo>
                  <a:lnTo>
                    <a:pt x="1231" y="0"/>
                  </a:lnTo>
                  <a:cubicBezTo>
                    <a:pt x="912" y="0"/>
                    <a:pt x="594" y="0"/>
                    <a:pt x="276" y="0"/>
                  </a:cubicBezTo>
                  <a:cubicBezTo>
                    <a:pt x="61" y="21"/>
                    <a:pt x="0" y="123"/>
                    <a:pt x="96" y="307"/>
                  </a:cubicBezTo>
                  <a:lnTo>
                    <a:pt x="575" y="1136"/>
                  </a:lnTo>
                  <a:cubicBezTo>
                    <a:pt x="734" y="1412"/>
                    <a:pt x="893" y="1688"/>
                    <a:pt x="1052" y="1963"/>
                  </a:cubicBezTo>
                  <a:cubicBezTo>
                    <a:pt x="1178" y="2139"/>
                    <a:pt x="1297" y="2141"/>
                    <a:pt x="1408" y="1966"/>
                  </a:cubicBezTo>
                  <a:close/>
                </a:path>
              </a:pathLst>
            </a:custGeom>
            <a:solidFill>
              <a:schemeClr val="accent4"/>
            </a:solidFill>
            <a:ln w="38100" cap="flat">
              <a:solidFill>
                <a:srgbClr val="E7E6E6"/>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0" name="文本框 56"/>
            <p:cNvSpPr txBox="1"/>
            <p:nvPr/>
          </p:nvSpPr>
          <p:spPr>
            <a:xfrm>
              <a:off x="7219916" y="3331488"/>
              <a:ext cx="845103"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rgbClr val="E7E6E6"/>
                  </a:solidFill>
                  <a:effectLst/>
                  <a:uLnTx/>
                  <a:uFillTx/>
                  <a:cs typeface="+mn-ea"/>
                  <a:sym typeface="+mn-lt"/>
                </a:rPr>
                <a:t>04</a:t>
              </a:r>
              <a:endParaRPr kumimoji="0" lang="zh-CN" altLang="en-US" sz="4400" b="0" i="0" u="none" strike="noStrike" kern="0" cap="none" spc="0" normalizeH="0" baseline="0" noProof="0" dirty="0">
                <a:ln>
                  <a:noFill/>
                </a:ln>
                <a:solidFill>
                  <a:srgbClr val="E7E6E6"/>
                </a:solidFill>
                <a:effectLst/>
                <a:uLnTx/>
                <a:uFillTx/>
                <a:cs typeface="+mn-ea"/>
                <a:sym typeface="+mn-lt"/>
              </a:endParaRPr>
            </a:p>
          </p:txBody>
        </p:sp>
      </p:grpSp>
      <p:grpSp>
        <p:nvGrpSpPr>
          <p:cNvPr id="16" name="组合 15"/>
          <p:cNvGrpSpPr/>
          <p:nvPr/>
        </p:nvGrpSpPr>
        <p:grpSpPr>
          <a:xfrm>
            <a:off x="7698217" y="3070517"/>
            <a:ext cx="1898864" cy="1389570"/>
            <a:chOff x="8357396" y="3341721"/>
            <a:chExt cx="1898864" cy="1389570"/>
          </a:xfrm>
        </p:grpSpPr>
        <p:sp>
          <p:nvSpPr>
            <p:cNvPr id="27" name="Freeform 7"/>
            <p:cNvSpPr/>
            <p:nvPr/>
          </p:nvSpPr>
          <p:spPr bwMode="auto">
            <a:xfrm>
              <a:off x="8357396" y="3341721"/>
              <a:ext cx="1898864" cy="1389570"/>
            </a:xfrm>
            <a:custGeom>
              <a:avLst/>
              <a:gdLst>
                <a:gd name="T0" fmla="*/ 1408 w 2454"/>
                <a:gd name="T1" fmla="*/ 175 h 2140"/>
                <a:gd name="T2" fmla="*/ 1887 w 2454"/>
                <a:gd name="T3" fmla="*/ 1005 h 2140"/>
                <a:gd name="T4" fmla="*/ 2364 w 2454"/>
                <a:gd name="T5" fmla="*/ 1832 h 2140"/>
                <a:gd name="T6" fmla="*/ 2189 w 2454"/>
                <a:gd name="T7" fmla="*/ 2140 h 2140"/>
                <a:gd name="T8" fmla="*/ 1231 w 2454"/>
                <a:gd name="T9" fmla="*/ 2140 h 2140"/>
                <a:gd name="T10" fmla="*/ 276 w 2454"/>
                <a:gd name="T11" fmla="*/ 2140 h 2140"/>
                <a:gd name="T12" fmla="*/ 96 w 2454"/>
                <a:gd name="T13" fmla="*/ 1834 h 2140"/>
                <a:gd name="T14" fmla="*/ 575 w 2454"/>
                <a:gd name="T15" fmla="*/ 1005 h 2140"/>
                <a:gd name="T16" fmla="*/ 1053 w 2454"/>
                <a:gd name="T17" fmla="*/ 178 h 2140"/>
                <a:gd name="T18" fmla="*/ 1408 w 2454"/>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0">
                  <a:moveTo>
                    <a:pt x="1408" y="175"/>
                  </a:moveTo>
                  <a:lnTo>
                    <a:pt x="1887" y="1005"/>
                  </a:lnTo>
                  <a:cubicBezTo>
                    <a:pt x="2046" y="1280"/>
                    <a:pt x="2205" y="1556"/>
                    <a:pt x="2364" y="1832"/>
                  </a:cubicBezTo>
                  <a:cubicBezTo>
                    <a:pt x="2454" y="2028"/>
                    <a:pt x="2396" y="2132"/>
                    <a:pt x="2189" y="2140"/>
                  </a:cubicBezTo>
                  <a:lnTo>
                    <a:pt x="1231" y="2140"/>
                  </a:lnTo>
                  <a:cubicBezTo>
                    <a:pt x="913" y="2140"/>
                    <a:pt x="594" y="2140"/>
                    <a:pt x="276" y="2140"/>
                  </a:cubicBezTo>
                  <a:cubicBezTo>
                    <a:pt x="61" y="2119"/>
                    <a:pt x="0" y="2018"/>
                    <a:pt x="96" y="1834"/>
                  </a:cubicBezTo>
                  <a:lnTo>
                    <a:pt x="575" y="1005"/>
                  </a:lnTo>
                  <a:cubicBezTo>
                    <a:pt x="734" y="729"/>
                    <a:pt x="894" y="453"/>
                    <a:pt x="1053" y="178"/>
                  </a:cubicBezTo>
                  <a:cubicBezTo>
                    <a:pt x="1178" y="2"/>
                    <a:pt x="1297" y="0"/>
                    <a:pt x="1408" y="175"/>
                  </a:cubicBezTo>
                  <a:close/>
                </a:path>
              </a:pathLst>
            </a:custGeom>
            <a:solidFill>
              <a:schemeClr val="accent5"/>
            </a:solidFill>
            <a:ln w="38100" cap="flat">
              <a:solidFill>
                <a:srgbClr val="E7E6E6"/>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28" name="文本框 57"/>
            <p:cNvSpPr txBox="1"/>
            <p:nvPr/>
          </p:nvSpPr>
          <p:spPr>
            <a:xfrm>
              <a:off x="8923943" y="3800974"/>
              <a:ext cx="845103"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rgbClr val="E7E6E6"/>
                  </a:solidFill>
                  <a:effectLst/>
                  <a:uLnTx/>
                  <a:uFillTx/>
                  <a:cs typeface="+mn-ea"/>
                  <a:sym typeface="+mn-lt"/>
                </a:rPr>
                <a:t>05</a:t>
              </a:r>
              <a:endParaRPr kumimoji="0" lang="zh-CN" altLang="en-US" sz="4400" b="0" i="0" u="none" strike="noStrike" kern="0" cap="none" spc="0" normalizeH="0" baseline="0" noProof="0" dirty="0">
                <a:ln>
                  <a:noFill/>
                </a:ln>
                <a:solidFill>
                  <a:srgbClr val="E7E6E6"/>
                </a:solidFill>
                <a:effectLst/>
                <a:uLnTx/>
                <a:uFillTx/>
                <a:cs typeface="+mn-ea"/>
                <a:sym typeface="+mn-lt"/>
              </a:endParaRPr>
            </a:p>
          </p:txBody>
        </p:sp>
      </p:grpSp>
      <p:sp>
        <p:nvSpPr>
          <p:cNvPr id="17" name="圆角矩形 35"/>
          <p:cNvSpPr/>
          <p:nvPr/>
        </p:nvSpPr>
        <p:spPr>
          <a:xfrm>
            <a:off x="828309" y="1561131"/>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18" name="矩形 17"/>
          <p:cNvSpPr/>
          <p:nvPr/>
        </p:nvSpPr>
        <p:spPr>
          <a:xfrm>
            <a:off x="1250288" y="1976053"/>
            <a:ext cx="3178421" cy="738664"/>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
        <p:nvSpPr>
          <p:cNvPr id="19" name="圆角矩形 35"/>
          <p:cNvSpPr/>
          <p:nvPr/>
        </p:nvSpPr>
        <p:spPr>
          <a:xfrm>
            <a:off x="4533603" y="1561131"/>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20" name="矩形 19"/>
          <p:cNvSpPr/>
          <p:nvPr/>
        </p:nvSpPr>
        <p:spPr>
          <a:xfrm>
            <a:off x="4955582" y="1976053"/>
            <a:ext cx="3178421" cy="738664"/>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
        <p:nvSpPr>
          <p:cNvPr id="21" name="圆角矩形 35"/>
          <p:cNvSpPr/>
          <p:nvPr/>
        </p:nvSpPr>
        <p:spPr>
          <a:xfrm>
            <a:off x="7928835" y="1561131"/>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22" name="矩形 21"/>
          <p:cNvSpPr/>
          <p:nvPr/>
        </p:nvSpPr>
        <p:spPr>
          <a:xfrm>
            <a:off x="8350814" y="1976053"/>
            <a:ext cx="3178421" cy="738664"/>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
        <p:nvSpPr>
          <p:cNvPr id="23" name="圆角矩形 35"/>
          <p:cNvSpPr/>
          <p:nvPr/>
        </p:nvSpPr>
        <p:spPr>
          <a:xfrm>
            <a:off x="6342597" y="4742480"/>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24" name="矩形 23"/>
          <p:cNvSpPr/>
          <p:nvPr/>
        </p:nvSpPr>
        <p:spPr>
          <a:xfrm>
            <a:off x="6764576" y="5157402"/>
            <a:ext cx="3178421" cy="738664"/>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
        <p:nvSpPr>
          <p:cNvPr id="25" name="圆角矩形 35"/>
          <p:cNvSpPr/>
          <p:nvPr/>
        </p:nvSpPr>
        <p:spPr>
          <a:xfrm>
            <a:off x="2853368" y="4688359"/>
            <a:ext cx="2027134" cy="469043"/>
          </a:xfrm>
          <a:prstGeom prst="roundRect">
            <a:avLst>
              <a:gd name="adj" fmla="val 0"/>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85000"/>
                    <a:lumOff val="15000"/>
                  </a:schemeClr>
                </a:solidFill>
                <a:effectLst/>
                <a:uLnTx/>
                <a:uFillTx/>
                <a:cs typeface="+mn-ea"/>
                <a:sym typeface="+mn-lt"/>
              </a:rPr>
              <a:t>添加标题</a:t>
            </a:r>
          </a:p>
        </p:txBody>
      </p:sp>
      <p:sp>
        <p:nvSpPr>
          <p:cNvPr id="26" name="矩形 25"/>
          <p:cNvSpPr/>
          <p:nvPr/>
        </p:nvSpPr>
        <p:spPr>
          <a:xfrm>
            <a:off x="3275347" y="5103281"/>
            <a:ext cx="3178421" cy="738664"/>
          </a:xfrm>
          <a:prstGeom prst="rect">
            <a:avLst/>
          </a:prstGeom>
        </p:spPr>
        <p:txBody>
          <a:bodyPr wrap="square">
            <a:spAutoFit/>
          </a:bodyPr>
          <a:lstStyle/>
          <a:p>
            <a:pPr lvl="0" defTabSz="914400"/>
            <a:r>
              <a:rPr lang="zh-CN" altLang="en-US" sz="1400" kern="0" dirty="0">
                <a:solidFill>
                  <a:schemeClr val="tx1">
                    <a:lumMod val="85000"/>
                    <a:lumOff val="15000"/>
                  </a:schemeClr>
                </a:solidFill>
                <a:cs typeface="+mn-ea"/>
                <a:sym typeface="+mn-lt"/>
              </a:rPr>
              <a:t>点击输入您的文字内容点击输入您的文字内容点击输入您的文字内容点击输入您的文字内容点击输入您的</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03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关键技术与难点</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sp>
        <p:nvSpPr>
          <p:cNvPr id="5" name="Rectangle 6"/>
          <p:cNvSpPr/>
          <p:nvPr/>
        </p:nvSpPr>
        <p:spPr bwMode="auto">
          <a:xfrm>
            <a:off x="985900" y="1240395"/>
            <a:ext cx="3072432" cy="283609"/>
          </a:xfrm>
          <a:prstGeom prst="rect">
            <a:avLst/>
          </a:prstGeom>
          <a:noFill/>
          <a:ln>
            <a:noFill/>
          </a:ln>
        </p:spPr>
        <p:txBody>
          <a:bodyPr lIns="0" tIns="0" rIns="0" bIns="0"/>
          <a:lstStyle/>
          <a:p>
            <a:pPr lvl="0" defTabSz="890905"/>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2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angle 8"/>
          <p:cNvSpPr/>
          <p:nvPr/>
        </p:nvSpPr>
        <p:spPr bwMode="auto">
          <a:xfrm>
            <a:off x="985900" y="1709971"/>
            <a:ext cx="9973586" cy="428520"/>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a:p>
            <a:pPr algn="just">
              <a:lnSpc>
                <a:spcPts val="1350"/>
              </a:lnSpc>
              <a:defRPr/>
            </a:pPr>
            <a:endParaRPr lang="en-US" altLang="zh-CN" sz="1100" kern="0" dirty="0">
              <a:latin typeface="微软雅黑" panose="020B0503020204020204" pitchFamily="34" charset="-122"/>
              <a:ea typeface="微软雅黑" panose="020B0503020204020204" pitchFamily="34" charset="-122"/>
              <a:cs typeface="+mn-ea"/>
              <a:sym typeface="+mn-lt"/>
            </a:endParaRPr>
          </a:p>
          <a:p>
            <a:pPr algn="just">
              <a:lnSpc>
                <a:spcPts val="1350"/>
              </a:lnSpc>
              <a:defRPr/>
            </a:pP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nvGrpSpPr>
          <p:cNvPr id="7" name="Group 13"/>
          <p:cNvGrpSpPr/>
          <p:nvPr/>
        </p:nvGrpSpPr>
        <p:grpSpPr bwMode="auto">
          <a:xfrm>
            <a:off x="1553118" y="4664137"/>
            <a:ext cx="1915746" cy="995683"/>
            <a:chOff x="0" y="0"/>
            <a:chExt cx="1216" cy="632"/>
          </a:xfrm>
        </p:grpSpPr>
        <p:sp>
          <p:nvSpPr>
            <p:cNvPr id="8" name="Rectangle 14"/>
            <p:cNvSpPr/>
            <p:nvPr/>
          </p:nvSpPr>
          <p:spPr bwMode="auto">
            <a:xfrm>
              <a:off x="0" y="0"/>
              <a:ext cx="1208" cy="176"/>
            </a:xfrm>
            <a:prstGeom prst="rect">
              <a:avLst/>
            </a:prstGeom>
            <a:noFill/>
            <a:ln>
              <a:noFill/>
            </a:ln>
          </p:spPr>
          <p:txBody>
            <a:bodyPr lIns="0" tIns="0" rIns="0" bIns="0"/>
            <a:lstStyle/>
            <a:p>
              <a:pPr lvl="0" algn="just" defTabSz="890905"/>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15"/>
            <p:cNvSpPr/>
            <p:nvPr/>
          </p:nvSpPr>
          <p:spPr bwMode="auto">
            <a:xfrm>
              <a:off x="8" y="224"/>
              <a:ext cx="1208" cy="408"/>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grpSp>
        <p:nvGrpSpPr>
          <p:cNvPr id="11" name="Group 16"/>
          <p:cNvGrpSpPr/>
          <p:nvPr/>
        </p:nvGrpSpPr>
        <p:grpSpPr bwMode="auto">
          <a:xfrm>
            <a:off x="4200136" y="4664137"/>
            <a:ext cx="1915746" cy="995683"/>
            <a:chOff x="-407" y="0"/>
            <a:chExt cx="1216" cy="632"/>
          </a:xfrm>
        </p:grpSpPr>
        <p:sp>
          <p:nvSpPr>
            <p:cNvPr id="12" name="Rectangle 17"/>
            <p:cNvSpPr/>
            <p:nvPr/>
          </p:nvSpPr>
          <p:spPr bwMode="auto">
            <a:xfrm>
              <a:off x="-407" y="0"/>
              <a:ext cx="1208" cy="176"/>
            </a:xfrm>
            <a:prstGeom prst="rect">
              <a:avLst/>
            </a:prstGeom>
            <a:noFill/>
            <a:ln>
              <a:noFill/>
            </a:ln>
          </p:spPr>
          <p:txBody>
            <a:bodyPr lIns="0" tIns="0" rIns="0" bIns="0"/>
            <a:lstStyle/>
            <a:p>
              <a:pPr lvl="0" defTabSz="890905"/>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8"/>
            <p:cNvSpPr/>
            <p:nvPr/>
          </p:nvSpPr>
          <p:spPr bwMode="auto">
            <a:xfrm>
              <a:off x="-399" y="224"/>
              <a:ext cx="1208" cy="408"/>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grpSp>
        <p:nvGrpSpPr>
          <p:cNvPr id="14" name="Group 19"/>
          <p:cNvGrpSpPr/>
          <p:nvPr/>
        </p:nvGrpSpPr>
        <p:grpSpPr bwMode="auto">
          <a:xfrm>
            <a:off x="6516277" y="4664137"/>
            <a:ext cx="1915746" cy="995683"/>
            <a:chOff x="0" y="0"/>
            <a:chExt cx="1216" cy="632"/>
          </a:xfrm>
        </p:grpSpPr>
        <p:sp>
          <p:nvSpPr>
            <p:cNvPr id="15" name="Rectangle 20"/>
            <p:cNvSpPr/>
            <p:nvPr/>
          </p:nvSpPr>
          <p:spPr bwMode="auto">
            <a:xfrm>
              <a:off x="0" y="0"/>
              <a:ext cx="1208" cy="176"/>
            </a:xfrm>
            <a:prstGeom prst="rect">
              <a:avLst/>
            </a:prstGeom>
            <a:noFill/>
            <a:ln>
              <a:noFill/>
            </a:ln>
          </p:spPr>
          <p:txBody>
            <a:bodyPr lIns="0" tIns="0" rIns="0" bIns="0"/>
            <a:lstStyle/>
            <a:p>
              <a:pPr lvl="0" algn="just" defTabSz="890905"/>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21"/>
            <p:cNvSpPr/>
            <p:nvPr/>
          </p:nvSpPr>
          <p:spPr bwMode="auto">
            <a:xfrm>
              <a:off x="8" y="224"/>
              <a:ext cx="1208" cy="408"/>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grpSp>
        <p:nvGrpSpPr>
          <p:cNvPr id="17" name="Group 22"/>
          <p:cNvGrpSpPr/>
          <p:nvPr/>
        </p:nvGrpSpPr>
        <p:grpSpPr bwMode="auto">
          <a:xfrm>
            <a:off x="9374617" y="4664137"/>
            <a:ext cx="1915746" cy="995683"/>
            <a:chOff x="0" y="0"/>
            <a:chExt cx="1216" cy="632"/>
          </a:xfrm>
        </p:grpSpPr>
        <p:sp>
          <p:nvSpPr>
            <p:cNvPr id="18" name="Rectangle 23"/>
            <p:cNvSpPr/>
            <p:nvPr/>
          </p:nvSpPr>
          <p:spPr bwMode="auto">
            <a:xfrm>
              <a:off x="0" y="0"/>
              <a:ext cx="1208" cy="176"/>
            </a:xfrm>
            <a:prstGeom prst="rect">
              <a:avLst/>
            </a:prstGeom>
            <a:noFill/>
            <a:ln>
              <a:noFill/>
            </a:ln>
          </p:spPr>
          <p:txBody>
            <a:bodyPr lIns="0" tIns="0" rIns="0" bIns="0"/>
            <a:lstStyle/>
            <a:p>
              <a:pPr lvl="0" algn="just" defTabSz="890905"/>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24"/>
            <p:cNvSpPr/>
            <p:nvPr/>
          </p:nvSpPr>
          <p:spPr bwMode="auto">
            <a:xfrm>
              <a:off x="8" y="224"/>
              <a:ext cx="1208" cy="408"/>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sp>
        <p:nvSpPr>
          <p:cNvPr id="20" name="Oval 4"/>
          <p:cNvSpPr/>
          <p:nvPr/>
        </p:nvSpPr>
        <p:spPr>
          <a:xfrm>
            <a:off x="9106628" y="2741879"/>
            <a:ext cx="1176868" cy="1176864"/>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solidFill>
                <a:schemeClr val="tx1"/>
              </a:solidFill>
            </a:endParaRPr>
          </a:p>
        </p:txBody>
      </p:sp>
      <p:sp>
        <p:nvSpPr>
          <p:cNvPr id="21" name="Freeform: Shape 81"/>
          <p:cNvSpPr/>
          <p:nvPr/>
        </p:nvSpPr>
        <p:spPr bwMode="auto">
          <a:xfrm>
            <a:off x="9443437" y="3036401"/>
            <a:ext cx="560041" cy="560041"/>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sz="2800"/>
          </a:p>
        </p:txBody>
      </p:sp>
      <p:sp>
        <p:nvSpPr>
          <p:cNvPr id="22" name="Oval 1"/>
          <p:cNvSpPr/>
          <p:nvPr/>
        </p:nvSpPr>
        <p:spPr>
          <a:xfrm>
            <a:off x="1741704" y="2741879"/>
            <a:ext cx="1176868" cy="1176864"/>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solidFill>
                <a:schemeClr val="tx1"/>
              </a:solidFill>
            </a:endParaRPr>
          </a:p>
        </p:txBody>
      </p:sp>
      <p:sp>
        <p:nvSpPr>
          <p:cNvPr id="23" name="Freeform: Shape 82"/>
          <p:cNvSpPr/>
          <p:nvPr/>
        </p:nvSpPr>
        <p:spPr bwMode="auto">
          <a:xfrm>
            <a:off x="2033695" y="3036401"/>
            <a:ext cx="560041" cy="560041"/>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sz="2800"/>
          </a:p>
        </p:txBody>
      </p:sp>
      <p:sp>
        <p:nvSpPr>
          <p:cNvPr id="24" name="Oval 3"/>
          <p:cNvSpPr/>
          <p:nvPr/>
        </p:nvSpPr>
        <p:spPr>
          <a:xfrm>
            <a:off x="4172483" y="2741879"/>
            <a:ext cx="1176868" cy="1176864"/>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solidFill>
                <a:schemeClr val="tx1"/>
              </a:solidFill>
            </a:endParaRPr>
          </a:p>
        </p:txBody>
      </p:sp>
      <p:sp>
        <p:nvSpPr>
          <p:cNvPr id="25" name="Freeform: Shape 83"/>
          <p:cNvSpPr/>
          <p:nvPr/>
        </p:nvSpPr>
        <p:spPr bwMode="auto">
          <a:xfrm>
            <a:off x="4479707" y="3036401"/>
            <a:ext cx="560041" cy="56004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sz="2800"/>
          </a:p>
        </p:txBody>
      </p:sp>
      <p:sp>
        <p:nvSpPr>
          <p:cNvPr id="26" name="Oval 2"/>
          <p:cNvSpPr/>
          <p:nvPr/>
        </p:nvSpPr>
        <p:spPr>
          <a:xfrm>
            <a:off x="6604845" y="2741879"/>
            <a:ext cx="1176868" cy="1176864"/>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a:solidFill>
                <a:schemeClr val="tx1"/>
              </a:solidFill>
            </a:endParaRPr>
          </a:p>
        </p:txBody>
      </p:sp>
      <p:sp>
        <p:nvSpPr>
          <p:cNvPr id="27" name="Freeform: Shape 84"/>
          <p:cNvSpPr/>
          <p:nvPr/>
        </p:nvSpPr>
        <p:spPr bwMode="auto">
          <a:xfrm>
            <a:off x="6905015" y="3036401"/>
            <a:ext cx="560041" cy="560041"/>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p:spPr>
        <p:txBody>
          <a:bodyPr anchor="ctr"/>
          <a:lstStyle/>
          <a:p>
            <a:pPr algn="ctr"/>
            <a:endParaRPr sz="2800"/>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03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关键技术与难点</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5" name="组合 4"/>
          <p:cNvGrpSpPr/>
          <p:nvPr/>
        </p:nvGrpSpPr>
        <p:grpSpPr>
          <a:xfrm>
            <a:off x="4024451" y="1593673"/>
            <a:ext cx="4091258" cy="4099898"/>
            <a:chOff x="4024451" y="1593673"/>
            <a:chExt cx="4091258" cy="4099898"/>
          </a:xfrm>
        </p:grpSpPr>
        <p:sp>
          <p:nvSpPr>
            <p:cNvPr id="6" name="Freeform 5"/>
            <p:cNvSpPr/>
            <p:nvPr/>
          </p:nvSpPr>
          <p:spPr bwMode="auto">
            <a:xfrm>
              <a:off x="4024451" y="1597993"/>
              <a:ext cx="2436610" cy="2058590"/>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chemeClr val="accent1"/>
            </a:solidFill>
            <a:ln w="19050">
              <a:solidFill>
                <a:schemeClr val="bg1"/>
              </a:solidFill>
              <a:round/>
            </a:ln>
          </p:spPr>
          <p:txBody>
            <a:bodyPr vert="horz" wrap="square" lIns="91440" tIns="45720" rIns="91440" bIns="45720" numCol="1" anchor="t" anchorCtr="0" compatLnSpc="1"/>
            <a:lstStyle/>
            <a:p>
              <a:endParaRPr lang="en-US">
                <a:solidFill>
                  <a:srgbClr val="203C8E"/>
                </a:solidFill>
              </a:endParaRPr>
            </a:p>
          </p:txBody>
        </p:sp>
        <p:sp>
          <p:nvSpPr>
            <p:cNvPr id="7" name="Freeform 6"/>
            <p:cNvSpPr/>
            <p:nvPr/>
          </p:nvSpPr>
          <p:spPr bwMode="auto">
            <a:xfrm>
              <a:off x="6061439" y="1593673"/>
              <a:ext cx="2047789" cy="2447411"/>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solidFill>
              <a:schemeClr val="accent4"/>
            </a:solidFill>
            <a:ln w="19050">
              <a:solidFill>
                <a:schemeClr val="bg1"/>
              </a:solidFill>
              <a:round/>
            </a:ln>
          </p:spPr>
          <p:txBody>
            <a:bodyPr vert="horz" wrap="square" lIns="91440" tIns="45720" rIns="91440" bIns="45720" numCol="1" anchor="t" anchorCtr="0" compatLnSpc="1"/>
            <a:lstStyle/>
            <a:p>
              <a:endParaRPr lang="en-US">
                <a:solidFill>
                  <a:srgbClr val="203C8E"/>
                </a:solidFill>
              </a:endParaRPr>
            </a:p>
          </p:txBody>
        </p:sp>
        <p:sp>
          <p:nvSpPr>
            <p:cNvPr id="8" name="Freeform 7"/>
            <p:cNvSpPr/>
            <p:nvPr/>
          </p:nvSpPr>
          <p:spPr bwMode="auto">
            <a:xfrm>
              <a:off x="5651017" y="3656582"/>
              <a:ext cx="2464692" cy="2036989"/>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chemeClr val="accent6"/>
            </a:solidFill>
            <a:ln w="19050">
              <a:solidFill>
                <a:schemeClr val="bg1"/>
              </a:solidFill>
              <a:round/>
            </a:ln>
          </p:spPr>
          <p:txBody>
            <a:bodyPr vert="horz" wrap="square" lIns="91440" tIns="45720" rIns="91440" bIns="45720" numCol="1" anchor="t" anchorCtr="0" compatLnSpc="1"/>
            <a:lstStyle/>
            <a:p>
              <a:endParaRPr lang="en-US">
                <a:solidFill>
                  <a:srgbClr val="203C8E"/>
                </a:solidFill>
              </a:endParaRPr>
            </a:p>
          </p:txBody>
        </p:sp>
        <p:sp>
          <p:nvSpPr>
            <p:cNvPr id="9" name="Freeform 8"/>
            <p:cNvSpPr/>
            <p:nvPr/>
          </p:nvSpPr>
          <p:spPr bwMode="auto">
            <a:xfrm>
              <a:off x="4024451" y="3239680"/>
              <a:ext cx="2036989" cy="2447411"/>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solidFill>
              <a:schemeClr val="accent3"/>
            </a:solidFill>
            <a:ln w="19050">
              <a:solidFill>
                <a:schemeClr val="bg1"/>
              </a:solidFill>
              <a:round/>
            </a:ln>
          </p:spPr>
          <p:txBody>
            <a:bodyPr vert="horz" wrap="square" lIns="91440" tIns="45720" rIns="91440" bIns="45720" numCol="1" anchor="t" anchorCtr="0" compatLnSpc="1"/>
            <a:lstStyle/>
            <a:p>
              <a:endParaRPr lang="en-US">
                <a:solidFill>
                  <a:srgbClr val="203C8E"/>
                </a:solidFill>
              </a:endParaRPr>
            </a:p>
          </p:txBody>
        </p:sp>
        <p:sp>
          <p:nvSpPr>
            <p:cNvPr id="11" name="Freeform 31"/>
            <p:cNvSpPr/>
            <p:nvPr/>
          </p:nvSpPr>
          <p:spPr>
            <a:xfrm>
              <a:off x="7733289" y="1790391"/>
              <a:ext cx="203049" cy="203049"/>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rgbClr val="203C8E"/>
                </a:solidFill>
              </a:endParaRPr>
            </a:p>
          </p:txBody>
        </p:sp>
        <p:sp>
          <p:nvSpPr>
            <p:cNvPr id="12" name="Freeform 33"/>
            <p:cNvSpPr/>
            <p:nvPr/>
          </p:nvSpPr>
          <p:spPr>
            <a:xfrm>
              <a:off x="7733289" y="5278503"/>
              <a:ext cx="203049" cy="203049"/>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rgbClr val="203C8E"/>
                </a:solidFill>
              </a:endParaRPr>
            </a:p>
          </p:txBody>
        </p:sp>
        <p:sp>
          <p:nvSpPr>
            <p:cNvPr id="13" name="Freeform 35"/>
            <p:cNvSpPr/>
            <p:nvPr/>
          </p:nvSpPr>
          <p:spPr>
            <a:xfrm>
              <a:off x="4201138" y="5278503"/>
              <a:ext cx="203049" cy="203049"/>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rgbClr val="203C8E"/>
                </a:solidFill>
              </a:endParaRPr>
            </a:p>
          </p:txBody>
        </p:sp>
        <p:sp>
          <p:nvSpPr>
            <p:cNvPr id="14" name="Freeform 37"/>
            <p:cNvSpPr/>
            <p:nvPr/>
          </p:nvSpPr>
          <p:spPr>
            <a:xfrm>
              <a:off x="4201138" y="1790391"/>
              <a:ext cx="203049" cy="203049"/>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rgbClr val="203C8E"/>
                </a:solidFill>
              </a:endParaRPr>
            </a:p>
          </p:txBody>
        </p:sp>
        <p:sp>
          <p:nvSpPr>
            <p:cNvPr id="15" name="Freeform 158"/>
            <p:cNvSpPr>
              <a:spLocks noEditPoints="1"/>
            </p:cNvSpPr>
            <p:nvPr/>
          </p:nvSpPr>
          <p:spPr bwMode="auto">
            <a:xfrm>
              <a:off x="4935987" y="2617573"/>
              <a:ext cx="527742" cy="452349"/>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bg1"/>
            </a:solidFill>
            <a:ln w="9525">
              <a:noFill/>
              <a:round/>
            </a:ln>
          </p:spPr>
          <p:txBody>
            <a:bodyPr vert="horz" wrap="square" lIns="91440" tIns="45720" rIns="91440" bIns="45720" numCol="1" anchor="t" anchorCtr="0" compatLnSpc="1"/>
            <a:lstStyle/>
            <a:p>
              <a:endParaRPr lang="en-US">
                <a:solidFill>
                  <a:srgbClr val="203C8E"/>
                </a:solidFill>
              </a:endParaRPr>
            </a:p>
          </p:txBody>
        </p:sp>
        <p:sp>
          <p:nvSpPr>
            <p:cNvPr id="16" name="Freeform 154"/>
            <p:cNvSpPr>
              <a:spLocks noEditPoints="1"/>
            </p:cNvSpPr>
            <p:nvPr/>
          </p:nvSpPr>
          <p:spPr bwMode="auto">
            <a:xfrm>
              <a:off x="6618781" y="2558132"/>
              <a:ext cx="536069" cy="579429"/>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chemeClr val="bg1"/>
            </a:solidFill>
            <a:ln w="9525">
              <a:noFill/>
              <a:round/>
            </a:ln>
          </p:spPr>
          <p:txBody>
            <a:bodyPr vert="horz" wrap="square" lIns="91440" tIns="45720" rIns="91440" bIns="45720" numCol="1" anchor="t" anchorCtr="0" compatLnSpc="1"/>
            <a:lstStyle/>
            <a:p>
              <a:endParaRPr lang="en-US">
                <a:solidFill>
                  <a:srgbClr val="203C8E"/>
                </a:solidFill>
              </a:endParaRPr>
            </a:p>
          </p:txBody>
        </p:sp>
        <p:sp>
          <p:nvSpPr>
            <p:cNvPr id="17" name="Freeform 79"/>
            <p:cNvSpPr>
              <a:spLocks noEditPoints="1"/>
            </p:cNvSpPr>
            <p:nvPr/>
          </p:nvSpPr>
          <p:spPr bwMode="auto">
            <a:xfrm>
              <a:off x="6590821" y="4282623"/>
              <a:ext cx="513193" cy="401478"/>
            </a:xfrm>
            <a:custGeom>
              <a:avLst/>
              <a:gdLst/>
              <a:ahLst/>
              <a:cxnLst>
                <a:cxn ang="0">
                  <a:pos x="9" y="9"/>
                </a:cxn>
                <a:cxn ang="0">
                  <a:pos x="0" y="8"/>
                </a:cxn>
                <a:cxn ang="0">
                  <a:pos x="2" y="0"/>
                </a:cxn>
                <a:cxn ang="0">
                  <a:pos x="10" y="1"/>
                </a:cxn>
                <a:cxn ang="0">
                  <a:pos x="10" y="23"/>
                </a:cxn>
                <a:cxn ang="0">
                  <a:pos x="2" y="24"/>
                </a:cxn>
                <a:cxn ang="0">
                  <a:pos x="0" y="15"/>
                </a:cxn>
                <a:cxn ang="0">
                  <a:pos x="9" y="14"/>
                </a:cxn>
                <a:cxn ang="0">
                  <a:pos x="10" y="23"/>
                </a:cxn>
                <a:cxn ang="0">
                  <a:pos x="9" y="38"/>
                </a:cxn>
                <a:cxn ang="0">
                  <a:pos x="0" y="37"/>
                </a:cxn>
                <a:cxn ang="0">
                  <a:pos x="2" y="29"/>
                </a:cxn>
                <a:cxn ang="0">
                  <a:pos x="10" y="30"/>
                </a:cxn>
                <a:cxn ang="0">
                  <a:pos x="10" y="52"/>
                </a:cxn>
                <a:cxn ang="0">
                  <a:pos x="2" y="53"/>
                </a:cxn>
                <a:cxn ang="0">
                  <a:pos x="0" y="44"/>
                </a:cxn>
                <a:cxn ang="0">
                  <a:pos x="9" y="43"/>
                </a:cxn>
                <a:cxn ang="0">
                  <a:pos x="10" y="52"/>
                </a:cxn>
                <a:cxn ang="0">
                  <a:pos x="67" y="9"/>
                </a:cxn>
                <a:cxn ang="0">
                  <a:pos x="15" y="8"/>
                </a:cxn>
                <a:cxn ang="0">
                  <a:pos x="16" y="0"/>
                </a:cxn>
                <a:cxn ang="0">
                  <a:pos x="68" y="1"/>
                </a:cxn>
                <a:cxn ang="0">
                  <a:pos x="68" y="23"/>
                </a:cxn>
                <a:cxn ang="0">
                  <a:pos x="16" y="24"/>
                </a:cxn>
                <a:cxn ang="0">
                  <a:pos x="15" y="15"/>
                </a:cxn>
                <a:cxn ang="0">
                  <a:pos x="67" y="14"/>
                </a:cxn>
                <a:cxn ang="0">
                  <a:pos x="68" y="23"/>
                </a:cxn>
                <a:cxn ang="0">
                  <a:pos x="67" y="38"/>
                </a:cxn>
                <a:cxn ang="0">
                  <a:pos x="15" y="37"/>
                </a:cxn>
                <a:cxn ang="0">
                  <a:pos x="16" y="29"/>
                </a:cxn>
                <a:cxn ang="0">
                  <a:pos x="68" y="30"/>
                </a:cxn>
                <a:cxn ang="0">
                  <a:pos x="68" y="52"/>
                </a:cxn>
                <a:cxn ang="0">
                  <a:pos x="16" y="53"/>
                </a:cxn>
                <a:cxn ang="0">
                  <a:pos x="15" y="44"/>
                </a:cxn>
                <a:cxn ang="0">
                  <a:pos x="67" y="43"/>
                </a:cxn>
                <a:cxn ang="0">
                  <a:pos x="68" y="52"/>
                </a:cxn>
              </a:cxnLst>
              <a:rect l="0" t="0" r="r" b="b"/>
              <a:pathLst>
                <a:path w="68" h="53">
                  <a:moveTo>
                    <a:pt x="10" y="8"/>
                  </a:moveTo>
                  <a:cubicBezTo>
                    <a:pt x="10" y="9"/>
                    <a:pt x="10" y="9"/>
                    <a:pt x="9" y="9"/>
                  </a:cubicBezTo>
                  <a:cubicBezTo>
                    <a:pt x="2" y="9"/>
                    <a:pt x="2" y="9"/>
                    <a:pt x="2" y="9"/>
                  </a:cubicBezTo>
                  <a:cubicBezTo>
                    <a:pt x="1" y="9"/>
                    <a:pt x="0" y="9"/>
                    <a:pt x="0" y="8"/>
                  </a:cubicBezTo>
                  <a:cubicBezTo>
                    <a:pt x="0" y="1"/>
                    <a:pt x="0" y="1"/>
                    <a:pt x="0" y="1"/>
                  </a:cubicBezTo>
                  <a:cubicBezTo>
                    <a:pt x="0" y="0"/>
                    <a:pt x="1" y="0"/>
                    <a:pt x="2" y="0"/>
                  </a:cubicBezTo>
                  <a:cubicBezTo>
                    <a:pt x="9" y="0"/>
                    <a:pt x="9" y="0"/>
                    <a:pt x="9" y="0"/>
                  </a:cubicBezTo>
                  <a:cubicBezTo>
                    <a:pt x="10" y="0"/>
                    <a:pt x="10" y="0"/>
                    <a:pt x="10" y="1"/>
                  </a:cubicBezTo>
                  <a:lnTo>
                    <a:pt x="10" y="8"/>
                  </a:lnTo>
                  <a:close/>
                  <a:moveTo>
                    <a:pt x="10" y="23"/>
                  </a:moveTo>
                  <a:cubicBezTo>
                    <a:pt x="10" y="23"/>
                    <a:pt x="10" y="24"/>
                    <a:pt x="9" y="24"/>
                  </a:cubicBezTo>
                  <a:cubicBezTo>
                    <a:pt x="2" y="24"/>
                    <a:pt x="2" y="24"/>
                    <a:pt x="2" y="24"/>
                  </a:cubicBezTo>
                  <a:cubicBezTo>
                    <a:pt x="1" y="24"/>
                    <a:pt x="0" y="23"/>
                    <a:pt x="0" y="23"/>
                  </a:cubicBezTo>
                  <a:cubicBezTo>
                    <a:pt x="0" y="15"/>
                    <a:pt x="0" y="15"/>
                    <a:pt x="0" y="15"/>
                  </a:cubicBezTo>
                  <a:cubicBezTo>
                    <a:pt x="0" y="15"/>
                    <a:pt x="1" y="14"/>
                    <a:pt x="2" y="14"/>
                  </a:cubicBezTo>
                  <a:cubicBezTo>
                    <a:pt x="9" y="14"/>
                    <a:pt x="9" y="14"/>
                    <a:pt x="9" y="14"/>
                  </a:cubicBezTo>
                  <a:cubicBezTo>
                    <a:pt x="10" y="14"/>
                    <a:pt x="10" y="15"/>
                    <a:pt x="10" y="15"/>
                  </a:cubicBezTo>
                  <a:lnTo>
                    <a:pt x="10" y="23"/>
                  </a:lnTo>
                  <a:close/>
                  <a:moveTo>
                    <a:pt x="10" y="37"/>
                  </a:moveTo>
                  <a:cubicBezTo>
                    <a:pt x="10" y="38"/>
                    <a:pt x="10" y="38"/>
                    <a:pt x="9" y="38"/>
                  </a:cubicBezTo>
                  <a:cubicBezTo>
                    <a:pt x="2" y="38"/>
                    <a:pt x="2" y="38"/>
                    <a:pt x="2" y="38"/>
                  </a:cubicBezTo>
                  <a:cubicBezTo>
                    <a:pt x="1" y="38"/>
                    <a:pt x="0" y="38"/>
                    <a:pt x="0" y="37"/>
                  </a:cubicBezTo>
                  <a:cubicBezTo>
                    <a:pt x="0" y="30"/>
                    <a:pt x="0" y="30"/>
                    <a:pt x="0" y="30"/>
                  </a:cubicBezTo>
                  <a:cubicBezTo>
                    <a:pt x="0" y="29"/>
                    <a:pt x="1" y="29"/>
                    <a:pt x="2" y="29"/>
                  </a:cubicBezTo>
                  <a:cubicBezTo>
                    <a:pt x="9" y="29"/>
                    <a:pt x="9" y="29"/>
                    <a:pt x="9" y="29"/>
                  </a:cubicBezTo>
                  <a:cubicBezTo>
                    <a:pt x="10" y="29"/>
                    <a:pt x="10" y="29"/>
                    <a:pt x="10" y="30"/>
                  </a:cubicBezTo>
                  <a:lnTo>
                    <a:pt x="10" y="37"/>
                  </a:lnTo>
                  <a:close/>
                  <a:moveTo>
                    <a:pt x="10" y="52"/>
                  </a:moveTo>
                  <a:cubicBezTo>
                    <a:pt x="10" y="52"/>
                    <a:pt x="10" y="53"/>
                    <a:pt x="9" y="53"/>
                  </a:cubicBezTo>
                  <a:cubicBezTo>
                    <a:pt x="2" y="53"/>
                    <a:pt x="2" y="53"/>
                    <a:pt x="2" y="53"/>
                  </a:cubicBezTo>
                  <a:cubicBezTo>
                    <a:pt x="1" y="53"/>
                    <a:pt x="0" y="52"/>
                    <a:pt x="0" y="52"/>
                  </a:cubicBezTo>
                  <a:cubicBezTo>
                    <a:pt x="0" y="44"/>
                    <a:pt x="0" y="44"/>
                    <a:pt x="0" y="44"/>
                  </a:cubicBezTo>
                  <a:cubicBezTo>
                    <a:pt x="0" y="44"/>
                    <a:pt x="1" y="43"/>
                    <a:pt x="2" y="43"/>
                  </a:cubicBezTo>
                  <a:cubicBezTo>
                    <a:pt x="9" y="43"/>
                    <a:pt x="9" y="43"/>
                    <a:pt x="9" y="43"/>
                  </a:cubicBezTo>
                  <a:cubicBezTo>
                    <a:pt x="10" y="43"/>
                    <a:pt x="10" y="44"/>
                    <a:pt x="10" y="44"/>
                  </a:cubicBezTo>
                  <a:lnTo>
                    <a:pt x="10" y="52"/>
                  </a:lnTo>
                  <a:close/>
                  <a:moveTo>
                    <a:pt x="68" y="8"/>
                  </a:moveTo>
                  <a:cubicBezTo>
                    <a:pt x="68" y="9"/>
                    <a:pt x="68" y="9"/>
                    <a:pt x="67" y="9"/>
                  </a:cubicBezTo>
                  <a:cubicBezTo>
                    <a:pt x="16" y="9"/>
                    <a:pt x="16" y="9"/>
                    <a:pt x="16" y="9"/>
                  </a:cubicBezTo>
                  <a:cubicBezTo>
                    <a:pt x="16" y="9"/>
                    <a:pt x="15" y="9"/>
                    <a:pt x="15" y="8"/>
                  </a:cubicBezTo>
                  <a:cubicBezTo>
                    <a:pt x="15" y="1"/>
                    <a:pt x="15" y="1"/>
                    <a:pt x="15" y="1"/>
                  </a:cubicBezTo>
                  <a:cubicBezTo>
                    <a:pt x="15" y="0"/>
                    <a:pt x="16" y="0"/>
                    <a:pt x="16" y="0"/>
                  </a:cubicBezTo>
                  <a:cubicBezTo>
                    <a:pt x="67" y="0"/>
                    <a:pt x="67" y="0"/>
                    <a:pt x="67" y="0"/>
                  </a:cubicBezTo>
                  <a:cubicBezTo>
                    <a:pt x="68" y="0"/>
                    <a:pt x="68" y="0"/>
                    <a:pt x="68" y="1"/>
                  </a:cubicBezTo>
                  <a:lnTo>
                    <a:pt x="68" y="8"/>
                  </a:lnTo>
                  <a:close/>
                  <a:moveTo>
                    <a:pt x="68" y="23"/>
                  </a:moveTo>
                  <a:cubicBezTo>
                    <a:pt x="68" y="23"/>
                    <a:pt x="68" y="24"/>
                    <a:pt x="67" y="24"/>
                  </a:cubicBezTo>
                  <a:cubicBezTo>
                    <a:pt x="16" y="24"/>
                    <a:pt x="16" y="24"/>
                    <a:pt x="16" y="24"/>
                  </a:cubicBezTo>
                  <a:cubicBezTo>
                    <a:pt x="16" y="24"/>
                    <a:pt x="15" y="23"/>
                    <a:pt x="15" y="23"/>
                  </a:cubicBezTo>
                  <a:cubicBezTo>
                    <a:pt x="15" y="15"/>
                    <a:pt x="15" y="15"/>
                    <a:pt x="15" y="15"/>
                  </a:cubicBezTo>
                  <a:cubicBezTo>
                    <a:pt x="15" y="15"/>
                    <a:pt x="16" y="14"/>
                    <a:pt x="16" y="14"/>
                  </a:cubicBezTo>
                  <a:cubicBezTo>
                    <a:pt x="67" y="14"/>
                    <a:pt x="67" y="14"/>
                    <a:pt x="67" y="14"/>
                  </a:cubicBezTo>
                  <a:cubicBezTo>
                    <a:pt x="68" y="14"/>
                    <a:pt x="68" y="15"/>
                    <a:pt x="68" y="15"/>
                  </a:cubicBezTo>
                  <a:lnTo>
                    <a:pt x="68" y="23"/>
                  </a:lnTo>
                  <a:close/>
                  <a:moveTo>
                    <a:pt x="68" y="37"/>
                  </a:moveTo>
                  <a:cubicBezTo>
                    <a:pt x="68" y="38"/>
                    <a:pt x="68" y="38"/>
                    <a:pt x="67" y="38"/>
                  </a:cubicBezTo>
                  <a:cubicBezTo>
                    <a:pt x="16" y="38"/>
                    <a:pt x="16" y="38"/>
                    <a:pt x="16" y="38"/>
                  </a:cubicBezTo>
                  <a:cubicBezTo>
                    <a:pt x="16" y="38"/>
                    <a:pt x="15" y="38"/>
                    <a:pt x="15" y="37"/>
                  </a:cubicBezTo>
                  <a:cubicBezTo>
                    <a:pt x="15" y="30"/>
                    <a:pt x="15" y="30"/>
                    <a:pt x="15" y="30"/>
                  </a:cubicBezTo>
                  <a:cubicBezTo>
                    <a:pt x="15" y="29"/>
                    <a:pt x="16" y="29"/>
                    <a:pt x="16" y="29"/>
                  </a:cubicBezTo>
                  <a:cubicBezTo>
                    <a:pt x="67" y="29"/>
                    <a:pt x="67" y="29"/>
                    <a:pt x="67" y="29"/>
                  </a:cubicBezTo>
                  <a:cubicBezTo>
                    <a:pt x="68" y="29"/>
                    <a:pt x="68" y="29"/>
                    <a:pt x="68" y="30"/>
                  </a:cubicBezTo>
                  <a:lnTo>
                    <a:pt x="68" y="37"/>
                  </a:lnTo>
                  <a:close/>
                  <a:moveTo>
                    <a:pt x="68" y="52"/>
                  </a:moveTo>
                  <a:cubicBezTo>
                    <a:pt x="68" y="52"/>
                    <a:pt x="68" y="53"/>
                    <a:pt x="67" y="53"/>
                  </a:cubicBezTo>
                  <a:cubicBezTo>
                    <a:pt x="16" y="53"/>
                    <a:pt x="16" y="53"/>
                    <a:pt x="16" y="53"/>
                  </a:cubicBezTo>
                  <a:cubicBezTo>
                    <a:pt x="16" y="53"/>
                    <a:pt x="15" y="52"/>
                    <a:pt x="15" y="52"/>
                  </a:cubicBezTo>
                  <a:cubicBezTo>
                    <a:pt x="15" y="44"/>
                    <a:pt x="15" y="44"/>
                    <a:pt x="15" y="44"/>
                  </a:cubicBezTo>
                  <a:cubicBezTo>
                    <a:pt x="15" y="44"/>
                    <a:pt x="16" y="43"/>
                    <a:pt x="16" y="43"/>
                  </a:cubicBezTo>
                  <a:cubicBezTo>
                    <a:pt x="67" y="43"/>
                    <a:pt x="67" y="43"/>
                    <a:pt x="67" y="43"/>
                  </a:cubicBezTo>
                  <a:cubicBezTo>
                    <a:pt x="68" y="43"/>
                    <a:pt x="68" y="44"/>
                    <a:pt x="68" y="44"/>
                  </a:cubicBezTo>
                  <a:lnTo>
                    <a:pt x="68" y="52"/>
                  </a:lnTo>
                  <a:close/>
                </a:path>
              </a:pathLst>
            </a:custGeom>
            <a:solidFill>
              <a:schemeClr val="bg1"/>
            </a:solidFill>
            <a:ln w="9525">
              <a:noFill/>
              <a:round/>
            </a:ln>
          </p:spPr>
          <p:txBody>
            <a:bodyPr vert="horz" wrap="square" lIns="91440" tIns="45720" rIns="91440" bIns="45720" numCol="1" anchor="t" anchorCtr="0" compatLnSpc="1"/>
            <a:lstStyle/>
            <a:p>
              <a:endParaRPr lang="en-US">
                <a:solidFill>
                  <a:srgbClr val="203C8E"/>
                </a:solidFill>
              </a:endParaRPr>
            </a:p>
          </p:txBody>
        </p:sp>
        <p:sp>
          <p:nvSpPr>
            <p:cNvPr id="18" name="Freeform 107"/>
            <p:cNvSpPr>
              <a:spLocks noEditPoints="1"/>
            </p:cNvSpPr>
            <p:nvPr/>
          </p:nvSpPr>
          <p:spPr bwMode="auto">
            <a:xfrm>
              <a:off x="4978729" y="4139831"/>
              <a:ext cx="542648" cy="550346"/>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91440" tIns="45720" rIns="91440" bIns="45720" numCol="1" anchor="t" anchorCtr="0" compatLnSpc="1"/>
            <a:lstStyle/>
            <a:p>
              <a:endParaRPr lang="en-US">
                <a:solidFill>
                  <a:srgbClr val="203C8E"/>
                </a:solidFill>
              </a:endParaRPr>
            </a:p>
          </p:txBody>
        </p:sp>
      </p:grpSp>
      <p:sp>
        <p:nvSpPr>
          <p:cNvPr id="19" name="TextBox 43"/>
          <p:cNvSpPr txBox="1"/>
          <p:nvPr/>
        </p:nvSpPr>
        <p:spPr>
          <a:xfrm>
            <a:off x="8316730" y="4368388"/>
            <a:ext cx="3097223" cy="1154162"/>
          </a:xfrm>
          <a:prstGeom prst="rect">
            <a:avLst/>
          </a:prstGeom>
          <a:noFill/>
        </p:spPr>
        <p:txBody>
          <a:bodyPr wrap="square" lIns="0" tIns="0" rIns="0" bIns="0" rtlCol="0">
            <a:spAutoFit/>
          </a:bodyPr>
          <a:lstStyle/>
          <a:p>
            <a:pPr>
              <a:lnSpc>
                <a:spcPts val="1800"/>
              </a:lnSpc>
            </a:pPr>
            <a:r>
              <a:rPr lang="zh-CN" altLang="en-US" sz="1600" b="1" dirty="0">
                <a:solidFill>
                  <a:schemeClr val="accent6"/>
                </a:solidFill>
                <a:latin typeface="微软雅黑" panose="020B0503020204020204" pitchFamily="34" charset="-122"/>
              </a:rPr>
              <a:t>输入标题</a:t>
            </a:r>
            <a:endParaRPr lang="en-US" altLang="zh-CN" sz="1200" b="1" dirty="0">
              <a:solidFill>
                <a:schemeClr val="accent6"/>
              </a:solidFill>
              <a:latin typeface="微软雅黑" panose="020B0503020204020204" pitchFamily="34" charset="-122"/>
            </a:endParaRPr>
          </a:p>
          <a:p>
            <a:pPr>
              <a:lnSpc>
                <a:spcPts val="1800"/>
              </a:lnSpc>
            </a:pPr>
            <a:endParaRPr lang="en-US" altLang="zh-CN" sz="1200" b="1" dirty="0">
              <a:latin typeface="微软雅黑" panose="020B0503020204020204" pitchFamily="34" charset="-122"/>
            </a:endParaRPr>
          </a:p>
          <a:p>
            <a:pPr>
              <a:lnSpc>
                <a:spcPts val="1800"/>
              </a:lnSpc>
            </a:pPr>
            <a:r>
              <a:rPr lang="zh-CN" altLang="en-US" sz="1200" dirty="0">
                <a:latin typeface="微软雅黑" panose="020B0503020204020204" pitchFamily="34" charset="-122"/>
              </a:rPr>
              <a:t>双击输入替换内容 双击输入替换内容双击输入替换内容 双击输入替换内容 双击输入替换内容</a:t>
            </a:r>
            <a:endParaRPr lang="en-US" altLang="zh-CN" sz="1200" dirty="0">
              <a:latin typeface="微软雅黑" panose="020B0503020204020204" pitchFamily="34" charset="-122"/>
            </a:endParaRPr>
          </a:p>
        </p:txBody>
      </p:sp>
      <p:sp>
        <p:nvSpPr>
          <p:cNvPr id="20" name="TextBox 46"/>
          <p:cNvSpPr txBox="1"/>
          <p:nvPr/>
        </p:nvSpPr>
        <p:spPr>
          <a:xfrm>
            <a:off x="8316729" y="1521385"/>
            <a:ext cx="3097224" cy="1154162"/>
          </a:xfrm>
          <a:prstGeom prst="rect">
            <a:avLst/>
          </a:prstGeom>
          <a:noFill/>
        </p:spPr>
        <p:txBody>
          <a:bodyPr wrap="square" lIns="0" tIns="0" rIns="0" bIns="0" rtlCol="0">
            <a:spAutoFit/>
          </a:bodyPr>
          <a:lstStyle/>
          <a:p>
            <a:pPr>
              <a:lnSpc>
                <a:spcPts val="1800"/>
              </a:lnSpc>
            </a:pPr>
            <a:r>
              <a:rPr lang="zh-CN" altLang="en-US" sz="1600" b="1" dirty="0">
                <a:solidFill>
                  <a:schemeClr val="accent4"/>
                </a:solidFill>
                <a:latin typeface="微软雅黑" panose="020B0503020204020204" pitchFamily="34" charset="-122"/>
              </a:rPr>
              <a:t>输入标题</a:t>
            </a:r>
            <a:endParaRPr lang="en-US" altLang="zh-CN" sz="1200" b="1" dirty="0">
              <a:solidFill>
                <a:schemeClr val="accent4"/>
              </a:solidFill>
              <a:latin typeface="微软雅黑" panose="020B0503020204020204" pitchFamily="34" charset="-122"/>
            </a:endParaRPr>
          </a:p>
          <a:p>
            <a:pPr>
              <a:lnSpc>
                <a:spcPts val="1800"/>
              </a:lnSpc>
            </a:pPr>
            <a:endParaRPr lang="en-US" altLang="zh-CN" sz="1200" b="1" dirty="0">
              <a:latin typeface="微软雅黑" panose="020B0503020204020204" pitchFamily="34" charset="-122"/>
            </a:endParaRPr>
          </a:p>
          <a:p>
            <a:pPr>
              <a:lnSpc>
                <a:spcPts val="1800"/>
              </a:lnSpc>
            </a:pPr>
            <a:r>
              <a:rPr lang="zh-CN" altLang="en-US" sz="1200" dirty="0">
                <a:latin typeface="微软雅黑" panose="020B0503020204020204" pitchFamily="34" charset="-122"/>
              </a:rPr>
              <a:t>双击输入替换内容 双击输入替换内容双击输入替换内容 双击输入替换内容 双击输入替换内容</a:t>
            </a:r>
            <a:endParaRPr lang="en-US" altLang="zh-CN" sz="1200" dirty="0">
              <a:latin typeface="微软雅黑" panose="020B0503020204020204" pitchFamily="34" charset="-122"/>
            </a:endParaRPr>
          </a:p>
        </p:txBody>
      </p:sp>
      <p:sp>
        <p:nvSpPr>
          <p:cNvPr id="21" name="TextBox 49"/>
          <p:cNvSpPr txBox="1"/>
          <p:nvPr/>
        </p:nvSpPr>
        <p:spPr>
          <a:xfrm>
            <a:off x="778047" y="1490279"/>
            <a:ext cx="3097225" cy="1154162"/>
          </a:xfrm>
          <a:prstGeom prst="rect">
            <a:avLst/>
          </a:prstGeom>
          <a:noFill/>
        </p:spPr>
        <p:txBody>
          <a:bodyPr wrap="square" lIns="0" tIns="0" rIns="0" bIns="0" rtlCol="0">
            <a:spAutoFit/>
          </a:bodyPr>
          <a:lstStyle/>
          <a:p>
            <a:pPr algn="r">
              <a:lnSpc>
                <a:spcPts val="1800"/>
              </a:lnSpc>
            </a:pPr>
            <a:r>
              <a:rPr lang="zh-CN" altLang="en-US" sz="1600" b="1" dirty="0">
                <a:solidFill>
                  <a:schemeClr val="accent1"/>
                </a:solidFill>
                <a:latin typeface="微软雅黑" panose="020B0503020204020204" pitchFamily="34" charset="-122"/>
              </a:rPr>
              <a:t>输入标题</a:t>
            </a:r>
            <a:endParaRPr lang="en-US" altLang="zh-CN" sz="1200" b="1" dirty="0">
              <a:solidFill>
                <a:schemeClr val="accent1"/>
              </a:solidFill>
              <a:latin typeface="微软雅黑" panose="020B0503020204020204" pitchFamily="34" charset="-122"/>
            </a:endParaRPr>
          </a:p>
          <a:p>
            <a:pPr algn="r">
              <a:lnSpc>
                <a:spcPts val="1800"/>
              </a:lnSpc>
            </a:pPr>
            <a:endParaRPr lang="en-US" altLang="zh-CN" sz="1200" b="1" dirty="0">
              <a:latin typeface="微软雅黑" panose="020B0503020204020204" pitchFamily="34" charset="-122"/>
            </a:endParaRPr>
          </a:p>
          <a:p>
            <a:pPr algn="r">
              <a:lnSpc>
                <a:spcPts val="1800"/>
              </a:lnSpc>
            </a:pPr>
            <a:r>
              <a:rPr lang="zh-CN" altLang="en-US" sz="1200" dirty="0">
                <a:latin typeface="微软雅黑" panose="020B0503020204020204" pitchFamily="34" charset="-122"/>
              </a:rPr>
              <a:t>双击输入替换内容 双击输入替换内容双击输入替换内容 双击输入替换内容 双击输入替换内容</a:t>
            </a:r>
            <a:endParaRPr lang="en-US" altLang="zh-CN" sz="1200" dirty="0">
              <a:latin typeface="微软雅黑" panose="020B0503020204020204" pitchFamily="34" charset="-122"/>
            </a:endParaRPr>
          </a:p>
        </p:txBody>
      </p:sp>
      <p:sp>
        <p:nvSpPr>
          <p:cNvPr id="22" name="TextBox 52"/>
          <p:cNvSpPr txBox="1"/>
          <p:nvPr/>
        </p:nvSpPr>
        <p:spPr>
          <a:xfrm>
            <a:off x="778047" y="4340326"/>
            <a:ext cx="3097225" cy="1154162"/>
          </a:xfrm>
          <a:prstGeom prst="rect">
            <a:avLst/>
          </a:prstGeom>
          <a:noFill/>
        </p:spPr>
        <p:txBody>
          <a:bodyPr wrap="square" lIns="0" tIns="0" rIns="0" bIns="0" rtlCol="0">
            <a:spAutoFit/>
          </a:bodyPr>
          <a:lstStyle/>
          <a:p>
            <a:pPr algn="r">
              <a:lnSpc>
                <a:spcPts val="1800"/>
              </a:lnSpc>
            </a:pPr>
            <a:r>
              <a:rPr lang="zh-CN" altLang="en-US" sz="1600" b="1" dirty="0">
                <a:solidFill>
                  <a:schemeClr val="accent3"/>
                </a:solidFill>
                <a:latin typeface="微软雅黑" panose="020B0503020204020204" pitchFamily="34" charset="-122"/>
              </a:rPr>
              <a:t>输入标题</a:t>
            </a:r>
            <a:endParaRPr lang="en-US" altLang="zh-CN" sz="1200" b="1" dirty="0">
              <a:solidFill>
                <a:schemeClr val="accent3"/>
              </a:solidFill>
              <a:latin typeface="微软雅黑" panose="020B0503020204020204" pitchFamily="34" charset="-122"/>
            </a:endParaRPr>
          </a:p>
          <a:p>
            <a:pPr algn="r">
              <a:lnSpc>
                <a:spcPts val="1800"/>
              </a:lnSpc>
            </a:pPr>
            <a:endParaRPr lang="en-US" altLang="zh-CN" sz="1200" b="1" dirty="0">
              <a:latin typeface="微软雅黑" panose="020B0503020204020204" pitchFamily="34" charset="-122"/>
            </a:endParaRPr>
          </a:p>
          <a:p>
            <a:pPr algn="r">
              <a:lnSpc>
                <a:spcPts val="1800"/>
              </a:lnSpc>
            </a:pPr>
            <a:r>
              <a:rPr lang="zh-CN" altLang="en-US" sz="1200" dirty="0">
                <a:latin typeface="微软雅黑" panose="020B0503020204020204" pitchFamily="34" charset="-122"/>
              </a:rPr>
              <a:t>双击输入替换内容 双击输入替换内容双击输入替换内容 双击输入替换内容 双击输入替换内容</a:t>
            </a:r>
            <a:endParaRPr lang="en-US" altLang="zh-CN" sz="1200" dirty="0">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434133"/>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4000132" y="1434133"/>
            <a:ext cx="3878317" cy="3973458"/>
          </a:xfrm>
          <a:prstGeom prst="parallelogram">
            <a:avLst>
              <a:gd name="adj" fmla="val 9743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3869699" y="2630493"/>
            <a:ext cx="4139184" cy="1580737"/>
            <a:chOff x="2600454" y="2659559"/>
            <a:chExt cx="2867658" cy="1580737"/>
          </a:xfrm>
        </p:grpSpPr>
        <p:sp>
          <p:nvSpPr>
            <p:cNvPr id="42" name="TextBox 59"/>
            <p:cNvSpPr txBox="1">
              <a:spLocks noChangeArrowheads="1"/>
            </p:cNvSpPr>
            <p:nvPr/>
          </p:nvSpPr>
          <p:spPr bwMode="auto">
            <a:xfrm>
              <a:off x="2906811" y="3655521"/>
              <a:ext cx="2474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3200" spc="300" dirty="0">
                  <a:solidFill>
                    <a:schemeClr val="accent6"/>
                  </a:solidFill>
                  <a:latin typeface="思源黑体 CN Regular" panose="020B0500000000000000" pitchFamily="34" charset="-122"/>
                  <a:ea typeface="思源黑体 CN Regular" panose="020B0500000000000000" pitchFamily="34" charset="-122"/>
                </a:rPr>
                <a:t>相关建议和结论</a:t>
              </a:r>
            </a:p>
          </p:txBody>
        </p:sp>
        <p:sp>
          <p:nvSpPr>
            <p:cNvPr id="43" name="TextBox 59"/>
            <p:cNvSpPr txBox="1">
              <a:spLocks noChangeArrowheads="1"/>
            </p:cNvSpPr>
            <p:nvPr/>
          </p:nvSpPr>
          <p:spPr bwMode="auto">
            <a:xfrm>
              <a:off x="2600454" y="2659559"/>
              <a:ext cx="286765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spc="300" dirty="0">
                  <a:solidFill>
                    <a:schemeClr val="accent6"/>
                  </a:solidFill>
                  <a:latin typeface="思源黑体 CN Regular" panose="020B0500000000000000" pitchFamily="34" charset="-122"/>
                  <a:ea typeface="思源黑体 CN Regular" panose="020B0500000000000000" pitchFamily="34" charset="-122"/>
                </a:rPr>
                <a:t>Part 04</a:t>
              </a:r>
              <a:endParaRPr lang="zh-CN" altLang="en-US" sz="4400" spc="3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44" name="直接连接符 43"/>
            <p:cNvCxnSpPr/>
            <p:nvPr/>
          </p:nvCxnSpPr>
          <p:spPr>
            <a:xfrm>
              <a:off x="3809799" y="3392424"/>
              <a:ext cx="60350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04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相关建议和结论</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23" name="bd3f9355-d9fc-471d-b1a7-66fd35454ea8"/>
          <p:cNvGrpSpPr>
            <a:grpSpLocks noChangeAspect="1"/>
          </p:cNvGrpSpPr>
          <p:nvPr/>
        </p:nvGrpSpPr>
        <p:grpSpPr>
          <a:xfrm>
            <a:off x="1851840" y="951100"/>
            <a:ext cx="8321160" cy="4206328"/>
            <a:chOff x="1433209" y="1209972"/>
            <a:chExt cx="9325584" cy="4714061"/>
          </a:xfrm>
        </p:grpSpPr>
        <p:cxnSp>
          <p:nvCxnSpPr>
            <p:cNvPr id="24" name="íślíḋè-肘形连接符 33"/>
            <p:cNvCxnSpPr>
              <a:endCxn id="32" idx="2"/>
            </p:cNvCxnSpPr>
            <p:nvPr/>
          </p:nvCxnSpPr>
          <p:spPr>
            <a:xfrm flipV="1">
              <a:off x="4107868" y="2280481"/>
              <a:ext cx="1988132" cy="1319411"/>
            </a:xfrm>
            <a:prstGeom prst="bentConnector2">
              <a:avLst/>
            </a:prstGeom>
            <a:ln>
              <a:solidFill>
                <a:schemeClr val="tx1">
                  <a:lumMod val="40000"/>
                  <a:lumOff val="6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5" name="íślíḋè-肘形连接符 26"/>
            <p:cNvCxnSpPr>
              <a:endCxn id="32" idx="2"/>
            </p:cNvCxnSpPr>
            <p:nvPr/>
          </p:nvCxnSpPr>
          <p:spPr>
            <a:xfrm rot="10800000">
              <a:off x="6096001" y="2280482"/>
              <a:ext cx="1988133" cy="1319411"/>
            </a:xfrm>
            <a:prstGeom prst="bentConnector2">
              <a:avLst/>
            </a:prstGeom>
            <a:ln>
              <a:solidFill>
                <a:schemeClr val="tx1">
                  <a:lumMod val="40000"/>
                  <a:lumOff val="6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6" name="íślíḋè-Straight Connector 4"/>
            <p:cNvCxnSpPr>
              <a:stCxn id="32" idx="2"/>
              <a:endCxn id="41" idx="0"/>
            </p:cNvCxnSpPr>
            <p:nvPr/>
          </p:nvCxnSpPr>
          <p:spPr>
            <a:xfrm>
              <a:off x="6096000" y="2280481"/>
              <a:ext cx="0" cy="1999524"/>
            </a:xfrm>
            <a:prstGeom prst="line">
              <a:avLst/>
            </a:prstGeom>
            <a:ln>
              <a:solidFill>
                <a:schemeClr val="tx1">
                  <a:lumMod val="40000"/>
                  <a:lumOff val="60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841442" y="2708918"/>
              <a:ext cx="2509117" cy="1912765"/>
              <a:chOff x="4762540" y="2708918"/>
              <a:chExt cx="2509117" cy="1912765"/>
            </a:xfrm>
          </p:grpSpPr>
          <p:sp>
            <p:nvSpPr>
              <p:cNvPr id="41" name="íślíḋè-Rounded Rectangle 22"/>
              <p:cNvSpPr/>
              <p:nvPr/>
            </p:nvSpPr>
            <p:spPr>
              <a:xfrm>
                <a:off x="5477038" y="4280005"/>
                <a:ext cx="1080120" cy="341678"/>
              </a:xfrm>
              <a:prstGeom prst="roundRect">
                <a:avLst>
                  <a:gd name="adj" fmla="val 136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a:t>关键词</a:t>
                </a:r>
              </a:p>
            </p:txBody>
          </p:sp>
          <p:grpSp>
            <p:nvGrpSpPr>
              <p:cNvPr id="42" name="组合 41"/>
              <p:cNvGrpSpPr/>
              <p:nvPr/>
            </p:nvGrpSpPr>
            <p:grpSpPr>
              <a:xfrm>
                <a:off x="4762540" y="2708918"/>
                <a:ext cx="2509117" cy="1030224"/>
                <a:chOff x="251866" y="1988839"/>
                <a:chExt cx="3288629" cy="784007"/>
              </a:xfrm>
              <a:solidFill>
                <a:schemeClr val="bg1"/>
              </a:solidFill>
            </p:grpSpPr>
            <p:sp>
              <p:nvSpPr>
                <p:cNvPr id="43" name="íślíḋè-TextBox 5"/>
                <p:cNvSpPr txBox="1"/>
                <p:nvPr/>
              </p:nvSpPr>
              <p:spPr>
                <a:xfrm>
                  <a:off x="251866" y="2295215"/>
                  <a:ext cx="3288629" cy="477631"/>
                </a:xfrm>
                <a:prstGeom prst="rect">
                  <a:avLst/>
                </a:prstGeom>
                <a:grpFill/>
              </p:spPr>
              <p:txBody>
                <a:bodyPr wrap="square" lIns="90000" tIns="46800" rIns="90000" bIns="46800" anchor="t">
                  <a:normAutofit/>
                </a:bodyPr>
                <a:lstStyle/>
                <a:p>
                  <a:pPr algn="ctr" defTabSz="913765">
                    <a:lnSpc>
                      <a:spcPct val="120000"/>
                    </a:lnSpc>
                    <a:defRPr/>
                  </a:pPr>
                  <a:r>
                    <a:rPr lang="zh-CN" altLang="en-US" sz="1100" dirty="0"/>
                    <a:t>点击输入替换内容</a:t>
                  </a:r>
                  <a:endParaRPr lang="en-US" altLang="zh-CN" sz="1100" dirty="0"/>
                </a:p>
                <a:p>
                  <a:pPr algn="ctr" defTabSz="913765">
                    <a:lnSpc>
                      <a:spcPct val="120000"/>
                    </a:lnSpc>
                    <a:defRPr/>
                  </a:pPr>
                  <a:r>
                    <a:rPr lang="zh-CN" altLang="en-US" sz="1100" dirty="0"/>
                    <a:t>点击输入替换内容</a:t>
                  </a:r>
                  <a:endParaRPr lang="en-US" altLang="zh-CN" sz="1100" dirty="0"/>
                </a:p>
              </p:txBody>
            </p:sp>
            <p:sp>
              <p:nvSpPr>
                <p:cNvPr id="44" name="íślíḋè-Rectangle 25"/>
                <p:cNvSpPr/>
                <p:nvPr/>
              </p:nvSpPr>
              <p:spPr>
                <a:xfrm>
                  <a:off x="251866" y="1988839"/>
                  <a:ext cx="3288629" cy="306375"/>
                </a:xfrm>
                <a:prstGeom prst="rect">
                  <a:avLst/>
                </a:prstGeom>
                <a:grpFill/>
              </p:spPr>
              <p:txBody>
                <a:bodyPr wrap="none" lIns="90000" tIns="46800" rIns="90000" bIns="46800" anchor="b">
                  <a:normAutofit/>
                </a:bodyPr>
                <a:lstStyle/>
                <a:p>
                  <a:pPr lvl="0" algn="ctr" defTabSz="913765">
                    <a:spcBef>
                      <a:spcPct val="0"/>
                    </a:spcBef>
                    <a:defRPr/>
                  </a:pPr>
                  <a:r>
                    <a:rPr lang="zh-CN" altLang="en-US" sz="1600" b="1">
                      <a:solidFill>
                        <a:schemeClr val="accent1"/>
                      </a:solidFill>
                    </a:rPr>
                    <a:t>标题文本预设</a:t>
                  </a:r>
                </a:p>
              </p:txBody>
            </p:sp>
          </p:grpSp>
        </p:grpSp>
        <p:grpSp>
          <p:nvGrpSpPr>
            <p:cNvPr id="28" name="组合 27"/>
            <p:cNvGrpSpPr/>
            <p:nvPr/>
          </p:nvGrpSpPr>
          <p:grpSpPr>
            <a:xfrm>
              <a:off x="1433209" y="4280005"/>
              <a:ext cx="2578029" cy="1644028"/>
              <a:chOff x="1433209" y="4280005"/>
              <a:chExt cx="2578029" cy="1644028"/>
            </a:xfrm>
          </p:grpSpPr>
          <p:sp>
            <p:nvSpPr>
              <p:cNvPr id="37" name="íślíḋè-Rounded Rectangle 17"/>
              <p:cNvSpPr/>
              <p:nvPr/>
            </p:nvSpPr>
            <p:spPr>
              <a:xfrm>
                <a:off x="2182163" y="4280005"/>
                <a:ext cx="1080120" cy="341678"/>
              </a:xfrm>
              <a:prstGeom prst="roundRect">
                <a:avLst>
                  <a:gd name="adj" fmla="val 1369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a:t>关键词</a:t>
                </a:r>
              </a:p>
            </p:txBody>
          </p:sp>
          <p:grpSp>
            <p:nvGrpSpPr>
              <p:cNvPr id="38" name="组合 37"/>
              <p:cNvGrpSpPr/>
              <p:nvPr/>
            </p:nvGrpSpPr>
            <p:grpSpPr>
              <a:xfrm>
                <a:off x="1433209" y="4878031"/>
                <a:ext cx="2578029" cy="1046002"/>
                <a:chOff x="8662573" y="1518902"/>
                <a:chExt cx="2578029" cy="1046002"/>
              </a:xfrm>
            </p:grpSpPr>
            <p:sp>
              <p:nvSpPr>
                <p:cNvPr id="39" name="íślíḋè-TextBox 5"/>
                <p:cNvSpPr txBox="1"/>
                <p:nvPr/>
              </p:nvSpPr>
              <p:spPr>
                <a:xfrm>
                  <a:off x="8662573" y="1839896"/>
                  <a:ext cx="2578029" cy="725008"/>
                </a:xfrm>
                <a:prstGeom prst="rect">
                  <a:avLst/>
                </a:prstGeom>
                <a:noFill/>
              </p:spPr>
              <p:txBody>
                <a:bodyPr wrap="square" lIns="90000" tIns="46800" rIns="90000" bIns="46800" anchor="t">
                  <a:normAutofit/>
                </a:bodyPr>
                <a:lstStyle/>
                <a:p>
                  <a:pPr algn="ctr" defTabSz="913765">
                    <a:lnSpc>
                      <a:spcPct val="120000"/>
                    </a:lnSpc>
                    <a:defRPr/>
                  </a:pPr>
                  <a:r>
                    <a:rPr lang="zh-CN" altLang="en-US" sz="1100" dirty="0"/>
                    <a:t>点击输入替换内容</a:t>
                  </a:r>
                  <a:endParaRPr lang="en-US" altLang="zh-CN" sz="1100" dirty="0"/>
                </a:p>
                <a:p>
                  <a:pPr algn="ctr" defTabSz="913765">
                    <a:lnSpc>
                      <a:spcPct val="120000"/>
                    </a:lnSpc>
                    <a:defRPr/>
                  </a:pPr>
                  <a:r>
                    <a:rPr lang="zh-CN" altLang="en-US" sz="1100" dirty="0"/>
                    <a:t>点击输入替换内容</a:t>
                  </a:r>
                  <a:endParaRPr lang="en-US" altLang="zh-CN" sz="1100" dirty="0"/>
                </a:p>
              </p:txBody>
            </p:sp>
            <p:sp>
              <p:nvSpPr>
                <p:cNvPr id="40" name="íślíḋè-Rectangle 20"/>
                <p:cNvSpPr/>
                <p:nvPr/>
              </p:nvSpPr>
              <p:spPr>
                <a:xfrm>
                  <a:off x="8662573" y="1518902"/>
                  <a:ext cx="2578029" cy="320994"/>
                </a:xfrm>
                <a:prstGeom prst="rect">
                  <a:avLst/>
                </a:prstGeom>
              </p:spPr>
              <p:txBody>
                <a:bodyPr wrap="none" lIns="90000" tIns="46800" rIns="90000" bIns="46800" anchor="b">
                  <a:normAutofit fontScale="92500" lnSpcReduction="20000"/>
                </a:bodyPr>
                <a:lstStyle/>
                <a:p>
                  <a:pPr lvl="0" algn="ctr" defTabSz="913765">
                    <a:spcBef>
                      <a:spcPct val="0"/>
                    </a:spcBef>
                    <a:defRPr/>
                  </a:pPr>
                  <a:r>
                    <a:rPr lang="zh-CN" altLang="en-US" sz="1600" b="1">
                      <a:solidFill>
                        <a:schemeClr val="accent3"/>
                      </a:solidFill>
                    </a:rPr>
                    <a:t>标题文本预设</a:t>
                  </a:r>
                </a:p>
              </p:txBody>
            </p:sp>
          </p:grpSp>
        </p:grpSp>
        <p:grpSp>
          <p:nvGrpSpPr>
            <p:cNvPr id="29" name="组合 28"/>
            <p:cNvGrpSpPr/>
            <p:nvPr/>
          </p:nvGrpSpPr>
          <p:grpSpPr>
            <a:xfrm>
              <a:off x="8180764" y="4280005"/>
              <a:ext cx="2578029" cy="1644028"/>
              <a:chOff x="8180764" y="4280005"/>
              <a:chExt cx="2578029" cy="1644028"/>
            </a:xfrm>
          </p:grpSpPr>
          <p:sp>
            <p:nvSpPr>
              <p:cNvPr id="33" name="íślíḋè-Rounded Rectangle 12"/>
              <p:cNvSpPr/>
              <p:nvPr/>
            </p:nvSpPr>
            <p:spPr>
              <a:xfrm>
                <a:off x="8929718" y="4280005"/>
                <a:ext cx="1080120" cy="341678"/>
              </a:xfrm>
              <a:prstGeom prst="roundRect">
                <a:avLst>
                  <a:gd name="adj" fmla="val 1369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a:t>关键词</a:t>
                </a:r>
              </a:p>
            </p:txBody>
          </p:sp>
          <p:grpSp>
            <p:nvGrpSpPr>
              <p:cNvPr id="34" name="组合 33"/>
              <p:cNvGrpSpPr/>
              <p:nvPr/>
            </p:nvGrpSpPr>
            <p:grpSpPr>
              <a:xfrm>
                <a:off x="8180764" y="4878031"/>
                <a:ext cx="2578029" cy="1046002"/>
                <a:chOff x="8662573" y="1518902"/>
                <a:chExt cx="2578029" cy="1046002"/>
              </a:xfrm>
            </p:grpSpPr>
            <p:sp>
              <p:nvSpPr>
                <p:cNvPr id="35" name="íślíḋè-TextBox 5"/>
                <p:cNvSpPr txBox="1"/>
                <p:nvPr/>
              </p:nvSpPr>
              <p:spPr>
                <a:xfrm>
                  <a:off x="8662573" y="1839896"/>
                  <a:ext cx="2578029" cy="725008"/>
                </a:xfrm>
                <a:prstGeom prst="rect">
                  <a:avLst/>
                </a:prstGeom>
                <a:noFill/>
              </p:spPr>
              <p:txBody>
                <a:bodyPr wrap="square" lIns="90000" tIns="46800" rIns="90000" bIns="46800" anchor="t">
                  <a:normAutofit/>
                </a:bodyPr>
                <a:lstStyle/>
                <a:p>
                  <a:pPr algn="ctr" defTabSz="913765">
                    <a:lnSpc>
                      <a:spcPct val="120000"/>
                    </a:lnSpc>
                    <a:defRPr/>
                  </a:pPr>
                  <a:r>
                    <a:rPr lang="zh-CN" altLang="en-US" sz="1100" dirty="0"/>
                    <a:t>点击输入替换内容</a:t>
                  </a:r>
                  <a:endParaRPr lang="en-US" altLang="zh-CN" sz="1100" dirty="0"/>
                </a:p>
                <a:p>
                  <a:pPr algn="ctr" defTabSz="913765">
                    <a:lnSpc>
                      <a:spcPct val="120000"/>
                    </a:lnSpc>
                    <a:defRPr/>
                  </a:pPr>
                  <a:r>
                    <a:rPr lang="zh-CN" altLang="en-US" sz="1100" dirty="0"/>
                    <a:t>点击输入替换内容</a:t>
                  </a:r>
                  <a:endParaRPr lang="en-US" altLang="zh-CN" sz="1100" dirty="0"/>
                </a:p>
              </p:txBody>
            </p:sp>
            <p:sp>
              <p:nvSpPr>
                <p:cNvPr id="36" name="íślíḋè-Rectangle 15"/>
                <p:cNvSpPr/>
                <p:nvPr/>
              </p:nvSpPr>
              <p:spPr>
                <a:xfrm>
                  <a:off x="8662573" y="1518902"/>
                  <a:ext cx="2578029" cy="320994"/>
                </a:xfrm>
                <a:prstGeom prst="rect">
                  <a:avLst/>
                </a:prstGeom>
              </p:spPr>
              <p:txBody>
                <a:bodyPr wrap="none" lIns="90000" tIns="46800" rIns="90000" bIns="46800" anchor="b">
                  <a:normAutofit fontScale="92500" lnSpcReduction="20000"/>
                </a:bodyPr>
                <a:lstStyle/>
                <a:p>
                  <a:pPr lvl="0" algn="ctr" defTabSz="913765">
                    <a:spcBef>
                      <a:spcPct val="0"/>
                    </a:spcBef>
                    <a:defRPr/>
                  </a:pPr>
                  <a:r>
                    <a:rPr lang="zh-CN" altLang="en-US" sz="1600" b="1">
                      <a:solidFill>
                        <a:schemeClr val="accent4"/>
                      </a:solidFill>
                    </a:rPr>
                    <a:t>标题文本预设</a:t>
                  </a:r>
                </a:p>
              </p:txBody>
            </p:sp>
          </p:grpSp>
        </p:grpSp>
        <p:grpSp>
          <p:nvGrpSpPr>
            <p:cNvPr id="30" name="组合 29"/>
            <p:cNvGrpSpPr/>
            <p:nvPr/>
          </p:nvGrpSpPr>
          <p:grpSpPr>
            <a:xfrm>
              <a:off x="3536159" y="1209972"/>
              <a:ext cx="5119683" cy="1070509"/>
              <a:chOff x="3536159" y="3725012"/>
              <a:chExt cx="5119683" cy="940703"/>
            </a:xfrm>
          </p:grpSpPr>
          <p:sp>
            <p:nvSpPr>
              <p:cNvPr id="31" name="íślíḋè-Rectangle 9"/>
              <p:cNvSpPr/>
              <p:nvPr/>
            </p:nvSpPr>
            <p:spPr>
              <a:xfrm>
                <a:off x="3536160" y="3725012"/>
                <a:ext cx="5119682" cy="423015"/>
              </a:xfrm>
              <a:prstGeom prst="rect">
                <a:avLst/>
              </a:prstGeom>
              <a:noFill/>
              <a:ln>
                <a:noFill/>
              </a:ln>
              <a:effectLst/>
            </p:spPr>
            <p:txBody>
              <a:bodyPr wrap="none" lIns="90000" tIns="46800" rIns="90000" bIns="46800" anchor="ctr" anchorCtr="0">
                <a:normAutofit lnSpcReduction="10000"/>
              </a:bodyPr>
              <a:lstStyle/>
              <a:p>
                <a:pPr algn="ctr">
                  <a:buSzPct val="25000"/>
                </a:pPr>
                <a:r>
                  <a:rPr lang="zh-CN" altLang="en-US" sz="2400" b="1" dirty="0"/>
                  <a:t>标题文本预设</a:t>
                </a:r>
              </a:p>
            </p:txBody>
          </p:sp>
          <p:sp>
            <p:nvSpPr>
              <p:cNvPr id="32" name="íślíḋè-文本框 26"/>
              <p:cNvSpPr txBox="1"/>
              <p:nvPr/>
            </p:nvSpPr>
            <p:spPr>
              <a:xfrm>
                <a:off x="3536159" y="4148027"/>
                <a:ext cx="5119682" cy="517688"/>
              </a:xfrm>
              <a:prstGeom prst="rect">
                <a:avLst/>
              </a:prstGeom>
              <a:noFill/>
            </p:spPr>
            <p:txBody>
              <a:bodyPr wrap="square" lIns="90000" tIns="46800" rIns="90000" bIns="46800" anchor="ctr">
                <a:normAutofit/>
              </a:bodyPr>
              <a:lstStyle/>
              <a:p>
                <a:pPr algn="ctr"/>
                <a:r>
                  <a:rPr lang="zh-CN" altLang="en-US" sz="1200" dirty="0"/>
                  <a:t>或许大小不同的文字错落的排版，更能够让枯燥的段落赋予变化！</a:t>
                </a:r>
                <a:br>
                  <a:rPr lang="zh-CN" altLang="en-US" sz="1200" dirty="0"/>
                </a:br>
                <a:r>
                  <a:rPr lang="zh-CN" altLang="en-US" sz="1200" dirty="0"/>
                  <a:t>主次分明的布局排版帮助</a:t>
                </a:r>
                <a:r>
                  <a:rPr lang="en-US" altLang="zh-CN" sz="1200" dirty="0"/>
                  <a:t>PPT</a:t>
                </a:r>
                <a:r>
                  <a:rPr lang="zh-CN" altLang="en-US" sz="1200" dirty="0"/>
                  <a:t>更好的传递和表达信息</a:t>
                </a:r>
              </a:p>
            </p:txBody>
          </p:sp>
        </p:grpSp>
      </p:grpSp>
      <p:pic>
        <p:nvPicPr>
          <p:cNvPr id="45" name="图片 44"/>
          <p:cNvPicPr>
            <a:picLocks noChangeAspect="1"/>
          </p:cNvPicPr>
          <p:nvPr/>
        </p:nvPicPr>
        <p:blipFill rotWithShape="1">
          <a:blip r:embed="rId5" cstate="print">
            <a:extLst>
              <a:ext uri="{28A0092B-C50C-407E-A947-70E740481C1C}">
                <a14:useLocalDpi xmlns:a14="http://schemas.microsoft.com/office/drawing/2010/main" val="0"/>
              </a:ext>
            </a:extLst>
          </a:blip>
          <a:srcRect l="16650" r="16650"/>
          <a:stretch>
            <a:fillRect/>
          </a:stretch>
        </p:blipFill>
        <p:spPr>
          <a:xfrm>
            <a:off x="5099419" y="4125044"/>
            <a:ext cx="1800000" cy="1800000"/>
          </a:xfrm>
          <a:prstGeom prst="ellipse">
            <a:avLst/>
          </a:prstGeom>
        </p:spPr>
      </p:pic>
      <p:pic>
        <p:nvPicPr>
          <p:cNvPr id="47" name="图片 46"/>
          <p:cNvPicPr>
            <a:picLocks noChangeAspect="1"/>
          </p:cNvPicPr>
          <p:nvPr/>
        </p:nvPicPr>
        <p:blipFill rotWithShape="1">
          <a:blip r:embed="rId6" cstate="print">
            <a:extLst>
              <a:ext uri="{28A0092B-C50C-407E-A947-70E740481C1C}">
                <a14:useLocalDpi xmlns:a14="http://schemas.microsoft.com/office/drawing/2010/main" val="0"/>
              </a:ext>
            </a:extLst>
          </a:blip>
          <a:srcRect l="16641" r="16641"/>
          <a:stretch>
            <a:fillRect/>
          </a:stretch>
        </p:blipFill>
        <p:spPr>
          <a:xfrm>
            <a:off x="1979053" y="1673047"/>
            <a:ext cx="1799999" cy="1800000"/>
          </a:xfrm>
          <a:prstGeom prst="ellipse">
            <a:avLst/>
          </a:prstGeom>
        </p:spPr>
      </p:pic>
      <p:sp>
        <p:nvSpPr>
          <p:cNvPr id="49" name="椭圆 48"/>
          <p:cNvSpPr/>
          <p:nvPr/>
        </p:nvSpPr>
        <p:spPr>
          <a:xfrm>
            <a:off x="8122820" y="1673047"/>
            <a:ext cx="1800000" cy="180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04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相关建议和结论</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sp>
        <p:nvSpPr>
          <p:cNvPr id="5" name="空心弧 4"/>
          <p:cNvSpPr/>
          <p:nvPr/>
        </p:nvSpPr>
        <p:spPr>
          <a:xfrm rot="5400000">
            <a:off x="645741" y="1515862"/>
            <a:ext cx="4034502" cy="4033258"/>
          </a:xfrm>
          <a:prstGeom prst="blockArc">
            <a:avLst>
              <a:gd name="adj1" fmla="val 1080000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24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椭圆 5"/>
          <p:cNvSpPr/>
          <p:nvPr/>
        </p:nvSpPr>
        <p:spPr>
          <a:xfrm>
            <a:off x="3434526" y="1576735"/>
            <a:ext cx="505549" cy="5057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椭圆 6"/>
          <p:cNvSpPr/>
          <p:nvPr/>
        </p:nvSpPr>
        <p:spPr>
          <a:xfrm>
            <a:off x="4285145" y="2648061"/>
            <a:ext cx="505549" cy="5057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椭圆 7"/>
          <p:cNvSpPr/>
          <p:nvPr/>
        </p:nvSpPr>
        <p:spPr>
          <a:xfrm>
            <a:off x="4295693" y="3897783"/>
            <a:ext cx="505549" cy="5057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椭圆 8"/>
          <p:cNvSpPr/>
          <p:nvPr/>
        </p:nvSpPr>
        <p:spPr>
          <a:xfrm>
            <a:off x="3438594" y="4998589"/>
            <a:ext cx="505549" cy="5057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1" name="组合 51"/>
          <p:cNvGrpSpPr/>
          <p:nvPr/>
        </p:nvGrpSpPr>
        <p:grpSpPr>
          <a:xfrm>
            <a:off x="3936946" y="1355509"/>
            <a:ext cx="2357108" cy="942884"/>
            <a:chOff x="4340951" y="1564822"/>
            <a:chExt cx="2390955" cy="956128"/>
          </a:xfrm>
        </p:grpSpPr>
        <p:cxnSp>
          <p:nvCxnSpPr>
            <p:cNvPr id="12" name="直接连接符 11"/>
            <p:cNvCxnSpPr/>
            <p:nvPr/>
          </p:nvCxnSpPr>
          <p:spPr>
            <a:xfrm>
              <a:off x="4340951" y="2045561"/>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5775778" y="1564822"/>
              <a:ext cx="956128" cy="956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14" name="组合 54"/>
            <p:cNvGrpSpPr>
              <a:grpSpLocks noChangeAspect="1"/>
            </p:cNvGrpSpPr>
            <p:nvPr/>
          </p:nvGrpSpPr>
          <p:grpSpPr>
            <a:xfrm>
              <a:off x="6044150" y="1775120"/>
              <a:ext cx="419385" cy="504000"/>
              <a:chOff x="5072479" y="2378340"/>
              <a:chExt cx="239649" cy="288000"/>
            </a:xfrm>
          </p:grpSpPr>
          <p:sp>
            <p:nvSpPr>
              <p:cNvPr id="15"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7" name="组合 57"/>
          <p:cNvGrpSpPr/>
          <p:nvPr/>
        </p:nvGrpSpPr>
        <p:grpSpPr>
          <a:xfrm>
            <a:off x="3944148" y="4779999"/>
            <a:ext cx="2349910" cy="942884"/>
            <a:chOff x="4348253" y="4975681"/>
            <a:chExt cx="2383653" cy="956128"/>
          </a:xfrm>
        </p:grpSpPr>
        <p:cxnSp>
          <p:nvCxnSpPr>
            <p:cNvPr id="18" name="直接连接符 17"/>
            <p:cNvCxnSpPr/>
            <p:nvPr/>
          </p:nvCxnSpPr>
          <p:spPr>
            <a:xfrm>
              <a:off x="4348253" y="5453745"/>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775778" y="4975681"/>
              <a:ext cx="956128" cy="9561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sp>
          <p:nvSpPr>
            <p:cNvPr id="20" name="Freeform 110"/>
            <p:cNvSpPr>
              <a:spLocks noChangeAspect="1" noEditPoints="1"/>
            </p:cNvSpPr>
            <p:nvPr/>
          </p:nvSpPr>
          <p:spPr bwMode="auto">
            <a:xfrm>
              <a:off x="6046029" y="5239979"/>
              <a:ext cx="447158" cy="396000"/>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61"/>
          <p:cNvGrpSpPr/>
          <p:nvPr/>
        </p:nvGrpSpPr>
        <p:grpSpPr>
          <a:xfrm>
            <a:off x="4777996" y="2429471"/>
            <a:ext cx="3316973" cy="942884"/>
            <a:chOff x="5471876" y="2623003"/>
            <a:chExt cx="3364602" cy="956128"/>
          </a:xfrm>
        </p:grpSpPr>
        <p:cxnSp>
          <p:nvCxnSpPr>
            <p:cNvPr id="22" name="直接连接符 21"/>
            <p:cNvCxnSpPr>
              <a:stCxn id="7" idx="6"/>
              <a:endCxn id="23" idx="2"/>
            </p:cNvCxnSpPr>
            <p:nvPr/>
          </p:nvCxnSpPr>
          <p:spPr>
            <a:xfrm>
              <a:off x="5471876" y="3101067"/>
              <a:ext cx="2408474"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7880350" y="2623003"/>
              <a:ext cx="956128" cy="956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sp>
          <p:nvSpPr>
            <p:cNvPr id="24" name="Freeform 168"/>
            <p:cNvSpPr>
              <a:spLocks noChangeAspect="1" noEditPoints="1"/>
            </p:cNvSpPr>
            <p:nvPr/>
          </p:nvSpPr>
          <p:spPr bwMode="auto">
            <a:xfrm>
              <a:off x="8127242" y="2903067"/>
              <a:ext cx="462345" cy="396000"/>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25" name="组合 65"/>
          <p:cNvGrpSpPr/>
          <p:nvPr/>
        </p:nvGrpSpPr>
        <p:grpSpPr>
          <a:xfrm>
            <a:off x="4790693" y="3679194"/>
            <a:ext cx="3304274" cy="942884"/>
            <a:chOff x="5484757" y="3890281"/>
            <a:chExt cx="3351721" cy="956128"/>
          </a:xfrm>
        </p:grpSpPr>
        <p:cxnSp>
          <p:nvCxnSpPr>
            <p:cNvPr id="26" name="直接连接符 25"/>
            <p:cNvCxnSpPr/>
            <p:nvPr/>
          </p:nvCxnSpPr>
          <p:spPr>
            <a:xfrm>
              <a:off x="5484757" y="4384386"/>
              <a:ext cx="237233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7880350" y="3890281"/>
              <a:ext cx="956128" cy="956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sp>
          <p:nvSpPr>
            <p:cNvPr id="28" name="Freeform 203"/>
            <p:cNvSpPr>
              <a:spLocks noChangeAspect="1" noEditPoints="1"/>
            </p:cNvSpPr>
            <p:nvPr/>
          </p:nvSpPr>
          <p:spPr bwMode="auto">
            <a:xfrm>
              <a:off x="8167654" y="4154579"/>
              <a:ext cx="413052" cy="39600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00" dirty="0">
                <a:latin typeface="Arial" panose="020B0604020202020204" pitchFamily="34" charset="0"/>
                <a:ea typeface="微软雅黑" panose="020B0503020204020204" pitchFamily="34" charset="-122"/>
                <a:cs typeface="Arial" panose="020B0604020202020204" pitchFamily="34" charset="0"/>
              </a:endParaRPr>
            </a:p>
          </p:txBody>
        </p:sp>
      </p:grpSp>
      <p:sp>
        <p:nvSpPr>
          <p:cNvPr id="29" name="矩形 28"/>
          <p:cNvSpPr/>
          <p:nvPr/>
        </p:nvSpPr>
        <p:spPr>
          <a:xfrm>
            <a:off x="6344529" y="1233849"/>
            <a:ext cx="1369592" cy="315465"/>
          </a:xfrm>
          <a:prstGeom prst="rect">
            <a:avLst/>
          </a:prstGeom>
        </p:spPr>
        <p:txBody>
          <a:bodyPr wrap="none" lIns="68573" tIns="34287" rIns="68573" bIns="34287">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30" name="矩形 47"/>
          <p:cNvSpPr>
            <a:spLocks noChangeArrowheads="1"/>
          </p:cNvSpPr>
          <p:nvPr/>
        </p:nvSpPr>
        <p:spPr bwMode="auto">
          <a:xfrm>
            <a:off x="6347290" y="1596197"/>
            <a:ext cx="3339874" cy="41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50" dirty="0">
                <a:solidFill>
                  <a:schemeClr val="tx1">
                    <a:lumMod val="50000"/>
                    <a:lumOff val="50000"/>
                  </a:schemeClr>
                </a:solidFill>
                <a:sym typeface="微软雅黑" panose="020B0503020204020204" pitchFamily="34" charset="-122"/>
              </a:rPr>
              <a:t>在此录入图表的描述说明，在此录入图表的描述说明，在此录入上述图表的描述说明。</a:t>
            </a:r>
          </a:p>
        </p:txBody>
      </p:sp>
      <p:sp>
        <p:nvSpPr>
          <p:cNvPr id="31" name="矩形 30"/>
          <p:cNvSpPr/>
          <p:nvPr/>
        </p:nvSpPr>
        <p:spPr>
          <a:xfrm>
            <a:off x="6344530" y="4735096"/>
            <a:ext cx="1369592" cy="315465"/>
          </a:xfrm>
          <a:prstGeom prst="rect">
            <a:avLst/>
          </a:prstGeom>
        </p:spPr>
        <p:txBody>
          <a:bodyPr wrap="none" lIns="68573" tIns="34287" rIns="68573" bIns="34287">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32" name="矩形 47"/>
          <p:cNvSpPr>
            <a:spLocks noChangeArrowheads="1"/>
          </p:cNvSpPr>
          <p:nvPr/>
        </p:nvSpPr>
        <p:spPr bwMode="auto">
          <a:xfrm>
            <a:off x="6347290" y="5097444"/>
            <a:ext cx="3529177" cy="41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50" dirty="0">
                <a:solidFill>
                  <a:schemeClr val="tx1">
                    <a:lumMod val="50000"/>
                    <a:lumOff val="50000"/>
                  </a:schemeClr>
                </a:solidFill>
                <a:sym typeface="微软雅黑" panose="020B0503020204020204" pitchFamily="34" charset="-122"/>
              </a:rPr>
              <a:t>在此录入图表的描述说明，在此录入上述图表的描述说明，在此录入上述图表的描述说明。</a:t>
            </a:r>
          </a:p>
        </p:txBody>
      </p:sp>
      <p:sp>
        <p:nvSpPr>
          <p:cNvPr id="33" name="矩形 32"/>
          <p:cNvSpPr/>
          <p:nvPr/>
        </p:nvSpPr>
        <p:spPr>
          <a:xfrm>
            <a:off x="8153896" y="2320064"/>
            <a:ext cx="1369592" cy="315465"/>
          </a:xfrm>
          <a:prstGeom prst="rect">
            <a:avLst/>
          </a:prstGeom>
        </p:spPr>
        <p:txBody>
          <a:bodyPr wrap="none" lIns="68573" tIns="34287" rIns="68573" bIns="34287">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34" name="矩形 47"/>
          <p:cNvSpPr>
            <a:spLocks noChangeArrowheads="1"/>
          </p:cNvSpPr>
          <p:nvPr/>
        </p:nvSpPr>
        <p:spPr bwMode="auto">
          <a:xfrm>
            <a:off x="8156658" y="2682407"/>
            <a:ext cx="3186907" cy="590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50" dirty="0">
                <a:solidFill>
                  <a:schemeClr val="tx1">
                    <a:lumMod val="50000"/>
                    <a:lumOff val="50000"/>
                  </a:schemeClr>
                </a:solidFill>
                <a:sym typeface="微软雅黑" panose="020B0503020204020204" pitchFamily="34" charset="-122"/>
              </a:rPr>
              <a:t>在此录入图表的描述说明，在此录入图表的描述说明。在此录入图表的描述说明。</a:t>
            </a:r>
          </a:p>
          <a:p>
            <a:pPr>
              <a:lnSpc>
                <a:spcPct val="110000"/>
              </a:lnSpc>
              <a:spcBef>
                <a:spcPct val="0"/>
              </a:spcBef>
              <a:buNone/>
            </a:pPr>
            <a:endParaRPr lang="zh-CN" altLang="en-US" sz="1050" dirty="0">
              <a:solidFill>
                <a:schemeClr val="tx1">
                  <a:lumMod val="50000"/>
                  <a:lumOff val="50000"/>
                </a:schemeClr>
              </a:solidFill>
              <a:sym typeface="微软雅黑" panose="020B0503020204020204" pitchFamily="34" charset="-122"/>
            </a:endParaRPr>
          </a:p>
        </p:txBody>
      </p:sp>
      <p:sp>
        <p:nvSpPr>
          <p:cNvPr id="35" name="矩形 34"/>
          <p:cNvSpPr/>
          <p:nvPr/>
        </p:nvSpPr>
        <p:spPr>
          <a:xfrm>
            <a:off x="8153897" y="3606820"/>
            <a:ext cx="1369592" cy="315465"/>
          </a:xfrm>
          <a:prstGeom prst="rect">
            <a:avLst/>
          </a:prstGeom>
        </p:spPr>
        <p:txBody>
          <a:bodyPr wrap="none" lIns="68573" tIns="34287" rIns="68573" bIns="34287">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36" name="矩形 47"/>
          <p:cNvSpPr>
            <a:spLocks noChangeArrowheads="1"/>
          </p:cNvSpPr>
          <p:nvPr/>
        </p:nvSpPr>
        <p:spPr bwMode="auto">
          <a:xfrm>
            <a:off x="8156658" y="3969165"/>
            <a:ext cx="3186907" cy="590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50" dirty="0">
                <a:solidFill>
                  <a:schemeClr val="tx1">
                    <a:lumMod val="50000"/>
                    <a:lumOff val="50000"/>
                  </a:schemeClr>
                </a:solidFill>
                <a:sym typeface="微软雅黑" panose="020B0503020204020204" pitchFamily="34" charset="-122"/>
              </a:rPr>
              <a:t>在此录入图表的描述说明，在此录入图表的描述说明。在此录入图表的描述说明。</a:t>
            </a:r>
          </a:p>
          <a:p>
            <a:pPr>
              <a:lnSpc>
                <a:spcPct val="110000"/>
              </a:lnSpc>
              <a:spcBef>
                <a:spcPct val="0"/>
              </a:spcBef>
              <a:buNone/>
            </a:pPr>
            <a:endParaRPr lang="zh-CN" altLang="en-US" sz="1050" dirty="0">
              <a:solidFill>
                <a:schemeClr val="tx1">
                  <a:lumMod val="50000"/>
                  <a:lumOff val="50000"/>
                </a:schemeClr>
              </a:solidFill>
              <a:sym typeface="微软雅黑" panose="020B0503020204020204" pitchFamily="34" charset="-122"/>
            </a:endParaRP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410" y="1791675"/>
            <a:ext cx="3794936" cy="30767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04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相关建议和结论</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5" name="Group 1"/>
          <p:cNvGrpSpPr/>
          <p:nvPr/>
        </p:nvGrpSpPr>
        <p:grpSpPr>
          <a:xfrm>
            <a:off x="1527104" y="1395390"/>
            <a:ext cx="3035648" cy="2139530"/>
            <a:chOff x="1546154" y="1232979"/>
            <a:chExt cx="3035648" cy="2139530"/>
          </a:xfrm>
        </p:grpSpPr>
        <p:grpSp>
          <p:nvGrpSpPr>
            <p:cNvPr id="6" name="Group 12"/>
            <p:cNvGrpSpPr/>
            <p:nvPr/>
          </p:nvGrpSpPr>
          <p:grpSpPr>
            <a:xfrm>
              <a:off x="1546154" y="1232979"/>
              <a:ext cx="3035648" cy="2139530"/>
              <a:chOff x="860354" y="1042479"/>
              <a:chExt cx="3466373" cy="2443107"/>
            </a:xfrm>
          </p:grpSpPr>
          <p:sp>
            <p:nvSpPr>
              <p:cNvPr id="8" name="Freeform 5"/>
              <p:cNvSpPr/>
              <p:nvPr/>
            </p:nvSpPr>
            <p:spPr bwMode="auto">
              <a:xfrm>
                <a:off x="1095577" y="1954511"/>
                <a:ext cx="2995928" cy="1531075"/>
              </a:xfrm>
              <a:custGeom>
                <a:avLst/>
                <a:gdLst>
                  <a:gd name="T0" fmla="*/ 0 w 1000"/>
                  <a:gd name="T1" fmla="*/ 509 h 509"/>
                  <a:gd name="T2" fmla="*/ 500 w 1000"/>
                  <a:gd name="T3" fmla="*/ 508 h 509"/>
                  <a:gd name="T4" fmla="*/ 1000 w 1000"/>
                  <a:gd name="T5" fmla="*/ 509 h 509"/>
                  <a:gd name="T6" fmla="*/ 500 w 1000"/>
                  <a:gd name="T7" fmla="*/ 5 h 509"/>
                  <a:gd name="T8" fmla="*/ 500 w 1000"/>
                  <a:gd name="T9" fmla="*/ 5 h 509"/>
                  <a:gd name="T10" fmla="*/ 0 w 1000"/>
                  <a:gd name="T11" fmla="*/ 509 h 509"/>
                </a:gdLst>
                <a:ahLst/>
                <a:cxnLst>
                  <a:cxn ang="0">
                    <a:pos x="T0" y="T1"/>
                  </a:cxn>
                  <a:cxn ang="0">
                    <a:pos x="T2" y="T3"/>
                  </a:cxn>
                  <a:cxn ang="0">
                    <a:pos x="T4" y="T5"/>
                  </a:cxn>
                  <a:cxn ang="0">
                    <a:pos x="T6" y="T7"/>
                  </a:cxn>
                  <a:cxn ang="0">
                    <a:pos x="T8" y="T9"/>
                  </a:cxn>
                  <a:cxn ang="0">
                    <a:pos x="T10" y="T11"/>
                  </a:cxn>
                </a:cxnLst>
                <a:rect l="0" t="0" r="r" b="b"/>
                <a:pathLst>
                  <a:path w="1000" h="509">
                    <a:moveTo>
                      <a:pt x="0" y="509"/>
                    </a:moveTo>
                    <a:cubicBezTo>
                      <a:pt x="500" y="508"/>
                      <a:pt x="500" y="508"/>
                      <a:pt x="500" y="508"/>
                    </a:cubicBezTo>
                    <a:cubicBezTo>
                      <a:pt x="1000" y="509"/>
                      <a:pt x="1000" y="509"/>
                      <a:pt x="1000" y="509"/>
                    </a:cubicBezTo>
                    <a:cubicBezTo>
                      <a:pt x="959" y="151"/>
                      <a:pt x="729" y="0"/>
                      <a:pt x="500" y="5"/>
                    </a:cubicBezTo>
                    <a:cubicBezTo>
                      <a:pt x="500" y="5"/>
                      <a:pt x="500" y="5"/>
                      <a:pt x="500" y="5"/>
                    </a:cubicBezTo>
                    <a:cubicBezTo>
                      <a:pt x="270" y="0"/>
                      <a:pt x="41" y="151"/>
                      <a:pt x="0" y="509"/>
                    </a:cubicBezTo>
                    <a:close/>
                  </a:path>
                </a:pathLst>
              </a:custGeom>
              <a:solidFill>
                <a:schemeClr val="accent1"/>
              </a:solidFill>
              <a:ln>
                <a:noFill/>
              </a:ln>
            </p:spPr>
            <p:txBody>
              <a:bodyPr vert="horz" wrap="square" lIns="121920" tIns="60960" rIns="121920" bIns="60960" numCol="1" anchor="t" anchorCtr="0" compatLnSpc="1"/>
              <a:lstStyle/>
              <a:p>
                <a:endParaRPr lang="en-US" sz="2800">
                  <a:solidFill>
                    <a:schemeClr val="bg1">
                      <a:lumMod val="50000"/>
                    </a:schemeClr>
                  </a:solidFill>
                </a:endParaRPr>
              </a:p>
            </p:txBody>
          </p:sp>
          <p:sp>
            <p:nvSpPr>
              <p:cNvPr id="9" name="Freeform 5"/>
              <p:cNvSpPr/>
              <p:nvPr/>
            </p:nvSpPr>
            <p:spPr bwMode="auto">
              <a:xfrm>
                <a:off x="860354" y="1042479"/>
                <a:ext cx="3466373" cy="2439344"/>
              </a:xfrm>
              <a:custGeom>
                <a:avLst/>
                <a:gdLst>
                  <a:gd name="T0" fmla="*/ 6 w 1216"/>
                  <a:gd name="T1" fmla="*/ 854 h 854"/>
                  <a:gd name="T2" fmla="*/ 1216 w 1216"/>
                  <a:gd name="T3" fmla="*/ 854 h 854"/>
                </a:gdLst>
                <a:ahLst/>
                <a:cxnLst>
                  <a:cxn ang="0">
                    <a:pos x="T0" y="T1"/>
                  </a:cxn>
                  <a:cxn ang="0">
                    <a:pos x="T2" y="T3"/>
                  </a:cxn>
                </a:cxnLst>
                <a:rect l="0" t="0" r="r" b="b"/>
                <a:pathLst>
                  <a:path w="1216" h="854">
                    <a:moveTo>
                      <a:pt x="6" y="854"/>
                    </a:moveTo>
                    <a:cubicBezTo>
                      <a:pt x="0" y="63"/>
                      <a:pt x="1183" y="0"/>
                      <a:pt x="1216" y="854"/>
                    </a:cubicBezTo>
                  </a:path>
                </a:pathLst>
              </a:custGeom>
              <a:noFill/>
              <a:ln w="114300"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800" dirty="0">
                  <a:solidFill>
                    <a:schemeClr val="bg1">
                      <a:lumMod val="50000"/>
                    </a:schemeClr>
                  </a:solidFill>
                </a:endParaRPr>
              </a:p>
            </p:txBody>
          </p:sp>
        </p:grpSp>
        <p:sp>
          <p:nvSpPr>
            <p:cNvPr id="7" name="Shape 3659"/>
            <p:cNvSpPr/>
            <p:nvPr/>
          </p:nvSpPr>
          <p:spPr>
            <a:xfrm>
              <a:off x="2730320" y="2484896"/>
              <a:ext cx="637079" cy="597287"/>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600">
                <a:solidFill>
                  <a:schemeClr val="bg1">
                    <a:lumMod val="50000"/>
                  </a:schemeClr>
                </a:solidFill>
              </a:endParaRPr>
            </a:p>
          </p:txBody>
        </p:sp>
      </p:grpSp>
      <p:grpSp>
        <p:nvGrpSpPr>
          <p:cNvPr id="11" name="Group 9"/>
          <p:cNvGrpSpPr/>
          <p:nvPr/>
        </p:nvGrpSpPr>
        <p:grpSpPr>
          <a:xfrm>
            <a:off x="4547024" y="3531626"/>
            <a:ext cx="3035648" cy="2136236"/>
            <a:chOff x="4566074" y="3369215"/>
            <a:chExt cx="3035648" cy="2136236"/>
          </a:xfrm>
        </p:grpSpPr>
        <p:sp>
          <p:nvSpPr>
            <p:cNvPr id="12" name="Freeform 5"/>
            <p:cNvSpPr/>
            <p:nvPr/>
          </p:nvSpPr>
          <p:spPr bwMode="auto">
            <a:xfrm flipV="1">
              <a:off x="4566074" y="3369215"/>
              <a:ext cx="3035648" cy="2136236"/>
            </a:xfrm>
            <a:custGeom>
              <a:avLst/>
              <a:gdLst>
                <a:gd name="T0" fmla="*/ 6 w 1216"/>
                <a:gd name="T1" fmla="*/ 854 h 854"/>
                <a:gd name="T2" fmla="*/ 1216 w 1216"/>
                <a:gd name="T3" fmla="*/ 854 h 854"/>
              </a:gdLst>
              <a:ahLst/>
              <a:cxnLst>
                <a:cxn ang="0">
                  <a:pos x="T0" y="T1"/>
                </a:cxn>
                <a:cxn ang="0">
                  <a:pos x="T2" y="T3"/>
                </a:cxn>
              </a:cxnLst>
              <a:rect l="0" t="0" r="r" b="b"/>
              <a:pathLst>
                <a:path w="1216" h="854">
                  <a:moveTo>
                    <a:pt x="6" y="854"/>
                  </a:moveTo>
                  <a:cubicBezTo>
                    <a:pt x="0" y="63"/>
                    <a:pt x="1183" y="0"/>
                    <a:pt x="1216" y="854"/>
                  </a:cubicBezTo>
                </a:path>
              </a:pathLst>
            </a:custGeom>
            <a:noFill/>
            <a:ln w="114300"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800"/>
            </a:p>
          </p:txBody>
        </p:sp>
        <p:grpSp>
          <p:nvGrpSpPr>
            <p:cNvPr id="13" name="Group 2"/>
            <p:cNvGrpSpPr/>
            <p:nvPr/>
          </p:nvGrpSpPr>
          <p:grpSpPr>
            <a:xfrm>
              <a:off x="4772068" y="3380337"/>
              <a:ext cx="2623660" cy="1340827"/>
              <a:chOff x="4772068" y="3380337"/>
              <a:chExt cx="2623660" cy="1340827"/>
            </a:xfrm>
          </p:grpSpPr>
          <p:sp>
            <p:nvSpPr>
              <p:cNvPr id="14" name="Freeform 5"/>
              <p:cNvSpPr/>
              <p:nvPr/>
            </p:nvSpPr>
            <p:spPr bwMode="auto">
              <a:xfrm flipV="1">
                <a:off x="4772068" y="3380337"/>
                <a:ext cx="2623660" cy="1340827"/>
              </a:xfrm>
              <a:custGeom>
                <a:avLst/>
                <a:gdLst>
                  <a:gd name="T0" fmla="*/ 0 w 1000"/>
                  <a:gd name="T1" fmla="*/ 509 h 509"/>
                  <a:gd name="T2" fmla="*/ 500 w 1000"/>
                  <a:gd name="T3" fmla="*/ 508 h 509"/>
                  <a:gd name="T4" fmla="*/ 1000 w 1000"/>
                  <a:gd name="T5" fmla="*/ 509 h 509"/>
                  <a:gd name="T6" fmla="*/ 500 w 1000"/>
                  <a:gd name="T7" fmla="*/ 5 h 509"/>
                  <a:gd name="T8" fmla="*/ 500 w 1000"/>
                  <a:gd name="T9" fmla="*/ 5 h 509"/>
                  <a:gd name="T10" fmla="*/ 0 w 1000"/>
                  <a:gd name="T11" fmla="*/ 509 h 509"/>
                </a:gdLst>
                <a:ahLst/>
                <a:cxnLst>
                  <a:cxn ang="0">
                    <a:pos x="T0" y="T1"/>
                  </a:cxn>
                  <a:cxn ang="0">
                    <a:pos x="T2" y="T3"/>
                  </a:cxn>
                  <a:cxn ang="0">
                    <a:pos x="T4" y="T5"/>
                  </a:cxn>
                  <a:cxn ang="0">
                    <a:pos x="T6" y="T7"/>
                  </a:cxn>
                  <a:cxn ang="0">
                    <a:pos x="T8" y="T9"/>
                  </a:cxn>
                  <a:cxn ang="0">
                    <a:pos x="T10" y="T11"/>
                  </a:cxn>
                </a:cxnLst>
                <a:rect l="0" t="0" r="r" b="b"/>
                <a:pathLst>
                  <a:path w="1000" h="509">
                    <a:moveTo>
                      <a:pt x="0" y="509"/>
                    </a:moveTo>
                    <a:cubicBezTo>
                      <a:pt x="500" y="508"/>
                      <a:pt x="500" y="508"/>
                      <a:pt x="500" y="508"/>
                    </a:cubicBezTo>
                    <a:cubicBezTo>
                      <a:pt x="1000" y="509"/>
                      <a:pt x="1000" y="509"/>
                      <a:pt x="1000" y="509"/>
                    </a:cubicBezTo>
                    <a:cubicBezTo>
                      <a:pt x="959" y="151"/>
                      <a:pt x="729" y="0"/>
                      <a:pt x="500" y="5"/>
                    </a:cubicBezTo>
                    <a:cubicBezTo>
                      <a:pt x="500" y="5"/>
                      <a:pt x="500" y="5"/>
                      <a:pt x="500" y="5"/>
                    </a:cubicBezTo>
                    <a:cubicBezTo>
                      <a:pt x="270" y="0"/>
                      <a:pt x="41" y="151"/>
                      <a:pt x="0" y="509"/>
                    </a:cubicBezTo>
                    <a:close/>
                  </a:path>
                </a:pathLst>
              </a:custGeom>
              <a:solidFill>
                <a:schemeClr val="accent3"/>
              </a:solidFill>
              <a:ln>
                <a:noFill/>
              </a:ln>
            </p:spPr>
            <p:txBody>
              <a:bodyPr vert="horz" wrap="square" lIns="121920" tIns="60960" rIns="121920" bIns="60960" numCol="1" anchor="t" anchorCtr="0" compatLnSpc="1"/>
              <a:lstStyle/>
              <a:p>
                <a:endParaRPr lang="en-US" sz="2800" dirty="0"/>
              </a:p>
            </p:txBody>
          </p:sp>
          <p:sp>
            <p:nvSpPr>
              <p:cNvPr id="15" name="Freeform 21"/>
              <p:cNvSpPr>
                <a:spLocks noEditPoints="1"/>
              </p:cNvSpPr>
              <p:nvPr/>
            </p:nvSpPr>
            <p:spPr bwMode="auto">
              <a:xfrm>
                <a:off x="5825240" y="3636643"/>
                <a:ext cx="517315" cy="590880"/>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91440" tIns="45720" rIns="91440" bIns="45720" numCol="1" anchor="t" anchorCtr="0" compatLnSpc="1"/>
              <a:lstStyle/>
              <a:p>
                <a:endParaRPr lang="id-ID" sz="2000"/>
              </a:p>
            </p:txBody>
          </p:sp>
        </p:grpSp>
      </p:grpSp>
      <p:grpSp>
        <p:nvGrpSpPr>
          <p:cNvPr id="16" name="Group 7"/>
          <p:cNvGrpSpPr/>
          <p:nvPr/>
        </p:nvGrpSpPr>
        <p:grpSpPr>
          <a:xfrm>
            <a:off x="7566943" y="1416241"/>
            <a:ext cx="3035648" cy="2136236"/>
            <a:chOff x="7585993" y="1253830"/>
            <a:chExt cx="3035648" cy="2136236"/>
          </a:xfrm>
        </p:grpSpPr>
        <p:sp>
          <p:nvSpPr>
            <p:cNvPr id="17" name="Freeform 5"/>
            <p:cNvSpPr/>
            <p:nvPr/>
          </p:nvSpPr>
          <p:spPr bwMode="auto">
            <a:xfrm>
              <a:off x="7585993" y="1253830"/>
              <a:ext cx="3035648" cy="2136236"/>
            </a:xfrm>
            <a:custGeom>
              <a:avLst/>
              <a:gdLst>
                <a:gd name="T0" fmla="*/ 6 w 1216"/>
                <a:gd name="T1" fmla="*/ 854 h 854"/>
                <a:gd name="T2" fmla="*/ 1216 w 1216"/>
                <a:gd name="T3" fmla="*/ 854 h 854"/>
              </a:gdLst>
              <a:ahLst/>
              <a:cxnLst>
                <a:cxn ang="0">
                  <a:pos x="T0" y="T1"/>
                </a:cxn>
                <a:cxn ang="0">
                  <a:pos x="T2" y="T3"/>
                </a:cxn>
              </a:cxnLst>
              <a:rect l="0" t="0" r="r" b="b"/>
              <a:pathLst>
                <a:path w="1216" h="854">
                  <a:moveTo>
                    <a:pt x="6" y="854"/>
                  </a:moveTo>
                  <a:cubicBezTo>
                    <a:pt x="0" y="63"/>
                    <a:pt x="1183" y="0"/>
                    <a:pt x="1216" y="854"/>
                  </a:cubicBezTo>
                </a:path>
              </a:pathLst>
            </a:custGeom>
            <a:noFill/>
            <a:ln w="114300"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800">
                <a:solidFill>
                  <a:schemeClr val="bg1">
                    <a:lumMod val="50000"/>
                  </a:schemeClr>
                </a:solidFill>
              </a:endParaRPr>
            </a:p>
          </p:txBody>
        </p:sp>
        <p:grpSp>
          <p:nvGrpSpPr>
            <p:cNvPr id="18" name="Group 3"/>
            <p:cNvGrpSpPr/>
            <p:nvPr/>
          </p:nvGrpSpPr>
          <p:grpSpPr>
            <a:xfrm>
              <a:off x="7791987" y="2016869"/>
              <a:ext cx="2623660" cy="1340827"/>
              <a:chOff x="7791987" y="2016869"/>
              <a:chExt cx="2623660" cy="1340827"/>
            </a:xfrm>
          </p:grpSpPr>
          <p:sp>
            <p:nvSpPr>
              <p:cNvPr id="19" name="Freeform 5"/>
              <p:cNvSpPr/>
              <p:nvPr/>
            </p:nvSpPr>
            <p:spPr bwMode="auto">
              <a:xfrm>
                <a:off x="7791987" y="2016869"/>
                <a:ext cx="2623660" cy="1340827"/>
              </a:xfrm>
              <a:custGeom>
                <a:avLst/>
                <a:gdLst>
                  <a:gd name="T0" fmla="*/ 0 w 1000"/>
                  <a:gd name="T1" fmla="*/ 509 h 509"/>
                  <a:gd name="T2" fmla="*/ 500 w 1000"/>
                  <a:gd name="T3" fmla="*/ 508 h 509"/>
                  <a:gd name="T4" fmla="*/ 1000 w 1000"/>
                  <a:gd name="T5" fmla="*/ 509 h 509"/>
                  <a:gd name="T6" fmla="*/ 500 w 1000"/>
                  <a:gd name="T7" fmla="*/ 5 h 509"/>
                  <a:gd name="T8" fmla="*/ 500 w 1000"/>
                  <a:gd name="T9" fmla="*/ 5 h 509"/>
                  <a:gd name="T10" fmla="*/ 0 w 1000"/>
                  <a:gd name="T11" fmla="*/ 509 h 509"/>
                </a:gdLst>
                <a:ahLst/>
                <a:cxnLst>
                  <a:cxn ang="0">
                    <a:pos x="T0" y="T1"/>
                  </a:cxn>
                  <a:cxn ang="0">
                    <a:pos x="T2" y="T3"/>
                  </a:cxn>
                  <a:cxn ang="0">
                    <a:pos x="T4" y="T5"/>
                  </a:cxn>
                  <a:cxn ang="0">
                    <a:pos x="T6" y="T7"/>
                  </a:cxn>
                  <a:cxn ang="0">
                    <a:pos x="T8" y="T9"/>
                  </a:cxn>
                  <a:cxn ang="0">
                    <a:pos x="T10" y="T11"/>
                  </a:cxn>
                </a:cxnLst>
                <a:rect l="0" t="0" r="r" b="b"/>
                <a:pathLst>
                  <a:path w="1000" h="509">
                    <a:moveTo>
                      <a:pt x="0" y="509"/>
                    </a:moveTo>
                    <a:cubicBezTo>
                      <a:pt x="500" y="508"/>
                      <a:pt x="500" y="508"/>
                      <a:pt x="500" y="508"/>
                    </a:cubicBezTo>
                    <a:cubicBezTo>
                      <a:pt x="1000" y="509"/>
                      <a:pt x="1000" y="509"/>
                      <a:pt x="1000" y="509"/>
                    </a:cubicBezTo>
                    <a:cubicBezTo>
                      <a:pt x="959" y="151"/>
                      <a:pt x="729" y="0"/>
                      <a:pt x="500" y="5"/>
                    </a:cubicBezTo>
                    <a:cubicBezTo>
                      <a:pt x="500" y="5"/>
                      <a:pt x="500" y="5"/>
                      <a:pt x="500" y="5"/>
                    </a:cubicBezTo>
                    <a:cubicBezTo>
                      <a:pt x="270" y="0"/>
                      <a:pt x="41" y="151"/>
                      <a:pt x="0" y="509"/>
                    </a:cubicBezTo>
                    <a:close/>
                  </a:path>
                </a:pathLst>
              </a:custGeom>
              <a:solidFill>
                <a:schemeClr val="accent1"/>
              </a:solidFill>
              <a:ln>
                <a:noFill/>
              </a:ln>
            </p:spPr>
            <p:txBody>
              <a:bodyPr vert="horz" wrap="square" lIns="121920" tIns="60960" rIns="121920" bIns="60960" numCol="1" anchor="t" anchorCtr="0" compatLnSpc="1"/>
              <a:lstStyle/>
              <a:p>
                <a:endParaRPr lang="en-US" sz="2800">
                  <a:solidFill>
                    <a:schemeClr val="bg1">
                      <a:lumMod val="50000"/>
                    </a:schemeClr>
                  </a:solidFill>
                </a:endParaRPr>
              </a:p>
            </p:txBody>
          </p:sp>
          <p:grpSp>
            <p:nvGrpSpPr>
              <p:cNvPr id="20" name="Group 486"/>
              <p:cNvGrpSpPr/>
              <p:nvPr/>
            </p:nvGrpSpPr>
            <p:grpSpPr bwMode="auto">
              <a:xfrm>
                <a:off x="8843075" y="2551897"/>
                <a:ext cx="575272" cy="494305"/>
                <a:chOff x="0" y="0"/>
                <a:chExt cx="576" cy="495"/>
              </a:xfrm>
              <a:solidFill>
                <a:schemeClr val="bg1"/>
              </a:solidFill>
            </p:grpSpPr>
            <p:sp>
              <p:nvSpPr>
                <p:cNvPr id="21" name="AutoShape 484"/>
                <p:cNvSpPr/>
                <p:nvPr/>
              </p:nvSpPr>
              <p:spPr bwMode="auto">
                <a:xfrm>
                  <a:off x="0" y="0"/>
                  <a:ext cx="495" cy="4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4" y="18901"/>
                        <a:pt x="17999" y="18901"/>
                      </a:cubicBezTo>
                      <a:lnTo>
                        <a:pt x="3601" y="18901"/>
                      </a:lnTo>
                      <a:cubicBezTo>
                        <a:pt x="3105" y="18901"/>
                        <a:pt x="2701" y="18497"/>
                        <a:pt x="2701" y="18001"/>
                      </a:cubicBezTo>
                      <a:lnTo>
                        <a:pt x="2701" y="3598"/>
                      </a:lnTo>
                      <a:cubicBezTo>
                        <a:pt x="2701" y="3102"/>
                        <a:pt x="3105" y="2699"/>
                        <a:pt x="3601" y="2699"/>
                      </a:cubicBezTo>
                      <a:lnTo>
                        <a:pt x="16077" y="2699"/>
                      </a:lnTo>
                      <a:lnTo>
                        <a:pt x="18707" y="70"/>
                      </a:lnTo>
                      <a:cubicBezTo>
                        <a:pt x="18478" y="25"/>
                        <a:pt x="18241" y="0"/>
                        <a:pt x="17999" y="0"/>
                      </a:cubicBezTo>
                      <a:lnTo>
                        <a:pt x="3601" y="0"/>
                      </a:lnTo>
                      <a:cubicBezTo>
                        <a:pt x="1612" y="0"/>
                        <a:pt x="0" y="1611"/>
                        <a:pt x="0" y="3598"/>
                      </a:cubicBezTo>
                      <a:lnTo>
                        <a:pt x="0" y="18001"/>
                      </a:lnTo>
                      <a:cubicBezTo>
                        <a:pt x="0" y="19989"/>
                        <a:pt x="1612" y="21600"/>
                        <a:pt x="3601" y="21600"/>
                      </a:cubicBezTo>
                      <a:lnTo>
                        <a:pt x="17999" y="21600"/>
                      </a:lnTo>
                      <a:cubicBezTo>
                        <a:pt x="19988" y="21600"/>
                        <a:pt x="21600" y="19989"/>
                        <a:pt x="21600" y="18001"/>
                      </a:cubicBezTo>
                      <a:lnTo>
                        <a:pt x="21600" y="10014"/>
                      </a:lnTo>
                      <a:lnTo>
                        <a:pt x="18899" y="12712"/>
                      </a:lnTo>
                      <a:lnTo>
                        <a:pt x="18899" y="18001"/>
                      </a:lnTo>
                      <a:close/>
                      <a:moveTo>
                        <a:pt x="18899" y="18001"/>
                      </a:moveTo>
                    </a:path>
                  </a:pathLst>
                </a:custGeom>
                <a:solidFill>
                  <a:schemeClr val="bg1"/>
                </a:solidFill>
                <a:ln>
                  <a:noFill/>
                </a:ln>
              </p:spPr>
              <p:txBody>
                <a:bodyPr lIns="0" tIns="0" rIns="0" bIns="0"/>
                <a:lstStyle/>
                <a:p>
                  <a:endParaRPr lang="en-US" sz="2800">
                    <a:solidFill>
                      <a:schemeClr val="bg1">
                        <a:lumMod val="50000"/>
                      </a:schemeClr>
                    </a:solidFill>
                  </a:endParaRPr>
                </a:p>
              </p:txBody>
            </p:sp>
            <p:sp>
              <p:nvSpPr>
                <p:cNvPr id="22" name="AutoShape 485"/>
                <p:cNvSpPr/>
                <p:nvPr/>
              </p:nvSpPr>
              <p:spPr bwMode="auto">
                <a:xfrm>
                  <a:off x="208" y="0"/>
                  <a:ext cx="368" cy="3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2496" y="13916"/>
                      </a:moveTo>
                      <a:lnTo>
                        <a:pt x="2496" y="13917"/>
                      </a:lnTo>
                      <a:lnTo>
                        <a:pt x="2495" y="13919"/>
                      </a:lnTo>
                      <a:lnTo>
                        <a:pt x="2496" y="13919"/>
                      </a:lnTo>
                      <a:lnTo>
                        <a:pt x="0" y="21600"/>
                      </a:lnTo>
                      <a:lnTo>
                        <a:pt x="7681" y="19104"/>
                      </a:lnTo>
                      <a:lnTo>
                        <a:pt x="7684" y="19103"/>
                      </a:lnTo>
                      <a:lnTo>
                        <a:pt x="7683" y="19102"/>
                      </a:lnTo>
                      <a:lnTo>
                        <a:pt x="21600" y="5186"/>
                      </a:lnTo>
                      <a:lnTo>
                        <a:pt x="16414" y="0"/>
                      </a:lnTo>
                      <a:lnTo>
                        <a:pt x="2498" y="13916"/>
                      </a:lnTo>
                      <a:lnTo>
                        <a:pt x="2496" y="13916"/>
                      </a:lnTo>
                      <a:close/>
                      <a:moveTo>
                        <a:pt x="7041" y="18061"/>
                      </a:moveTo>
                      <a:lnTo>
                        <a:pt x="1855" y="19745"/>
                      </a:lnTo>
                      <a:lnTo>
                        <a:pt x="3540" y="14559"/>
                      </a:lnTo>
                      <a:lnTo>
                        <a:pt x="7041" y="18061"/>
                      </a:lnTo>
                      <a:close/>
                      <a:moveTo>
                        <a:pt x="7041" y="18061"/>
                      </a:moveTo>
                    </a:path>
                  </a:pathLst>
                </a:custGeom>
                <a:solidFill>
                  <a:schemeClr val="bg1"/>
                </a:solidFill>
                <a:ln>
                  <a:noFill/>
                </a:ln>
              </p:spPr>
              <p:txBody>
                <a:bodyPr lIns="0" tIns="0" rIns="0" bIns="0"/>
                <a:lstStyle/>
                <a:p>
                  <a:endParaRPr lang="en-US" sz="2800" dirty="0">
                    <a:solidFill>
                      <a:schemeClr val="bg1">
                        <a:lumMod val="50000"/>
                      </a:schemeClr>
                    </a:solidFill>
                  </a:endParaRPr>
                </a:p>
              </p:txBody>
            </p:sp>
          </p:grpSp>
        </p:grpSp>
      </p:grpSp>
      <p:grpSp>
        <p:nvGrpSpPr>
          <p:cNvPr id="32" name="Group 13"/>
          <p:cNvGrpSpPr/>
          <p:nvPr/>
        </p:nvGrpSpPr>
        <p:grpSpPr bwMode="auto">
          <a:xfrm>
            <a:off x="2071936" y="3925640"/>
            <a:ext cx="1915746" cy="995683"/>
            <a:chOff x="0" y="0"/>
            <a:chExt cx="1216" cy="632"/>
          </a:xfrm>
        </p:grpSpPr>
        <p:sp>
          <p:nvSpPr>
            <p:cNvPr id="33" name="Rectangle 14"/>
            <p:cNvSpPr/>
            <p:nvPr/>
          </p:nvSpPr>
          <p:spPr bwMode="auto">
            <a:xfrm>
              <a:off x="0" y="0"/>
              <a:ext cx="1208" cy="176"/>
            </a:xfrm>
            <a:prstGeom prst="rect">
              <a:avLst/>
            </a:prstGeom>
            <a:noFill/>
            <a:ln>
              <a:noFill/>
            </a:ln>
          </p:spPr>
          <p:txBody>
            <a:bodyPr lIns="0" tIns="0" rIns="0" bIns="0"/>
            <a:lstStyle/>
            <a:p>
              <a:pPr lvl="0" algn="just" defTabSz="890905"/>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Rectangle 15"/>
            <p:cNvSpPr/>
            <p:nvPr/>
          </p:nvSpPr>
          <p:spPr bwMode="auto">
            <a:xfrm>
              <a:off x="8" y="224"/>
              <a:ext cx="1208" cy="408"/>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grpSp>
        <p:nvGrpSpPr>
          <p:cNvPr id="35" name="Group 13"/>
          <p:cNvGrpSpPr/>
          <p:nvPr/>
        </p:nvGrpSpPr>
        <p:grpSpPr bwMode="auto">
          <a:xfrm>
            <a:off x="5106975" y="2323292"/>
            <a:ext cx="1915746" cy="995683"/>
            <a:chOff x="0" y="0"/>
            <a:chExt cx="1216" cy="632"/>
          </a:xfrm>
        </p:grpSpPr>
        <p:sp>
          <p:nvSpPr>
            <p:cNvPr id="36" name="Rectangle 14"/>
            <p:cNvSpPr/>
            <p:nvPr/>
          </p:nvSpPr>
          <p:spPr bwMode="auto">
            <a:xfrm>
              <a:off x="0" y="0"/>
              <a:ext cx="1208" cy="176"/>
            </a:xfrm>
            <a:prstGeom prst="rect">
              <a:avLst/>
            </a:prstGeom>
            <a:noFill/>
            <a:ln>
              <a:noFill/>
            </a:ln>
          </p:spPr>
          <p:txBody>
            <a:bodyPr lIns="0" tIns="0" rIns="0" bIns="0"/>
            <a:lstStyle/>
            <a:p>
              <a:pPr lvl="0" algn="just" defTabSz="890905"/>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Rectangle 15"/>
            <p:cNvSpPr/>
            <p:nvPr/>
          </p:nvSpPr>
          <p:spPr bwMode="auto">
            <a:xfrm>
              <a:off x="8" y="224"/>
              <a:ext cx="1208" cy="408"/>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grpSp>
        <p:nvGrpSpPr>
          <p:cNvPr id="38" name="Group 13"/>
          <p:cNvGrpSpPr/>
          <p:nvPr/>
        </p:nvGrpSpPr>
        <p:grpSpPr bwMode="auto">
          <a:xfrm>
            <a:off x="8126894" y="3887892"/>
            <a:ext cx="1915746" cy="995683"/>
            <a:chOff x="0" y="0"/>
            <a:chExt cx="1216" cy="632"/>
          </a:xfrm>
        </p:grpSpPr>
        <p:sp>
          <p:nvSpPr>
            <p:cNvPr id="39" name="Rectangle 14"/>
            <p:cNvSpPr/>
            <p:nvPr/>
          </p:nvSpPr>
          <p:spPr bwMode="auto">
            <a:xfrm>
              <a:off x="0" y="0"/>
              <a:ext cx="1208" cy="176"/>
            </a:xfrm>
            <a:prstGeom prst="rect">
              <a:avLst/>
            </a:prstGeom>
            <a:noFill/>
            <a:ln>
              <a:noFill/>
            </a:ln>
          </p:spPr>
          <p:txBody>
            <a:bodyPr lIns="0" tIns="0" rIns="0" bIns="0"/>
            <a:lstStyle/>
            <a:p>
              <a:pPr lvl="0" algn="just" defTabSz="890905"/>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Rectangle 15"/>
            <p:cNvSpPr/>
            <p:nvPr/>
          </p:nvSpPr>
          <p:spPr bwMode="auto">
            <a:xfrm>
              <a:off x="8" y="224"/>
              <a:ext cx="1208" cy="408"/>
            </a:xfrm>
            <a:prstGeom prst="rect">
              <a:avLst/>
            </a:prstGeom>
            <a:noFill/>
            <a:ln>
              <a:noFill/>
            </a:ln>
          </p:spPr>
          <p:txBody>
            <a:bodyPr lIns="0" tIns="0" rIns="0" bIns="0"/>
            <a:lstStyle/>
            <a:p>
              <a:pPr algn="just">
                <a:lnSpc>
                  <a:spcPts val="1350"/>
                </a:lnSpc>
                <a:defRPr/>
              </a:pPr>
              <a:r>
                <a:rPr lang="zh-CN" altLang="en-US" sz="1100" kern="0" dirty="0">
                  <a:latin typeface="微软雅黑" panose="020B0503020204020204" pitchFamily="34" charset="-122"/>
                  <a:ea typeface="微软雅黑" panose="020B0503020204020204" pitchFamily="34" charset="-122"/>
                  <a:cs typeface="+mn-ea"/>
                  <a:sym typeface="+mn-lt"/>
                </a:rPr>
                <a:t>点击输入详细的内容文本，点击输入详细的内容文本</a:t>
              </a:r>
              <a:endParaRPr lang="en-US" altLang="zh-CN" sz="1100" kern="0" dirty="0">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04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相关建议和结论</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sp>
        <p:nvSpPr>
          <p:cNvPr id="5" name="Freeform 31"/>
          <p:cNvSpPr>
            <a:spLocks noEditPoints="1"/>
          </p:cNvSpPr>
          <p:nvPr/>
        </p:nvSpPr>
        <p:spPr bwMode="auto">
          <a:xfrm>
            <a:off x="948730" y="1791855"/>
            <a:ext cx="4899746" cy="4476997"/>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25"/>
          <p:cNvSpPr/>
          <p:nvPr/>
        </p:nvSpPr>
        <p:spPr bwMode="auto">
          <a:xfrm>
            <a:off x="2918809" y="1471258"/>
            <a:ext cx="3024570" cy="3208686"/>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accent3"/>
          </a:solidFill>
          <a:ln>
            <a:noFill/>
          </a:ln>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26"/>
          <p:cNvSpPr>
            <a:spLocks noEditPoints="1"/>
          </p:cNvSpPr>
          <p:nvPr/>
        </p:nvSpPr>
        <p:spPr bwMode="auto">
          <a:xfrm>
            <a:off x="1272440" y="1484600"/>
            <a:ext cx="3215357" cy="2977874"/>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2"/>
          </a:solidFill>
          <a:ln>
            <a:noFill/>
          </a:ln>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7"/>
          <p:cNvSpPr/>
          <p:nvPr/>
        </p:nvSpPr>
        <p:spPr bwMode="auto">
          <a:xfrm>
            <a:off x="2078280" y="2732051"/>
            <a:ext cx="3222027" cy="3199347"/>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accent5">
              <a:alpha val="47059"/>
            </a:schemeClr>
          </a:solidFill>
          <a:ln>
            <a:noFill/>
          </a:ln>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3214115" y="4766475"/>
            <a:ext cx="1340432" cy="379656"/>
          </a:xfrm>
          <a:prstGeom prst="rect">
            <a:avLst/>
          </a:prstGeom>
          <a:noFill/>
        </p:spPr>
        <p:txBody>
          <a:bodyPr wrap="none" rtlCol="0">
            <a:spAutoFit/>
          </a:bodyPr>
          <a:lstStyle/>
          <a:p>
            <a:r>
              <a:rPr lang="id-ID" sz="186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Content</a:t>
            </a:r>
            <a:r>
              <a:rPr lang="id-ID" sz="1865"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01</a:t>
            </a:r>
          </a:p>
        </p:txBody>
      </p:sp>
      <p:sp>
        <p:nvSpPr>
          <p:cNvPr id="11" name="TextBox 10"/>
          <p:cNvSpPr txBox="1"/>
          <p:nvPr/>
        </p:nvSpPr>
        <p:spPr>
          <a:xfrm>
            <a:off x="3230747" y="5094399"/>
            <a:ext cx="1535690" cy="415498"/>
          </a:xfrm>
          <a:prstGeom prst="rect">
            <a:avLst/>
          </a:prstGeom>
          <a:noFill/>
        </p:spPr>
        <p:txBody>
          <a:bodyPr wrap="square" rtlCol="0">
            <a:spAutoFit/>
          </a:bodyPr>
          <a:lstStyle/>
          <a:p>
            <a:r>
              <a:rPr lang="zh-CN" altLang="en-US" sz="105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点击此处替换文本点击此处替换文本</a:t>
            </a:r>
            <a:r>
              <a:rPr lang="en-US" sz="105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text.</a:t>
            </a:r>
            <a:endParaRPr lang="en-US" sz="105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1425256" y="2215177"/>
            <a:ext cx="1340432" cy="379656"/>
          </a:xfrm>
          <a:prstGeom prst="rect">
            <a:avLst/>
          </a:prstGeom>
          <a:noFill/>
        </p:spPr>
        <p:txBody>
          <a:bodyPr wrap="none" rtlCol="0">
            <a:spAutoFit/>
          </a:bodyPr>
          <a:lstStyle/>
          <a:p>
            <a:r>
              <a:rPr lang="id-ID" sz="186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Content</a:t>
            </a:r>
            <a:r>
              <a:rPr lang="id-ID" sz="1865"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0</a:t>
            </a:r>
            <a:r>
              <a:rPr lang="en-US" sz="1865"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endParaRPr lang="id-ID" sz="1865"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441888" y="2543101"/>
            <a:ext cx="1535690" cy="415498"/>
          </a:xfrm>
          <a:prstGeom prst="rect">
            <a:avLst/>
          </a:prstGeom>
          <a:noFill/>
        </p:spPr>
        <p:txBody>
          <a:bodyPr wrap="square" rtlCol="0">
            <a:spAutoFit/>
          </a:bodyPr>
          <a:lstStyle/>
          <a:p>
            <a:r>
              <a:rPr lang="zh-CN" altLang="en-US" sz="105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点击此处替换文本点击此处替换文本</a:t>
            </a:r>
            <a:r>
              <a:rPr lang="en-US" sz="105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text.</a:t>
            </a:r>
            <a:endParaRPr lang="en-US" sz="105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4445088" y="2904013"/>
            <a:ext cx="1340432" cy="379656"/>
          </a:xfrm>
          <a:prstGeom prst="rect">
            <a:avLst/>
          </a:prstGeom>
          <a:noFill/>
        </p:spPr>
        <p:txBody>
          <a:bodyPr wrap="none" rtlCol="0">
            <a:spAutoFit/>
          </a:bodyPr>
          <a:lstStyle/>
          <a:p>
            <a:r>
              <a:rPr lang="id-ID" sz="1865" dirty="0">
                <a:solidFill>
                  <a:schemeClr val="bg1"/>
                </a:solidFill>
                <a:latin typeface="Arial" panose="020B0604020202020204" pitchFamily="34" charset="0"/>
                <a:ea typeface="微软雅黑" panose="020B0503020204020204" pitchFamily="34" charset="-122"/>
                <a:sym typeface="Arial" panose="020B0604020202020204" pitchFamily="34" charset="0"/>
              </a:rPr>
              <a:t>Content</a:t>
            </a:r>
            <a:r>
              <a:rPr lang="id-ID" sz="1865" b="1" dirty="0">
                <a:solidFill>
                  <a:schemeClr val="bg1"/>
                </a:solidFill>
                <a:latin typeface="Arial" panose="020B0604020202020204" pitchFamily="34" charset="0"/>
                <a:ea typeface="微软雅黑" panose="020B0503020204020204" pitchFamily="34" charset="-122"/>
                <a:sym typeface="Arial" panose="020B0604020202020204" pitchFamily="34" charset="0"/>
              </a:rPr>
              <a:t> 0</a:t>
            </a:r>
            <a:r>
              <a:rPr lang="en-US" sz="1865"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id-ID" sz="186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4461720" y="3231937"/>
            <a:ext cx="1535690" cy="415498"/>
          </a:xfrm>
          <a:prstGeom prst="rect">
            <a:avLst/>
          </a:prstGeom>
          <a:noFill/>
        </p:spPr>
        <p:txBody>
          <a:bodyPr wrap="square" rtlCol="0">
            <a:spAutoFit/>
          </a:bodyPr>
          <a:lstStyle/>
          <a:p>
            <a:r>
              <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点击此处替换文本点击此处替换文本</a:t>
            </a:r>
            <a:r>
              <a:rPr 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rPr>
              <a:t> text.</a:t>
            </a:r>
            <a:endParaRPr 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50"/>
          <p:cNvSpPr>
            <a:spLocks noEditPoints="1"/>
          </p:cNvSpPr>
          <p:nvPr/>
        </p:nvSpPr>
        <p:spPr bwMode="auto">
          <a:xfrm>
            <a:off x="4672682" y="2261334"/>
            <a:ext cx="747328" cy="525950"/>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1"/>
          <p:cNvSpPr>
            <a:spLocks noEditPoints="1"/>
          </p:cNvSpPr>
          <p:nvPr/>
        </p:nvSpPr>
        <p:spPr bwMode="auto">
          <a:xfrm>
            <a:off x="2811652" y="1720400"/>
            <a:ext cx="708543" cy="707220"/>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52"/>
          <p:cNvGrpSpPr/>
          <p:nvPr/>
        </p:nvGrpSpPr>
        <p:grpSpPr>
          <a:xfrm flipH="1">
            <a:off x="2313533" y="4246657"/>
            <a:ext cx="898644" cy="911405"/>
            <a:chOff x="1909763" y="950913"/>
            <a:chExt cx="782637" cy="793750"/>
          </a:xfrm>
          <a:solidFill>
            <a:schemeClr val="bg1"/>
          </a:solidFill>
        </p:grpSpPr>
        <p:sp>
          <p:nvSpPr>
            <p:cNvPr id="19"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Rectangle 56"/>
          <p:cNvSpPr/>
          <p:nvPr/>
        </p:nvSpPr>
        <p:spPr>
          <a:xfrm>
            <a:off x="6658710" y="2732051"/>
            <a:ext cx="4318869" cy="2031325"/>
          </a:xfrm>
          <a:prstGeom prst="rect">
            <a:avLst/>
          </a:prstGeom>
        </p:spPr>
        <p:txBody>
          <a:bodyPr wrap="square">
            <a:spAutoFit/>
          </a:bodyPr>
          <a:lstStyle/>
          <a:p>
            <a:pPr algn="just">
              <a:lnSpc>
                <a:spcPct val="150000"/>
              </a:lnSpc>
            </a:pPr>
            <a:r>
              <a:rPr lang="zh-CN" altLang="en-US" sz="1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点击此处替换文本点击此处替换文本点击此处替换文本点击此处替换文本点击此处替换文本点击此处替换文本点击此处替换文本点击此处替换文本</a:t>
            </a:r>
            <a:endParaRPr lang="en-US" altLang="zh-CN" sz="1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en-US" altLang="zh-CN" sz="1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21"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heel(1)">
                                      <p:cBhvr>
                                        <p:cTn id="24" dur="5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par>
                          <p:cTn id="38" fill="hold">
                            <p:stCondLst>
                              <p:cond delay="3000"/>
                            </p:stCondLst>
                            <p:childTnLst>
                              <p:par>
                                <p:cTn id="39" presetID="21" presetClass="entr" presetSubtype="1"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heel(1)">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1" grpId="0"/>
      <p:bldP spid="12" grpId="0"/>
      <p:bldP spid="13" grpId="0"/>
      <p:bldP spid="14" grpId="0"/>
      <p:bldP spid="15" grpId="0"/>
      <p:bldP spid="16" grpId="0" animBg="1"/>
      <p:bldP spid="17" grpId="0" animBg="1"/>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434133"/>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4000132" y="1434133"/>
            <a:ext cx="3878317" cy="3973458"/>
          </a:xfrm>
          <a:prstGeom prst="parallelogram">
            <a:avLst>
              <a:gd name="adj" fmla="val 97436"/>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3869699" y="2630493"/>
            <a:ext cx="4139184" cy="1580737"/>
            <a:chOff x="2600454" y="2659559"/>
            <a:chExt cx="2867658" cy="1580737"/>
          </a:xfrm>
        </p:grpSpPr>
        <p:sp>
          <p:nvSpPr>
            <p:cNvPr id="42" name="TextBox 59"/>
            <p:cNvSpPr txBox="1">
              <a:spLocks noChangeArrowheads="1"/>
            </p:cNvSpPr>
            <p:nvPr/>
          </p:nvSpPr>
          <p:spPr bwMode="auto">
            <a:xfrm>
              <a:off x="2906811" y="3655521"/>
              <a:ext cx="2474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3200" spc="300" dirty="0">
                  <a:solidFill>
                    <a:schemeClr val="accent6"/>
                  </a:solidFill>
                  <a:latin typeface="思源黑体 CN Regular" panose="020B0500000000000000" pitchFamily="34" charset="-122"/>
                  <a:ea typeface="思源黑体 CN Regular" panose="020B0500000000000000" pitchFamily="34" charset="-122"/>
                </a:rPr>
                <a:t>研究成果与应用</a:t>
              </a:r>
            </a:p>
          </p:txBody>
        </p:sp>
        <p:sp>
          <p:nvSpPr>
            <p:cNvPr id="43" name="TextBox 59"/>
            <p:cNvSpPr txBox="1">
              <a:spLocks noChangeArrowheads="1"/>
            </p:cNvSpPr>
            <p:nvPr/>
          </p:nvSpPr>
          <p:spPr bwMode="auto">
            <a:xfrm>
              <a:off x="2600454" y="2659559"/>
              <a:ext cx="286765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400" spc="300" dirty="0">
                  <a:solidFill>
                    <a:schemeClr val="accent6"/>
                  </a:solidFill>
                  <a:latin typeface="思源黑体 CN Regular" panose="020B0500000000000000" pitchFamily="34" charset="-122"/>
                  <a:ea typeface="思源黑体 CN Regular" panose="020B0500000000000000" pitchFamily="34" charset="-122"/>
                </a:rPr>
                <a:t>Part 05</a:t>
              </a:r>
              <a:endParaRPr lang="zh-CN" altLang="en-US" sz="4400" spc="300" dirty="0">
                <a:solidFill>
                  <a:schemeClr val="accent6"/>
                </a:solidFill>
                <a:latin typeface="思源黑体 CN Regular" panose="020B0500000000000000" pitchFamily="34" charset="-122"/>
                <a:ea typeface="思源黑体 CN Regular" panose="020B0500000000000000" pitchFamily="34" charset="-122"/>
              </a:endParaRPr>
            </a:p>
          </p:txBody>
        </p:sp>
        <p:cxnSp>
          <p:nvCxnSpPr>
            <p:cNvPr id="44" name="直接连接符 43"/>
            <p:cNvCxnSpPr/>
            <p:nvPr/>
          </p:nvCxnSpPr>
          <p:spPr>
            <a:xfrm>
              <a:off x="3809799" y="3392424"/>
              <a:ext cx="603504"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05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研究成果与应用</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2" name="组合 1"/>
          <p:cNvGrpSpPr/>
          <p:nvPr/>
        </p:nvGrpSpPr>
        <p:grpSpPr>
          <a:xfrm>
            <a:off x="1162585" y="1319826"/>
            <a:ext cx="10308310" cy="4523011"/>
            <a:chOff x="386191" y="979155"/>
            <a:chExt cx="8163182" cy="3581786"/>
          </a:xfrm>
        </p:grpSpPr>
        <p:graphicFrame>
          <p:nvGraphicFramePr>
            <p:cNvPr id="22" name="Diagram 8"/>
            <p:cNvGraphicFramePr/>
            <p:nvPr/>
          </p:nvGraphicFramePr>
          <p:xfrm>
            <a:off x="1767622" y="979155"/>
            <a:ext cx="5405637" cy="35817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23" name="Group 9"/>
            <p:cNvGrpSpPr/>
            <p:nvPr/>
          </p:nvGrpSpPr>
          <p:grpSpPr>
            <a:xfrm>
              <a:off x="4486739" y="1351601"/>
              <a:ext cx="298142" cy="295661"/>
              <a:chOff x="4241800" y="3695700"/>
              <a:chExt cx="709613" cy="708025"/>
            </a:xfrm>
            <a:solidFill>
              <a:srgbClr val="878787"/>
            </a:solidFill>
          </p:grpSpPr>
          <p:sp>
            <p:nvSpPr>
              <p:cNvPr id="24" name="Freeform 12"/>
              <p:cNvSpPr>
                <a:spLocks noEditPoints="1"/>
              </p:cNvSpPr>
              <p:nvPr/>
            </p:nvSpPr>
            <p:spPr bwMode="auto">
              <a:xfrm>
                <a:off x="4241800" y="3695700"/>
                <a:ext cx="709613" cy="708025"/>
              </a:xfrm>
              <a:custGeom>
                <a:avLst/>
                <a:gdLst>
                  <a:gd name="T0" fmla="*/ 454 w 1188"/>
                  <a:gd name="T1" fmla="*/ 908 h 1187"/>
                  <a:gd name="T2" fmla="*/ 454 w 1188"/>
                  <a:gd name="T3" fmla="*/ 908 h 1187"/>
                  <a:gd name="T4" fmla="*/ 698 w 1188"/>
                  <a:gd name="T5" fmla="*/ 837 h 1187"/>
                  <a:gd name="T6" fmla="*/ 723 w 1188"/>
                  <a:gd name="T7" fmla="*/ 861 h 1187"/>
                  <a:gd name="T8" fmla="*/ 694 w 1188"/>
                  <a:gd name="T9" fmla="*/ 890 h 1187"/>
                  <a:gd name="T10" fmla="*/ 950 w 1188"/>
                  <a:gd name="T11" fmla="*/ 1147 h 1187"/>
                  <a:gd name="T12" fmla="*/ 1049 w 1188"/>
                  <a:gd name="T13" fmla="*/ 1187 h 1187"/>
                  <a:gd name="T14" fmla="*/ 1147 w 1188"/>
                  <a:gd name="T15" fmla="*/ 1147 h 1187"/>
                  <a:gd name="T16" fmla="*/ 1188 w 1188"/>
                  <a:gd name="T17" fmla="*/ 1048 h 1187"/>
                  <a:gd name="T18" fmla="*/ 1147 w 1188"/>
                  <a:gd name="T19" fmla="*/ 950 h 1187"/>
                  <a:gd name="T20" fmla="*/ 890 w 1188"/>
                  <a:gd name="T21" fmla="*/ 693 h 1187"/>
                  <a:gd name="T22" fmla="*/ 861 w 1188"/>
                  <a:gd name="T23" fmla="*/ 722 h 1187"/>
                  <a:gd name="T24" fmla="*/ 837 w 1188"/>
                  <a:gd name="T25" fmla="*/ 698 h 1187"/>
                  <a:gd name="T26" fmla="*/ 907 w 1188"/>
                  <a:gd name="T27" fmla="*/ 422 h 1187"/>
                  <a:gd name="T28" fmla="*/ 775 w 1188"/>
                  <a:gd name="T29" fmla="*/ 133 h 1187"/>
                  <a:gd name="T30" fmla="*/ 454 w 1188"/>
                  <a:gd name="T31" fmla="*/ 0 h 1187"/>
                  <a:gd name="T32" fmla="*/ 133 w 1188"/>
                  <a:gd name="T33" fmla="*/ 133 h 1187"/>
                  <a:gd name="T34" fmla="*/ 0 w 1188"/>
                  <a:gd name="T35" fmla="*/ 454 h 1187"/>
                  <a:gd name="T36" fmla="*/ 133 w 1188"/>
                  <a:gd name="T37" fmla="*/ 775 h 1187"/>
                  <a:gd name="T38" fmla="*/ 454 w 1188"/>
                  <a:gd name="T39" fmla="*/ 908 h 1187"/>
                  <a:gd name="T40" fmla="*/ 1116 w 1188"/>
                  <a:gd name="T41" fmla="*/ 1048 h 1187"/>
                  <a:gd name="T42" fmla="*/ 1096 w 1188"/>
                  <a:gd name="T43" fmla="*/ 1096 h 1187"/>
                  <a:gd name="T44" fmla="*/ 1049 w 1188"/>
                  <a:gd name="T45" fmla="*/ 1115 h 1187"/>
                  <a:gd name="T46" fmla="*/ 1001 w 1188"/>
                  <a:gd name="T47" fmla="*/ 1096 h 1187"/>
                  <a:gd name="T48" fmla="*/ 802 w 1188"/>
                  <a:gd name="T49" fmla="*/ 897 h 1187"/>
                  <a:gd name="T50" fmla="*/ 897 w 1188"/>
                  <a:gd name="T51" fmla="*/ 802 h 1187"/>
                  <a:gd name="T52" fmla="*/ 1096 w 1188"/>
                  <a:gd name="T53" fmla="*/ 1001 h 1187"/>
                  <a:gd name="T54" fmla="*/ 1116 w 1188"/>
                  <a:gd name="T55" fmla="*/ 1048 h 1187"/>
                  <a:gd name="T56" fmla="*/ 774 w 1188"/>
                  <a:gd name="T57" fmla="*/ 810 h 1187"/>
                  <a:gd name="T58" fmla="*/ 756 w 1188"/>
                  <a:gd name="T59" fmla="*/ 793 h 1187"/>
                  <a:gd name="T60" fmla="*/ 756 w 1188"/>
                  <a:gd name="T61" fmla="*/ 793 h 1187"/>
                  <a:gd name="T62" fmla="*/ 765 w 1188"/>
                  <a:gd name="T63" fmla="*/ 785 h 1187"/>
                  <a:gd name="T64" fmla="*/ 767 w 1188"/>
                  <a:gd name="T65" fmla="*/ 783 h 1187"/>
                  <a:gd name="T66" fmla="*/ 775 w 1188"/>
                  <a:gd name="T67" fmla="*/ 775 h 1187"/>
                  <a:gd name="T68" fmla="*/ 784 w 1188"/>
                  <a:gd name="T69" fmla="*/ 766 h 1187"/>
                  <a:gd name="T70" fmla="*/ 785 w 1188"/>
                  <a:gd name="T71" fmla="*/ 765 h 1187"/>
                  <a:gd name="T72" fmla="*/ 793 w 1188"/>
                  <a:gd name="T73" fmla="*/ 756 h 1187"/>
                  <a:gd name="T74" fmla="*/ 793 w 1188"/>
                  <a:gd name="T75" fmla="*/ 756 h 1187"/>
                  <a:gd name="T76" fmla="*/ 810 w 1188"/>
                  <a:gd name="T77" fmla="*/ 773 h 1187"/>
                  <a:gd name="T78" fmla="*/ 774 w 1188"/>
                  <a:gd name="T79" fmla="*/ 810 h 1187"/>
                  <a:gd name="T80" fmla="*/ 184 w 1188"/>
                  <a:gd name="T81" fmla="*/ 184 h 1187"/>
                  <a:gd name="T82" fmla="*/ 454 w 1188"/>
                  <a:gd name="T83" fmla="*/ 72 h 1187"/>
                  <a:gd name="T84" fmla="*/ 724 w 1188"/>
                  <a:gd name="T85" fmla="*/ 184 h 1187"/>
                  <a:gd name="T86" fmla="*/ 835 w 1188"/>
                  <a:gd name="T87" fmla="*/ 427 h 1187"/>
                  <a:gd name="T88" fmla="*/ 762 w 1188"/>
                  <a:gd name="T89" fmla="*/ 681 h 1187"/>
                  <a:gd name="T90" fmla="*/ 762 w 1188"/>
                  <a:gd name="T91" fmla="*/ 681 h 1187"/>
                  <a:gd name="T92" fmla="*/ 724 w 1188"/>
                  <a:gd name="T93" fmla="*/ 724 h 1187"/>
                  <a:gd name="T94" fmla="*/ 711 w 1188"/>
                  <a:gd name="T95" fmla="*/ 737 h 1187"/>
                  <a:gd name="T96" fmla="*/ 681 w 1188"/>
                  <a:gd name="T97" fmla="*/ 761 h 1187"/>
                  <a:gd name="T98" fmla="*/ 454 w 1188"/>
                  <a:gd name="T99" fmla="*/ 836 h 1187"/>
                  <a:gd name="T100" fmla="*/ 184 w 1188"/>
                  <a:gd name="T101" fmla="*/ 724 h 1187"/>
                  <a:gd name="T102" fmla="*/ 184 w 1188"/>
                  <a:gd name="T103" fmla="*/ 184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88" h="1187">
                    <a:moveTo>
                      <a:pt x="454" y="908"/>
                    </a:moveTo>
                    <a:cubicBezTo>
                      <a:pt x="454" y="908"/>
                      <a:pt x="454" y="908"/>
                      <a:pt x="454" y="908"/>
                    </a:cubicBezTo>
                    <a:cubicBezTo>
                      <a:pt x="542" y="908"/>
                      <a:pt x="626" y="883"/>
                      <a:pt x="698" y="837"/>
                    </a:cubicBezTo>
                    <a:cubicBezTo>
                      <a:pt x="723" y="861"/>
                      <a:pt x="723" y="861"/>
                      <a:pt x="723" y="861"/>
                    </a:cubicBezTo>
                    <a:cubicBezTo>
                      <a:pt x="694" y="890"/>
                      <a:pt x="694" y="890"/>
                      <a:pt x="694" y="890"/>
                    </a:cubicBezTo>
                    <a:cubicBezTo>
                      <a:pt x="950" y="1147"/>
                      <a:pt x="950" y="1147"/>
                      <a:pt x="950" y="1147"/>
                    </a:cubicBezTo>
                    <a:cubicBezTo>
                      <a:pt x="977" y="1173"/>
                      <a:pt x="1012" y="1187"/>
                      <a:pt x="1049" y="1187"/>
                    </a:cubicBezTo>
                    <a:cubicBezTo>
                      <a:pt x="1086" y="1187"/>
                      <a:pt x="1121" y="1173"/>
                      <a:pt x="1147" y="1147"/>
                    </a:cubicBezTo>
                    <a:cubicBezTo>
                      <a:pt x="1173" y="1120"/>
                      <a:pt x="1188" y="1086"/>
                      <a:pt x="1188" y="1048"/>
                    </a:cubicBezTo>
                    <a:cubicBezTo>
                      <a:pt x="1188" y="1011"/>
                      <a:pt x="1173" y="976"/>
                      <a:pt x="1147" y="950"/>
                    </a:cubicBezTo>
                    <a:cubicBezTo>
                      <a:pt x="890" y="693"/>
                      <a:pt x="890" y="693"/>
                      <a:pt x="890" y="693"/>
                    </a:cubicBezTo>
                    <a:cubicBezTo>
                      <a:pt x="861" y="722"/>
                      <a:pt x="861" y="722"/>
                      <a:pt x="861" y="722"/>
                    </a:cubicBezTo>
                    <a:cubicBezTo>
                      <a:pt x="837" y="698"/>
                      <a:pt x="837" y="698"/>
                      <a:pt x="837" y="698"/>
                    </a:cubicBezTo>
                    <a:cubicBezTo>
                      <a:pt x="889" y="616"/>
                      <a:pt x="914" y="520"/>
                      <a:pt x="907" y="422"/>
                    </a:cubicBezTo>
                    <a:cubicBezTo>
                      <a:pt x="899" y="313"/>
                      <a:pt x="853" y="210"/>
                      <a:pt x="775" y="133"/>
                    </a:cubicBezTo>
                    <a:cubicBezTo>
                      <a:pt x="689" y="47"/>
                      <a:pt x="576" y="0"/>
                      <a:pt x="454" y="0"/>
                    </a:cubicBezTo>
                    <a:cubicBezTo>
                      <a:pt x="333" y="0"/>
                      <a:pt x="219" y="47"/>
                      <a:pt x="133" y="133"/>
                    </a:cubicBezTo>
                    <a:cubicBezTo>
                      <a:pt x="48" y="219"/>
                      <a:pt x="0" y="333"/>
                      <a:pt x="0" y="454"/>
                    </a:cubicBezTo>
                    <a:cubicBezTo>
                      <a:pt x="0" y="575"/>
                      <a:pt x="48" y="689"/>
                      <a:pt x="133" y="775"/>
                    </a:cubicBezTo>
                    <a:cubicBezTo>
                      <a:pt x="219" y="861"/>
                      <a:pt x="333" y="908"/>
                      <a:pt x="454" y="908"/>
                    </a:cubicBezTo>
                    <a:close/>
                    <a:moveTo>
                      <a:pt x="1116" y="1048"/>
                    </a:moveTo>
                    <a:cubicBezTo>
                      <a:pt x="1116" y="1066"/>
                      <a:pt x="1109" y="1083"/>
                      <a:pt x="1096" y="1096"/>
                    </a:cubicBezTo>
                    <a:cubicBezTo>
                      <a:pt x="1083" y="1108"/>
                      <a:pt x="1067" y="1115"/>
                      <a:pt x="1049" y="1115"/>
                    </a:cubicBezTo>
                    <a:cubicBezTo>
                      <a:pt x="1031" y="1115"/>
                      <a:pt x="1014" y="1108"/>
                      <a:pt x="1001" y="1096"/>
                    </a:cubicBezTo>
                    <a:cubicBezTo>
                      <a:pt x="802" y="897"/>
                      <a:pt x="802" y="897"/>
                      <a:pt x="802" y="897"/>
                    </a:cubicBezTo>
                    <a:cubicBezTo>
                      <a:pt x="897" y="802"/>
                      <a:pt x="897" y="802"/>
                      <a:pt x="897" y="802"/>
                    </a:cubicBezTo>
                    <a:cubicBezTo>
                      <a:pt x="1096" y="1001"/>
                      <a:pt x="1096" y="1001"/>
                      <a:pt x="1096" y="1001"/>
                    </a:cubicBezTo>
                    <a:cubicBezTo>
                      <a:pt x="1109" y="1014"/>
                      <a:pt x="1116" y="1031"/>
                      <a:pt x="1116" y="1048"/>
                    </a:cubicBezTo>
                    <a:close/>
                    <a:moveTo>
                      <a:pt x="774" y="810"/>
                    </a:moveTo>
                    <a:cubicBezTo>
                      <a:pt x="756" y="793"/>
                      <a:pt x="756" y="793"/>
                      <a:pt x="756" y="793"/>
                    </a:cubicBezTo>
                    <a:cubicBezTo>
                      <a:pt x="756" y="793"/>
                      <a:pt x="756" y="793"/>
                      <a:pt x="756" y="793"/>
                    </a:cubicBezTo>
                    <a:cubicBezTo>
                      <a:pt x="759" y="790"/>
                      <a:pt x="762" y="787"/>
                      <a:pt x="765" y="785"/>
                    </a:cubicBezTo>
                    <a:cubicBezTo>
                      <a:pt x="766" y="784"/>
                      <a:pt x="766" y="784"/>
                      <a:pt x="767" y="783"/>
                    </a:cubicBezTo>
                    <a:cubicBezTo>
                      <a:pt x="770" y="780"/>
                      <a:pt x="772" y="778"/>
                      <a:pt x="775" y="775"/>
                    </a:cubicBezTo>
                    <a:cubicBezTo>
                      <a:pt x="778" y="772"/>
                      <a:pt x="781" y="769"/>
                      <a:pt x="784" y="766"/>
                    </a:cubicBezTo>
                    <a:cubicBezTo>
                      <a:pt x="784" y="766"/>
                      <a:pt x="785" y="765"/>
                      <a:pt x="785" y="765"/>
                    </a:cubicBezTo>
                    <a:cubicBezTo>
                      <a:pt x="788" y="762"/>
                      <a:pt x="790" y="759"/>
                      <a:pt x="793" y="756"/>
                    </a:cubicBezTo>
                    <a:cubicBezTo>
                      <a:pt x="793" y="756"/>
                      <a:pt x="793" y="756"/>
                      <a:pt x="793" y="756"/>
                    </a:cubicBezTo>
                    <a:cubicBezTo>
                      <a:pt x="810" y="773"/>
                      <a:pt x="810" y="773"/>
                      <a:pt x="810" y="773"/>
                    </a:cubicBezTo>
                    <a:lnTo>
                      <a:pt x="774" y="810"/>
                    </a:lnTo>
                    <a:close/>
                    <a:moveTo>
                      <a:pt x="184" y="184"/>
                    </a:moveTo>
                    <a:cubicBezTo>
                      <a:pt x="256" y="112"/>
                      <a:pt x="352" y="72"/>
                      <a:pt x="454" y="72"/>
                    </a:cubicBezTo>
                    <a:cubicBezTo>
                      <a:pt x="556" y="72"/>
                      <a:pt x="652" y="112"/>
                      <a:pt x="724" y="184"/>
                    </a:cubicBezTo>
                    <a:cubicBezTo>
                      <a:pt x="789" y="249"/>
                      <a:pt x="829" y="335"/>
                      <a:pt x="835" y="427"/>
                    </a:cubicBezTo>
                    <a:cubicBezTo>
                      <a:pt x="842" y="518"/>
                      <a:pt x="815" y="608"/>
                      <a:pt x="762" y="681"/>
                    </a:cubicBezTo>
                    <a:cubicBezTo>
                      <a:pt x="762" y="681"/>
                      <a:pt x="762" y="681"/>
                      <a:pt x="762" y="681"/>
                    </a:cubicBezTo>
                    <a:cubicBezTo>
                      <a:pt x="750" y="696"/>
                      <a:pt x="738" y="711"/>
                      <a:pt x="724" y="724"/>
                    </a:cubicBezTo>
                    <a:cubicBezTo>
                      <a:pt x="720" y="728"/>
                      <a:pt x="716" y="733"/>
                      <a:pt x="711" y="737"/>
                    </a:cubicBezTo>
                    <a:cubicBezTo>
                      <a:pt x="701" y="745"/>
                      <a:pt x="692" y="754"/>
                      <a:pt x="681" y="761"/>
                    </a:cubicBezTo>
                    <a:cubicBezTo>
                      <a:pt x="615" y="810"/>
                      <a:pt x="537" y="836"/>
                      <a:pt x="454" y="836"/>
                    </a:cubicBezTo>
                    <a:cubicBezTo>
                      <a:pt x="352" y="836"/>
                      <a:pt x="256" y="796"/>
                      <a:pt x="184" y="724"/>
                    </a:cubicBezTo>
                    <a:cubicBezTo>
                      <a:pt x="35" y="575"/>
                      <a:pt x="35" y="333"/>
                      <a:pt x="184" y="184"/>
                    </a:cubicBezTo>
                    <a:close/>
                  </a:path>
                </a:pathLst>
              </a:custGeom>
              <a:grpFill/>
              <a:ln>
                <a:noFill/>
              </a:ln>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25" name="Freeform 13"/>
              <p:cNvSpPr>
                <a:spLocks noEditPoints="1"/>
              </p:cNvSpPr>
              <p:nvPr/>
            </p:nvSpPr>
            <p:spPr bwMode="auto">
              <a:xfrm>
                <a:off x="4311650" y="3781425"/>
                <a:ext cx="404813" cy="369888"/>
              </a:xfrm>
              <a:custGeom>
                <a:avLst/>
                <a:gdLst>
                  <a:gd name="T0" fmla="*/ 320 w 677"/>
                  <a:gd name="T1" fmla="*/ 617 h 618"/>
                  <a:gd name="T2" fmla="*/ 320 w 677"/>
                  <a:gd name="T3" fmla="*/ 618 h 618"/>
                  <a:gd name="T4" fmla="*/ 338 w 677"/>
                  <a:gd name="T5" fmla="*/ 618 h 618"/>
                  <a:gd name="T6" fmla="*/ 522 w 677"/>
                  <a:gd name="T7" fmla="*/ 557 h 618"/>
                  <a:gd name="T8" fmla="*/ 556 w 677"/>
                  <a:gd name="T9" fmla="*/ 527 h 618"/>
                  <a:gd name="T10" fmla="*/ 587 w 677"/>
                  <a:gd name="T11" fmla="*/ 492 h 618"/>
                  <a:gd name="T12" fmla="*/ 556 w 677"/>
                  <a:gd name="T13" fmla="*/ 91 h 618"/>
                  <a:gd name="T14" fmla="*/ 338 w 677"/>
                  <a:gd name="T15" fmla="*/ 0 h 618"/>
                  <a:gd name="T16" fmla="*/ 120 w 677"/>
                  <a:gd name="T17" fmla="*/ 91 h 618"/>
                  <a:gd name="T18" fmla="*/ 120 w 677"/>
                  <a:gd name="T19" fmla="*/ 527 h 618"/>
                  <a:gd name="T20" fmla="*/ 320 w 677"/>
                  <a:gd name="T21" fmla="*/ 617 h 618"/>
                  <a:gd name="T22" fmla="*/ 146 w 677"/>
                  <a:gd name="T23" fmla="*/ 116 h 618"/>
                  <a:gd name="T24" fmla="*/ 338 w 677"/>
                  <a:gd name="T25" fmla="*/ 36 h 618"/>
                  <a:gd name="T26" fmla="*/ 531 w 677"/>
                  <a:gd name="T27" fmla="*/ 116 h 618"/>
                  <a:gd name="T28" fmla="*/ 558 w 677"/>
                  <a:gd name="T29" fmla="*/ 471 h 618"/>
                  <a:gd name="T30" fmla="*/ 531 w 677"/>
                  <a:gd name="T31" fmla="*/ 502 h 618"/>
                  <a:gd name="T32" fmla="*/ 500 w 677"/>
                  <a:gd name="T33" fmla="*/ 528 h 618"/>
                  <a:gd name="T34" fmla="*/ 340 w 677"/>
                  <a:gd name="T35" fmla="*/ 582 h 618"/>
                  <a:gd name="T36" fmla="*/ 338 w 677"/>
                  <a:gd name="T37" fmla="*/ 582 h 618"/>
                  <a:gd name="T38" fmla="*/ 146 w 677"/>
                  <a:gd name="T39" fmla="*/ 502 h 618"/>
                  <a:gd name="T40" fmla="*/ 146 w 677"/>
                  <a:gd name="T41" fmla="*/ 11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7" h="618">
                    <a:moveTo>
                      <a:pt x="320" y="617"/>
                    </a:moveTo>
                    <a:cubicBezTo>
                      <a:pt x="320" y="618"/>
                      <a:pt x="320" y="618"/>
                      <a:pt x="320" y="618"/>
                    </a:cubicBezTo>
                    <a:cubicBezTo>
                      <a:pt x="338" y="618"/>
                      <a:pt x="338" y="618"/>
                      <a:pt x="338" y="618"/>
                    </a:cubicBezTo>
                    <a:cubicBezTo>
                      <a:pt x="405" y="618"/>
                      <a:pt x="468" y="597"/>
                      <a:pt x="522" y="557"/>
                    </a:cubicBezTo>
                    <a:cubicBezTo>
                      <a:pt x="534" y="548"/>
                      <a:pt x="546" y="538"/>
                      <a:pt x="556" y="527"/>
                    </a:cubicBezTo>
                    <a:cubicBezTo>
                      <a:pt x="567" y="516"/>
                      <a:pt x="577" y="505"/>
                      <a:pt x="587" y="492"/>
                    </a:cubicBezTo>
                    <a:cubicBezTo>
                      <a:pt x="677" y="371"/>
                      <a:pt x="664" y="198"/>
                      <a:pt x="556" y="91"/>
                    </a:cubicBezTo>
                    <a:cubicBezTo>
                      <a:pt x="498" y="33"/>
                      <a:pt x="421" y="0"/>
                      <a:pt x="338" y="0"/>
                    </a:cubicBezTo>
                    <a:cubicBezTo>
                      <a:pt x="256" y="0"/>
                      <a:pt x="178" y="33"/>
                      <a:pt x="120" y="91"/>
                    </a:cubicBezTo>
                    <a:cubicBezTo>
                      <a:pt x="0" y="211"/>
                      <a:pt x="0" y="407"/>
                      <a:pt x="120" y="527"/>
                    </a:cubicBezTo>
                    <a:cubicBezTo>
                      <a:pt x="174" y="581"/>
                      <a:pt x="245" y="613"/>
                      <a:pt x="320" y="617"/>
                    </a:cubicBezTo>
                    <a:close/>
                    <a:moveTo>
                      <a:pt x="146" y="116"/>
                    </a:moveTo>
                    <a:cubicBezTo>
                      <a:pt x="197" y="65"/>
                      <a:pt x="265" y="36"/>
                      <a:pt x="338" y="36"/>
                    </a:cubicBezTo>
                    <a:cubicBezTo>
                      <a:pt x="411" y="36"/>
                      <a:pt x="480" y="65"/>
                      <a:pt x="531" y="116"/>
                    </a:cubicBezTo>
                    <a:cubicBezTo>
                      <a:pt x="626" y="211"/>
                      <a:pt x="637" y="363"/>
                      <a:pt x="558" y="471"/>
                    </a:cubicBezTo>
                    <a:cubicBezTo>
                      <a:pt x="550" y="482"/>
                      <a:pt x="541" y="492"/>
                      <a:pt x="531" y="502"/>
                    </a:cubicBezTo>
                    <a:cubicBezTo>
                      <a:pt x="521" y="511"/>
                      <a:pt x="511" y="520"/>
                      <a:pt x="500" y="528"/>
                    </a:cubicBezTo>
                    <a:cubicBezTo>
                      <a:pt x="454" y="563"/>
                      <a:pt x="398" y="581"/>
                      <a:pt x="340" y="582"/>
                    </a:cubicBezTo>
                    <a:cubicBezTo>
                      <a:pt x="338" y="582"/>
                      <a:pt x="338" y="582"/>
                      <a:pt x="338" y="582"/>
                    </a:cubicBezTo>
                    <a:cubicBezTo>
                      <a:pt x="265" y="582"/>
                      <a:pt x="197" y="553"/>
                      <a:pt x="146" y="502"/>
                    </a:cubicBezTo>
                    <a:cubicBezTo>
                      <a:pt x="39" y="395"/>
                      <a:pt x="39" y="223"/>
                      <a:pt x="146"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grpSp>
        <p:sp>
          <p:nvSpPr>
            <p:cNvPr id="26" name="Freeform 22"/>
            <p:cNvSpPr>
              <a:spLocks noEditPoints="1"/>
            </p:cNvSpPr>
            <p:nvPr/>
          </p:nvSpPr>
          <p:spPr bwMode="auto">
            <a:xfrm>
              <a:off x="4150696" y="2128530"/>
              <a:ext cx="246366" cy="246364"/>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878787"/>
            </a:solidFill>
            <a:ln>
              <a:noFill/>
            </a:ln>
          </p:spPr>
          <p:txBody>
            <a:bodyPr vert="horz" wrap="square" lIns="72685" tIns="36342" rIns="72685" bIns="36342"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grpSp>
          <p:nvGrpSpPr>
            <p:cNvPr id="27" name="Group 13"/>
            <p:cNvGrpSpPr/>
            <p:nvPr/>
          </p:nvGrpSpPr>
          <p:grpSpPr>
            <a:xfrm>
              <a:off x="4464964" y="2890947"/>
              <a:ext cx="383384" cy="255781"/>
              <a:chOff x="5621267" y="384356"/>
              <a:chExt cx="1497013" cy="1004888"/>
            </a:xfrm>
            <a:solidFill>
              <a:srgbClr val="878787"/>
            </a:solidFill>
          </p:grpSpPr>
          <p:sp>
            <p:nvSpPr>
              <p:cNvPr id="28" name="Freeform 21"/>
              <p:cNvSpPr>
                <a:spLocks noEditPoints="1"/>
              </p:cNvSpPr>
              <p:nvPr/>
            </p:nvSpPr>
            <p:spPr bwMode="auto">
              <a:xfrm>
                <a:off x="6510267" y="384356"/>
                <a:ext cx="608013" cy="611188"/>
              </a:xfrm>
              <a:custGeom>
                <a:avLst/>
                <a:gdLst>
                  <a:gd name="T0" fmla="*/ 78 w 161"/>
                  <a:gd name="T1" fmla="*/ 17 h 161"/>
                  <a:gd name="T2" fmla="*/ 101 w 161"/>
                  <a:gd name="T3" fmla="*/ 28 h 161"/>
                  <a:gd name="T4" fmla="*/ 108 w 161"/>
                  <a:gd name="T5" fmla="*/ 20 h 161"/>
                  <a:gd name="T6" fmla="*/ 122 w 161"/>
                  <a:gd name="T7" fmla="*/ 27 h 161"/>
                  <a:gd name="T8" fmla="*/ 120 w 161"/>
                  <a:gd name="T9" fmla="*/ 40 h 161"/>
                  <a:gd name="T10" fmla="*/ 139 w 161"/>
                  <a:gd name="T11" fmla="*/ 56 h 161"/>
                  <a:gd name="T12" fmla="*/ 148 w 161"/>
                  <a:gd name="T13" fmla="*/ 72 h 161"/>
                  <a:gd name="T14" fmla="*/ 137 w 161"/>
                  <a:gd name="T15" fmla="*/ 80 h 161"/>
                  <a:gd name="T16" fmla="*/ 139 w 161"/>
                  <a:gd name="T17" fmla="*/ 105 h 161"/>
                  <a:gd name="T18" fmla="*/ 135 w 161"/>
                  <a:gd name="T19" fmla="*/ 122 h 161"/>
                  <a:gd name="T20" fmla="*/ 127 w 161"/>
                  <a:gd name="T21" fmla="*/ 124 h 161"/>
                  <a:gd name="T22" fmla="*/ 103 w 161"/>
                  <a:gd name="T23" fmla="*/ 132 h 161"/>
                  <a:gd name="T24" fmla="*/ 100 w 161"/>
                  <a:gd name="T25" fmla="*/ 146 h 161"/>
                  <a:gd name="T26" fmla="*/ 83 w 161"/>
                  <a:gd name="T27" fmla="*/ 144 h 161"/>
                  <a:gd name="T28" fmla="*/ 60 w 161"/>
                  <a:gd name="T29" fmla="*/ 133 h 161"/>
                  <a:gd name="T30" fmla="*/ 53 w 161"/>
                  <a:gd name="T31" fmla="*/ 142 h 161"/>
                  <a:gd name="T32" fmla="*/ 39 w 161"/>
                  <a:gd name="T33" fmla="*/ 135 h 161"/>
                  <a:gd name="T34" fmla="*/ 41 w 161"/>
                  <a:gd name="T35" fmla="*/ 121 h 161"/>
                  <a:gd name="T36" fmla="*/ 22 w 161"/>
                  <a:gd name="T37" fmla="*/ 105 h 161"/>
                  <a:gd name="T38" fmla="*/ 13 w 161"/>
                  <a:gd name="T39" fmla="*/ 90 h 161"/>
                  <a:gd name="T40" fmla="*/ 24 w 161"/>
                  <a:gd name="T41" fmla="*/ 82 h 161"/>
                  <a:gd name="T42" fmla="*/ 22 w 161"/>
                  <a:gd name="T43" fmla="*/ 57 h 161"/>
                  <a:gd name="T44" fmla="*/ 26 w 161"/>
                  <a:gd name="T45" fmla="*/ 39 h 161"/>
                  <a:gd name="T46" fmla="*/ 34 w 161"/>
                  <a:gd name="T47" fmla="*/ 38 h 161"/>
                  <a:gd name="T48" fmla="*/ 57 w 161"/>
                  <a:gd name="T49" fmla="*/ 29 h 161"/>
                  <a:gd name="T50" fmla="*/ 60 w 161"/>
                  <a:gd name="T51" fmla="*/ 16 h 161"/>
                  <a:gd name="T52" fmla="*/ 69 w 161"/>
                  <a:gd name="T53" fmla="*/ 2 h 161"/>
                  <a:gd name="T54" fmla="*/ 45 w 161"/>
                  <a:gd name="T55" fmla="*/ 23 h 161"/>
                  <a:gd name="T56" fmla="*/ 27 w 161"/>
                  <a:gd name="T57" fmla="*/ 26 h 161"/>
                  <a:gd name="T58" fmla="*/ 11 w 161"/>
                  <a:gd name="T59" fmla="*/ 43 h 161"/>
                  <a:gd name="T60" fmla="*/ 14 w 161"/>
                  <a:gd name="T61" fmla="*/ 65 h 161"/>
                  <a:gd name="T62" fmla="*/ 2 w 161"/>
                  <a:gd name="T63" fmla="*/ 92 h 161"/>
                  <a:gd name="T64" fmla="*/ 23 w 161"/>
                  <a:gd name="T65" fmla="*/ 116 h 161"/>
                  <a:gd name="T66" fmla="*/ 25 w 161"/>
                  <a:gd name="T67" fmla="*/ 134 h 161"/>
                  <a:gd name="T68" fmla="*/ 42 w 161"/>
                  <a:gd name="T69" fmla="*/ 150 h 161"/>
                  <a:gd name="T70" fmla="*/ 65 w 161"/>
                  <a:gd name="T71" fmla="*/ 147 h 161"/>
                  <a:gd name="T72" fmla="*/ 92 w 161"/>
                  <a:gd name="T73" fmla="*/ 159 h 161"/>
                  <a:gd name="T74" fmla="*/ 116 w 161"/>
                  <a:gd name="T75" fmla="*/ 138 h 161"/>
                  <a:gd name="T76" fmla="*/ 133 w 161"/>
                  <a:gd name="T77" fmla="*/ 136 h 161"/>
                  <a:gd name="T78" fmla="*/ 150 w 161"/>
                  <a:gd name="T79" fmla="*/ 119 h 161"/>
                  <a:gd name="T80" fmla="*/ 146 w 161"/>
                  <a:gd name="T81" fmla="*/ 96 h 161"/>
                  <a:gd name="T82" fmla="*/ 159 w 161"/>
                  <a:gd name="T83" fmla="*/ 69 h 161"/>
                  <a:gd name="T84" fmla="*/ 138 w 161"/>
                  <a:gd name="T85" fmla="*/ 45 h 161"/>
                  <a:gd name="T86" fmla="*/ 135 w 161"/>
                  <a:gd name="T87" fmla="*/ 28 h 161"/>
                  <a:gd name="T88" fmla="*/ 118 w 161"/>
                  <a:gd name="T89" fmla="*/ 11 h 161"/>
                  <a:gd name="T90" fmla="*/ 96 w 161"/>
                  <a:gd name="T91" fmla="*/ 15 h 161"/>
                  <a:gd name="T92" fmla="*/ 69 w 161"/>
                  <a:gd name="T93" fmla="*/ 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61">
                    <a:moveTo>
                      <a:pt x="71" y="13"/>
                    </a:moveTo>
                    <a:cubicBezTo>
                      <a:pt x="74" y="12"/>
                      <a:pt x="77" y="14"/>
                      <a:pt x="78" y="17"/>
                    </a:cubicBezTo>
                    <a:cubicBezTo>
                      <a:pt x="80" y="24"/>
                      <a:pt x="80" y="24"/>
                      <a:pt x="80" y="24"/>
                    </a:cubicBezTo>
                    <a:cubicBezTo>
                      <a:pt x="87" y="24"/>
                      <a:pt x="94" y="25"/>
                      <a:pt x="101" y="28"/>
                    </a:cubicBezTo>
                    <a:cubicBezTo>
                      <a:pt x="104" y="22"/>
                      <a:pt x="104" y="22"/>
                      <a:pt x="104" y="22"/>
                    </a:cubicBezTo>
                    <a:cubicBezTo>
                      <a:pt x="105" y="21"/>
                      <a:pt x="107" y="20"/>
                      <a:pt x="108" y="20"/>
                    </a:cubicBezTo>
                    <a:cubicBezTo>
                      <a:pt x="109" y="19"/>
                      <a:pt x="111" y="20"/>
                      <a:pt x="112" y="20"/>
                    </a:cubicBezTo>
                    <a:cubicBezTo>
                      <a:pt x="122" y="27"/>
                      <a:pt x="122" y="27"/>
                      <a:pt x="122" y="27"/>
                    </a:cubicBezTo>
                    <a:cubicBezTo>
                      <a:pt x="124" y="28"/>
                      <a:pt x="125" y="32"/>
                      <a:pt x="123" y="34"/>
                    </a:cubicBezTo>
                    <a:cubicBezTo>
                      <a:pt x="120" y="40"/>
                      <a:pt x="120" y="40"/>
                      <a:pt x="120" y="40"/>
                    </a:cubicBezTo>
                    <a:cubicBezTo>
                      <a:pt x="125" y="45"/>
                      <a:pt x="129" y="51"/>
                      <a:pt x="132" y="58"/>
                    </a:cubicBezTo>
                    <a:cubicBezTo>
                      <a:pt x="139" y="56"/>
                      <a:pt x="139" y="56"/>
                      <a:pt x="139" y="56"/>
                    </a:cubicBezTo>
                    <a:cubicBezTo>
                      <a:pt x="142" y="56"/>
                      <a:pt x="145" y="58"/>
                      <a:pt x="145" y="61"/>
                    </a:cubicBezTo>
                    <a:cubicBezTo>
                      <a:pt x="148" y="72"/>
                      <a:pt x="148" y="72"/>
                      <a:pt x="148" y="72"/>
                    </a:cubicBezTo>
                    <a:cubicBezTo>
                      <a:pt x="149" y="75"/>
                      <a:pt x="147" y="78"/>
                      <a:pt x="144" y="78"/>
                    </a:cubicBezTo>
                    <a:cubicBezTo>
                      <a:pt x="137" y="80"/>
                      <a:pt x="137" y="80"/>
                      <a:pt x="137" y="80"/>
                    </a:cubicBezTo>
                    <a:cubicBezTo>
                      <a:pt x="137" y="87"/>
                      <a:pt x="136" y="94"/>
                      <a:pt x="133" y="101"/>
                    </a:cubicBezTo>
                    <a:cubicBezTo>
                      <a:pt x="139" y="105"/>
                      <a:pt x="139" y="105"/>
                      <a:pt x="139" y="105"/>
                    </a:cubicBezTo>
                    <a:cubicBezTo>
                      <a:pt x="142" y="106"/>
                      <a:pt x="142" y="110"/>
                      <a:pt x="141" y="113"/>
                    </a:cubicBezTo>
                    <a:cubicBezTo>
                      <a:pt x="135" y="122"/>
                      <a:pt x="135" y="122"/>
                      <a:pt x="135" y="122"/>
                    </a:cubicBezTo>
                    <a:cubicBezTo>
                      <a:pt x="134" y="123"/>
                      <a:pt x="132" y="124"/>
                      <a:pt x="131" y="125"/>
                    </a:cubicBezTo>
                    <a:cubicBezTo>
                      <a:pt x="130" y="125"/>
                      <a:pt x="128" y="125"/>
                      <a:pt x="127" y="124"/>
                    </a:cubicBezTo>
                    <a:cubicBezTo>
                      <a:pt x="121" y="120"/>
                      <a:pt x="121" y="120"/>
                      <a:pt x="121" y="120"/>
                    </a:cubicBezTo>
                    <a:cubicBezTo>
                      <a:pt x="116" y="125"/>
                      <a:pt x="110" y="129"/>
                      <a:pt x="103" y="132"/>
                    </a:cubicBezTo>
                    <a:cubicBezTo>
                      <a:pt x="105" y="139"/>
                      <a:pt x="105" y="139"/>
                      <a:pt x="105" y="139"/>
                    </a:cubicBezTo>
                    <a:cubicBezTo>
                      <a:pt x="105" y="142"/>
                      <a:pt x="104" y="145"/>
                      <a:pt x="100" y="146"/>
                    </a:cubicBezTo>
                    <a:cubicBezTo>
                      <a:pt x="89" y="148"/>
                      <a:pt x="89" y="148"/>
                      <a:pt x="89" y="148"/>
                    </a:cubicBezTo>
                    <a:cubicBezTo>
                      <a:pt x="86" y="149"/>
                      <a:pt x="83" y="147"/>
                      <a:pt x="83" y="144"/>
                    </a:cubicBezTo>
                    <a:cubicBezTo>
                      <a:pt x="81" y="137"/>
                      <a:pt x="81" y="137"/>
                      <a:pt x="81" y="137"/>
                    </a:cubicBezTo>
                    <a:cubicBezTo>
                      <a:pt x="74" y="137"/>
                      <a:pt x="67" y="136"/>
                      <a:pt x="60" y="133"/>
                    </a:cubicBezTo>
                    <a:cubicBezTo>
                      <a:pt x="56" y="139"/>
                      <a:pt x="56" y="139"/>
                      <a:pt x="56" y="139"/>
                    </a:cubicBezTo>
                    <a:cubicBezTo>
                      <a:pt x="56" y="141"/>
                      <a:pt x="54" y="141"/>
                      <a:pt x="53" y="142"/>
                    </a:cubicBezTo>
                    <a:cubicBezTo>
                      <a:pt x="51" y="142"/>
                      <a:pt x="50" y="142"/>
                      <a:pt x="49" y="141"/>
                    </a:cubicBezTo>
                    <a:cubicBezTo>
                      <a:pt x="39" y="135"/>
                      <a:pt x="39" y="135"/>
                      <a:pt x="39" y="135"/>
                    </a:cubicBezTo>
                    <a:cubicBezTo>
                      <a:pt x="36" y="133"/>
                      <a:pt x="36" y="130"/>
                      <a:pt x="37" y="127"/>
                    </a:cubicBezTo>
                    <a:cubicBezTo>
                      <a:pt x="41" y="121"/>
                      <a:pt x="41" y="121"/>
                      <a:pt x="41" y="121"/>
                    </a:cubicBezTo>
                    <a:cubicBezTo>
                      <a:pt x="36" y="116"/>
                      <a:pt x="32" y="110"/>
                      <a:pt x="29" y="104"/>
                    </a:cubicBezTo>
                    <a:cubicBezTo>
                      <a:pt x="22" y="105"/>
                      <a:pt x="22" y="105"/>
                      <a:pt x="22" y="105"/>
                    </a:cubicBezTo>
                    <a:cubicBezTo>
                      <a:pt x="19" y="106"/>
                      <a:pt x="16" y="104"/>
                      <a:pt x="15" y="101"/>
                    </a:cubicBezTo>
                    <a:cubicBezTo>
                      <a:pt x="13" y="90"/>
                      <a:pt x="13" y="90"/>
                      <a:pt x="13" y="90"/>
                    </a:cubicBezTo>
                    <a:cubicBezTo>
                      <a:pt x="12" y="87"/>
                      <a:pt x="14" y="84"/>
                      <a:pt x="17" y="83"/>
                    </a:cubicBezTo>
                    <a:cubicBezTo>
                      <a:pt x="24" y="82"/>
                      <a:pt x="24" y="82"/>
                      <a:pt x="24" y="82"/>
                    </a:cubicBezTo>
                    <a:cubicBezTo>
                      <a:pt x="24" y="74"/>
                      <a:pt x="25" y="67"/>
                      <a:pt x="28" y="60"/>
                    </a:cubicBezTo>
                    <a:cubicBezTo>
                      <a:pt x="22" y="57"/>
                      <a:pt x="22" y="57"/>
                      <a:pt x="22" y="57"/>
                    </a:cubicBezTo>
                    <a:cubicBezTo>
                      <a:pt x="19" y="55"/>
                      <a:pt x="18" y="51"/>
                      <a:pt x="20" y="49"/>
                    </a:cubicBezTo>
                    <a:cubicBezTo>
                      <a:pt x="26" y="39"/>
                      <a:pt x="26" y="39"/>
                      <a:pt x="26" y="39"/>
                    </a:cubicBezTo>
                    <a:cubicBezTo>
                      <a:pt x="27" y="38"/>
                      <a:pt x="28" y="37"/>
                      <a:pt x="30" y="37"/>
                    </a:cubicBezTo>
                    <a:cubicBezTo>
                      <a:pt x="31" y="37"/>
                      <a:pt x="33" y="37"/>
                      <a:pt x="34" y="38"/>
                    </a:cubicBezTo>
                    <a:cubicBezTo>
                      <a:pt x="40" y="41"/>
                      <a:pt x="40" y="41"/>
                      <a:pt x="40" y="41"/>
                    </a:cubicBezTo>
                    <a:cubicBezTo>
                      <a:pt x="45" y="36"/>
                      <a:pt x="51" y="32"/>
                      <a:pt x="57" y="29"/>
                    </a:cubicBezTo>
                    <a:cubicBezTo>
                      <a:pt x="56" y="22"/>
                      <a:pt x="56" y="22"/>
                      <a:pt x="56" y="22"/>
                    </a:cubicBezTo>
                    <a:cubicBezTo>
                      <a:pt x="55" y="19"/>
                      <a:pt x="57" y="16"/>
                      <a:pt x="60" y="16"/>
                    </a:cubicBezTo>
                    <a:cubicBezTo>
                      <a:pt x="71" y="13"/>
                      <a:pt x="71" y="13"/>
                      <a:pt x="71" y="13"/>
                    </a:cubicBezTo>
                    <a:moveTo>
                      <a:pt x="69" y="2"/>
                    </a:moveTo>
                    <a:cubicBezTo>
                      <a:pt x="58" y="5"/>
                      <a:pt x="58" y="5"/>
                      <a:pt x="58" y="5"/>
                    </a:cubicBezTo>
                    <a:cubicBezTo>
                      <a:pt x="49" y="6"/>
                      <a:pt x="44" y="14"/>
                      <a:pt x="45" y="23"/>
                    </a:cubicBezTo>
                    <a:cubicBezTo>
                      <a:pt x="43" y="24"/>
                      <a:pt x="41" y="26"/>
                      <a:pt x="39" y="27"/>
                    </a:cubicBezTo>
                    <a:cubicBezTo>
                      <a:pt x="35" y="25"/>
                      <a:pt x="31" y="25"/>
                      <a:pt x="27" y="26"/>
                    </a:cubicBezTo>
                    <a:cubicBezTo>
                      <a:pt x="23" y="27"/>
                      <a:pt x="19" y="29"/>
                      <a:pt x="17" y="33"/>
                    </a:cubicBezTo>
                    <a:cubicBezTo>
                      <a:pt x="11" y="43"/>
                      <a:pt x="11" y="43"/>
                      <a:pt x="11" y="43"/>
                    </a:cubicBezTo>
                    <a:cubicBezTo>
                      <a:pt x="8" y="47"/>
                      <a:pt x="7" y="51"/>
                      <a:pt x="8" y="56"/>
                    </a:cubicBezTo>
                    <a:cubicBezTo>
                      <a:pt x="9" y="59"/>
                      <a:pt x="11" y="63"/>
                      <a:pt x="14" y="65"/>
                    </a:cubicBezTo>
                    <a:cubicBezTo>
                      <a:pt x="14" y="68"/>
                      <a:pt x="13" y="70"/>
                      <a:pt x="13" y="72"/>
                    </a:cubicBezTo>
                    <a:cubicBezTo>
                      <a:pt x="5" y="75"/>
                      <a:pt x="0" y="84"/>
                      <a:pt x="2" y="92"/>
                    </a:cubicBezTo>
                    <a:cubicBezTo>
                      <a:pt x="4" y="103"/>
                      <a:pt x="4" y="103"/>
                      <a:pt x="4" y="103"/>
                    </a:cubicBezTo>
                    <a:cubicBezTo>
                      <a:pt x="6" y="112"/>
                      <a:pt x="14" y="117"/>
                      <a:pt x="23" y="116"/>
                    </a:cubicBezTo>
                    <a:cubicBezTo>
                      <a:pt x="24" y="118"/>
                      <a:pt x="25" y="120"/>
                      <a:pt x="27" y="122"/>
                    </a:cubicBezTo>
                    <a:cubicBezTo>
                      <a:pt x="25" y="126"/>
                      <a:pt x="25" y="130"/>
                      <a:pt x="25" y="134"/>
                    </a:cubicBezTo>
                    <a:cubicBezTo>
                      <a:pt x="26" y="138"/>
                      <a:pt x="29" y="142"/>
                      <a:pt x="33" y="144"/>
                    </a:cubicBezTo>
                    <a:cubicBezTo>
                      <a:pt x="42" y="150"/>
                      <a:pt x="42" y="150"/>
                      <a:pt x="42" y="150"/>
                    </a:cubicBezTo>
                    <a:cubicBezTo>
                      <a:pt x="46" y="153"/>
                      <a:pt x="51" y="154"/>
                      <a:pt x="55" y="153"/>
                    </a:cubicBezTo>
                    <a:cubicBezTo>
                      <a:pt x="59" y="152"/>
                      <a:pt x="62" y="150"/>
                      <a:pt x="65" y="147"/>
                    </a:cubicBezTo>
                    <a:cubicBezTo>
                      <a:pt x="67" y="147"/>
                      <a:pt x="70" y="148"/>
                      <a:pt x="72" y="148"/>
                    </a:cubicBezTo>
                    <a:cubicBezTo>
                      <a:pt x="75" y="156"/>
                      <a:pt x="83" y="161"/>
                      <a:pt x="92" y="159"/>
                    </a:cubicBezTo>
                    <a:cubicBezTo>
                      <a:pt x="103" y="157"/>
                      <a:pt x="103" y="157"/>
                      <a:pt x="103" y="157"/>
                    </a:cubicBezTo>
                    <a:cubicBezTo>
                      <a:pt x="111" y="155"/>
                      <a:pt x="117" y="147"/>
                      <a:pt x="116" y="138"/>
                    </a:cubicBezTo>
                    <a:cubicBezTo>
                      <a:pt x="118" y="137"/>
                      <a:pt x="120" y="136"/>
                      <a:pt x="122" y="134"/>
                    </a:cubicBezTo>
                    <a:cubicBezTo>
                      <a:pt x="126" y="136"/>
                      <a:pt x="130" y="136"/>
                      <a:pt x="133" y="136"/>
                    </a:cubicBezTo>
                    <a:cubicBezTo>
                      <a:pt x="138" y="135"/>
                      <a:pt x="142" y="132"/>
                      <a:pt x="144" y="128"/>
                    </a:cubicBezTo>
                    <a:cubicBezTo>
                      <a:pt x="150" y="119"/>
                      <a:pt x="150" y="119"/>
                      <a:pt x="150" y="119"/>
                    </a:cubicBezTo>
                    <a:cubicBezTo>
                      <a:pt x="153" y="115"/>
                      <a:pt x="153" y="110"/>
                      <a:pt x="152" y="106"/>
                    </a:cubicBezTo>
                    <a:cubicBezTo>
                      <a:pt x="152" y="102"/>
                      <a:pt x="149" y="99"/>
                      <a:pt x="146" y="96"/>
                    </a:cubicBezTo>
                    <a:cubicBezTo>
                      <a:pt x="147" y="94"/>
                      <a:pt x="147" y="91"/>
                      <a:pt x="148" y="89"/>
                    </a:cubicBezTo>
                    <a:cubicBezTo>
                      <a:pt x="156" y="86"/>
                      <a:pt x="161" y="78"/>
                      <a:pt x="159" y="69"/>
                    </a:cubicBezTo>
                    <a:cubicBezTo>
                      <a:pt x="157" y="58"/>
                      <a:pt x="157" y="58"/>
                      <a:pt x="157" y="58"/>
                    </a:cubicBezTo>
                    <a:cubicBezTo>
                      <a:pt x="155" y="50"/>
                      <a:pt x="147" y="44"/>
                      <a:pt x="138" y="45"/>
                    </a:cubicBezTo>
                    <a:cubicBezTo>
                      <a:pt x="137" y="43"/>
                      <a:pt x="135" y="41"/>
                      <a:pt x="134" y="39"/>
                    </a:cubicBezTo>
                    <a:cubicBezTo>
                      <a:pt x="136" y="36"/>
                      <a:pt x="136" y="32"/>
                      <a:pt x="135" y="28"/>
                    </a:cubicBezTo>
                    <a:cubicBezTo>
                      <a:pt x="134" y="23"/>
                      <a:pt x="132" y="19"/>
                      <a:pt x="128" y="17"/>
                    </a:cubicBezTo>
                    <a:cubicBezTo>
                      <a:pt x="118" y="11"/>
                      <a:pt x="118" y="11"/>
                      <a:pt x="118" y="11"/>
                    </a:cubicBezTo>
                    <a:cubicBezTo>
                      <a:pt x="115" y="8"/>
                      <a:pt x="110" y="8"/>
                      <a:pt x="106" y="9"/>
                    </a:cubicBezTo>
                    <a:cubicBezTo>
                      <a:pt x="102" y="9"/>
                      <a:pt x="98" y="12"/>
                      <a:pt x="96" y="15"/>
                    </a:cubicBezTo>
                    <a:cubicBezTo>
                      <a:pt x="93" y="14"/>
                      <a:pt x="91" y="14"/>
                      <a:pt x="89" y="13"/>
                    </a:cubicBezTo>
                    <a:cubicBezTo>
                      <a:pt x="86" y="5"/>
                      <a:pt x="77" y="0"/>
                      <a:pt x="6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29" name="Freeform 22"/>
              <p:cNvSpPr>
                <a:spLocks noEditPoints="1"/>
              </p:cNvSpPr>
              <p:nvPr/>
            </p:nvSpPr>
            <p:spPr bwMode="auto">
              <a:xfrm>
                <a:off x="6661080" y="536756"/>
                <a:ext cx="306388" cy="306388"/>
              </a:xfrm>
              <a:custGeom>
                <a:avLst/>
                <a:gdLst>
                  <a:gd name="T0" fmla="*/ 48 w 81"/>
                  <a:gd name="T1" fmla="*/ 77 h 81"/>
                  <a:gd name="T2" fmla="*/ 4 w 81"/>
                  <a:gd name="T3" fmla="*/ 49 h 81"/>
                  <a:gd name="T4" fmla="*/ 32 w 81"/>
                  <a:gd name="T5" fmla="*/ 5 h 81"/>
                  <a:gd name="T6" fmla="*/ 76 w 81"/>
                  <a:gd name="T7" fmla="*/ 33 h 81"/>
                  <a:gd name="T8" fmla="*/ 48 w 81"/>
                  <a:gd name="T9" fmla="*/ 77 h 81"/>
                  <a:gd name="T10" fmla="*/ 34 w 81"/>
                  <a:gd name="T11" fmla="*/ 10 h 81"/>
                  <a:gd name="T12" fmla="*/ 10 w 81"/>
                  <a:gd name="T13" fmla="*/ 47 h 81"/>
                  <a:gd name="T14" fmla="*/ 47 w 81"/>
                  <a:gd name="T15" fmla="*/ 71 h 81"/>
                  <a:gd name="T16" fmla="*/ 71 w 81"/>
                  <a:gd name="T17" fmla="*/ 34 h 81"/>
                  <a:gd name="T18" fmla="*/ 34 w 81"/>
                  <a:gd name="T19"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8" y="77"/>
                    </a:moveTo>
                    <a:cubicBezTo>
                      <a:pt x="28" y="81"/>
                      <a:pt x="9" y="68"/>
                      <a:pt x="4" y="49"/>
                    </a:cubicBezTo>
                    <a:cubicBezTo>
                      <a:pt x="0" y="29"/>
                      <a:pt x="13" y="9"/>
                      <a:pt x="32" y="5"/>
                    </a:cubicBezTo>
                    <a:cubicBezTo>
                      <a:pt x="52" y="0"/>
                      <a:pt x="72" y="13"/>
                      <a:pt x="76" y="33"/>
                    </a:cubicBezTo>
                    <a:cubicBezTo>
                      <a:pt x="81" y="53"/>
                      <a:pt x="68" y="72"/>
                      <a:pt x="48" y="77"/>
                    </a:cubicBezTo>
                    <a:close/>
                    <a:moveTo>
                      <a:pt x="34" y="10"/>
                    </a:moveTo>
                    <a:cubicBezTo>
                      <a:pt x="17" y="14"/>
                      <a:pt x="6" y="31"/>
                      <a:pt x="10" y="47"/>
                    </a:cubicBezTo>
                    <a:cubicBezTo>
                      <a:pt x="14" y="64"/>
                      <a:pt x="30" y="75"/>
                      <a:pt x="47" y="71"/>
                    </a:cubicBezTo>
                    <a:cubicBezTo>
                      <a:pt x="64" y="67"/>
                      <a:pt x="74" y="51"/>
                      <a:pt x="71" y="34"/>
                    </a:cubicBezTo>
                    <a:cubicBezTo>
                      <a:pt x="67" y="17"/>
                      <a:pt x="50" y="7"/>
                      <a:pt x="3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30" name="Freeform 23"/>
              <p:cNvSpPr>
                <a:spLocks noEditPoints="1"/>
              </p:cNvSpPr>
              <p:nvPr/>
            </p:nvSpPr>
            <p:spPr bwMode="auto">
              <a:xfrm>
                <a:off x="6732517" y="608193"/>
                <a:ext cx="163513" cy="163513"/>
              </a:xfrm>
              <a:custGeom>
                <a:avLst/>
                <a:gdLst>
                  <a:gd name="T0" fmla="*/ 26 w 43"/>
                  <a:gd name="T1" fmla="*/ 41 h 43"/>
                  <a:gd name="T2" fmla="*/ 2 w 43"/>
                  <a:gd name="T3" fmla="*/ 26 h 43"/>
                  <a:gd name="T4" fmla="*/ 17 w 43"/>
                  <a:gd name="T5" fmla="*/ 2 h 43"/>
                  <a:gd name="T6" fmla="*/ 41 w 43"/>
                  <a:gd name="T7" fmla="*/ 17 h 43"/>
                  <a:gd name="T8" fmla="*/ 26 w 43"/>
                  <a:gd name="T9" fmla="*/ 41 h 43"/>
                  <a:gd name="T10" fmla="*/ 18 w 43"/>
                  <a:gd name="T11" fmla="*/ 8 h 43"/>
                  <a:gd name="T12" fmla="*/ 8 w 43"/>
                  <a:gd name="T13" fmla="*/ 25 h 43"/>
                  <a:gd name="T14" fmla="*/ 24 w 43"/>
                  <a:gd name="T15" fmla="*/ 35 h 43"/>
                  <a:gd name="T16" fmla="*/ 35 w 43"/>
                  <a:gd name="T17" fmla="*/ 19 h 43"/>
                  <a:gd name="T18" fmla="*/ 18 w 43"/>
                  <a:gd name="T19"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6" y="41"/>
                    </a:moveTo>
                    <a:cubicBezTo>
                      <a:pt x="15" y="43"/>
                      <a:pt x="4" y="37"/>
                      <a:pt x="2" y="26"/>
                    </a:cubicBezTo>
                    <a:cubicBezTo>
                      <a:pt x="0" y="15"/>
                      <a:pt x="6" y="5"/>
                      <a:pt x="17" y="2"/>
                    </a:cubicBezTo>
                    <a:cubicBezTo>
                      <a:pt x="28" y="0"/>
                      <a:pt x="38" y="7"/>
                      <a:pt x="41" y="17"/>
                    </a:cubicBezTo>
                    <a:cubicBezTo>
                      <a:pt x="43" y="28"/>
                      <a:pt x="36" y="39"/>
                      <a:pt x="26" y="41"/>
                    </a:cubicBezTo>
                    <a:close/>
                    <a:moveTo>
                      <a:pt x="18" y="8"/>
                    </a:moveTo>
                    <a:cubicBezTo>
                      <a:pt x="11" y="10"/>
                      <a:pt x="6" y="17"/>
                      <a:pt x="8" y="25"/>
                    </a:cubicBezTo>
                    <a:cubicBezTo>
                      <a:pt x="9" y="32"/>
                      <a:pt x="17" y="37"/>
                      <a:pt x="24" y="35"/>
                    </a:cubicBezTo>
                    <a:cubicBezTo>
                      <a:pt x="32" y="34"/>
                      <a:pt x="37" y="26"/>
                      <a:pt x="35" y="19"/>
                    </a:cubicBezTo>
                    <a:cubicBezTo>
                      <a:pt x="34" y="11"/>
                      <a:pt x="26" y="6"/>
                      <a:pt x="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31" name="Freeform 24"/>
              <p:cNvSpPr>
                <a:spLocks noEditPoints="1"/>
              </p:cNvSpPr>
              <p:nvPr/>
            </p:nvSpPr>
            <p:spPr bwMode="auto">
              <a:xfrm>
                <a:off x="5621267" y="479606"/>
                <a:ext cx="911225" cy="909638"/>
              </a:xfrm>
              <a:custGeom>
                <a:avLst/>
                <a:gdLst>
                  <a:gd name="T0" fmla="*/ 138 w 241"/>
                  <a:gd name="T1" fmla="*/ 25 h 240"/>
                  <a:gd name="T2" fmla="*/ 168 w 241"/>
                  <a:gd name="T3" fmla="*/ 48 h 240"/>
                  <a:gd name="T4" fmla="*/ 181 w 241"/>
                  <a:gd name="T5" fmla="*/ 38 h 240"/>
                  <a:gd name="T6" fmla="*/ 199 w 241"/>
                  <a:gd name="T7" fmla="*/ 53 h 240"/>
                  <a:gd name="T8" fmla="*/ 192 w 241"/>
                  <a:gd name="T9" fmla="*/ 73 h 240"/>
                  <a:gd name="T10" fmla="*/ 215 w 241"/>
                  <a:gd name="T11" fmla="*/ 103 h 240"/>
                  <a:gd name="T12" fmla="*/ 223 w 241"/>
                  <a:gd name="T13" fmla="*/ 128 h 240"/>
                  <a:gd name="T14" fmla="*/ 204 w 241"/>
                  <a:gd name="T15" fmla="*/ 137 h 240"/>
                  <a:gd name="T16" fmla="*/ 199 w 241"/>
                  <a:gd name="T17" fmla="*/ 174 h 240"/>
                  <a:gd name="T18" fmla="*/ 187 w 241"/>
                  <a:gd name="T19" fmla="*/ 199 h 240"/>
                  <a:gd name="T20" fmla="*/ 175 w 241"/>
                  <a:gd name="T21" fmla="*/ 199 h 240"/>
                  <a:gd name="T22" fmla="*/ 138 w 241"/>
                  <a:gd name="T23" fmla="*/ 204 h 240"/>
                  <a:gd name="T24" fmla="*/ 129 w 241"/>
                  <a:gd name="T25" fmla="*/ 223 h 240"/>
                  <a:gd name="T26" fmla="*/ 103 w 241"/>
                  <a:gd name="T27" fmla="*/ 214 h 240"/>
                  <a:gd name="T28" fmla="*/ 73 w 241"/>
                  <a:gd name="T29" fmla="*/ 191 h 240"/>
                  <a:gd name="T30" fmla="*/ 60 w 241"/>
                  <a:gd name="T31" fmla="*/ 201 h 240"/>
                  <a:gd name="T32" fmla="*/ 42 w 241"/>
                  <a:gd name="T33" fmla="*/ 186 h 240"/>
                  <a:gd name="T34" fmla="*/ 49 w 241"/>
                  <a:gd name="T35" fmla="*/ 167 h 240"/>
                  <a:gd name="T36" fmla="*/ 26 w 241"/>
                  <a:gd name="T37" fmla="*/ 137 h 240"/>
                  <a:gd name="T38" fmla="*/ 17 w 241"/>
                  <a:gd name="T39" fmla="*/ 111 h 240"/>
                  <a:gd name="T40" fmla="*/ 36 w 241"/>
                  <a:gd name="T41" fmla="*/ 103 h 240"/>
                  <a:gd name="T42" fmla="*/ 42 w 241"/>
                  <a:gd name="T43" fmla="*/ 65 h 240"/>
                  <a:gd name="T44" fmla="*/ 54 w 241"/>
                  <a:gd name="T45" fmla="*/ 41 h 240"/>
                  <a:gd name="T46" fmla="*/ 66 w 241"/>
                  <a:gd name="T47" fmla="*/ 41 h 240"/>
                  <a:gd name="T48" fmla="*/ 103 w 241"/>
                  <a:gd name="T49" fmla="*/ 36 h 240"/>
                  <a:gd name="T50" fmla="*/ 112 w 241"/>
                  <a:gd name="T51" fmla="*/ 17 h 240"/>
                  <a:gd name="T52" fmla="*/ 129 w 241"/>
                  <a:gd name="T53" fmla="*/ 0 h 240"/>
                  <a:gd name="T54" fmla="*/ 86 w 241"/>
                  <a:gd name="T55" fmla="*/ 23 h 240"/>
                  <a:gd name="T56" fmla="*/ 60 w 241"/>
                  <a:gd name="T57" fmla="*/ 21 h 240"/>
                  <a:gd name="T58" fmla="*/ 29 w 241"/>
                  <a:gd name="T59" fmla="*/ 41 h 240"/>
                  <a:gd name="T60" fmla="*/ 28 w 241"/>
                  <a:gd name="T61" fmla="*/ 75 h 240"/>
                  <a:gd name="T62" fmla="*/ 0 w 241"/>
                  <a:gd name="T63" fmla="*/ 111 h 240"/>
                  <a:gd name="T64" fmla="*/ 23 w 241"/>
                  <a:gd name="T65" fmla="*/ 154 h 240"/>
                  <a:gd name="T66" fmla="*/ 22 w 241"/>
                  <a:gd name="T67" fmla="*/ 180 h 240"/>
                  <a:gd name="T68" fmla="*/ 42 w 241"/>
                  <a:gd name="T69" fmla="*/ 211 h 240"/>
                  <a:gd name="T70" fmla="*/ 76 w 241"/>
                  <a:gd name="T71" fmla="*/ 212 h 240"/>
                  <a:gd name="T72" fmla="*/ 112 w 241"/>
                  <a:gd name="T73" fmla="*/ 240 h 240"/>
                  <a:gd name="T74" fmla="*/ 155 w 241"/>
                  <a:gd name="T75" fmla="*/ 217 h 240"/>
                  <a:gd name="T76" fmla="*/ 181 w 241"/>
                  <a:gd name="T77" fmla="*/ 218 h 240"/>
                  <a:gd name="T78" fmla="*/ 211 w 241"/>
                  <a:gd name="T79" fmla="*/ 199 h 240"/>
                  <a:gd name="T80" fmla="*/ 213 w 241"/>
                  <a:gd name="T81" fmla="*/ 164 h 240"/>
                  <a:gd name="T82" fmla="*/ 241 w 241"/>
                  <a:gd name="T83" fmla="*/ 128 h 240"/>
                  <a:gd name="T84" fmla="*/ 217 w 241"/>
                  <a:gd name="T85" fmla="*/ 86 h 240"/>
                  <a:gd name="T86" fmla="*/ 219 w 241"/>
                  <a:gd name="T87" fmla="*/ 59 h 240"/>
                  <a:gd name="T88" fmla="*/ 199 w 241"/>
                  <a:gd name="T89" fmla="*/ 29 h 240"/>
                  <a:gd name="T90" fmla="*/ 165 w 241"/>
                  <a:gd name="T91" fmla="*/ 27 h 240"/>
                  <a:gd name="T92" fmla="*/ 129 w 241"/>
                  <a:gd name="T9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1" h="240">
                    <a:moveTo>
                      <a:pt x="129" y="17"/>
                    </a:moveTo>
                    <a:cubicBezTo>
                      <a:pt x="134" y="17"/>
                      <a:pt x="138" y="21"/>
                      <a:pt x="138" y="25"/>
                    </a:cubicBezTo>
                    <a:cubicBezTo>
                      <a:pt x="138" y="36"/>
                      <a:pt x="138" y="36"/>
                      <a:pt x="138" y="36"/>
                    </a:cubicBezTo>
                    <a:cubicBezTo>
                      <a:pt x="149" y="38"/>
                      <a:pt x="159" y="42"/>
                      <a:pt x="168" y="48"/>
                    </a:cubicBezTo>
                    <a:cubicBezTo>
                      <a:pt x="175" y="41"/>
                      <a:pt x="175" y="41"/>
                      <a:pt x="175" y="41"/>
                    </a:cubicBezTo>
                    <a:cubicBezTo>
                      <a:pt x="177" y="39"/>
                      <a:pt x="179" y="38"/>
                      <a:pt x="181" y="38"/>
                    </a:cubicBezTo>
                    <a:cubicBezTo>
                      <a:pt x="183" y="38"/>
                      <a:pt x="185" y="39"/>
                      <a:pt x="187" y="41"/>
                    </a:cubicBezTo>
                    <a:cubicBezTo>
                      <a:pt x="199" y="53"/>
                      <a:pt x="199" y="53"/>
                      <a:pt x="199" y="53"/>
                    </a:cubicBezTo>
                    <a:cubicBezTo>
                      <a:pt x="203" y="56"/>
                      <a:pt x="203" y="62"/>
                      <a:pt x="199" y="65"/>
                    </a:cubicBezTo>
                    <a:cubicBezTo>
                      <a:pt x="192" y="73"/>
                      <a:pt x="192" y="73"/>
                      <a:pt x="192" y="73"/>
                    </a:cubicBezTo>
                    <a:cubicBezTo>
                      <a:pt x="198" y="82"/>
                      <a:pt x="202" y="92"/>
                      <a:pt x="204" y="103"/>
                    </a:cubicBezTo>
                    <a:cubicBezTo>
                      <a:pt x="215" y="103"/>
                      <a:pt x="215" y="103"/>
                      <a:pt x="215" y="103"/>
                    </a:cubicBezTo>
                    <a:cubicBezTo>
                      <a:pt x="220" y="103"/>
                      <a:pt x="223" y="106"/>
                      <a:pt x="223" y="111"/>
                    </a:cubicBezTo>
                    <a:cubicBezTo>
                      <a:pt x="223" y="128"/>
                      <a:pt x="223" y="128"/>
                      <a:pt x="223" y="128"/>
                    </a:cubicBezTo>
                    <a:cubicBezTo>
                      <a:pt x="223" y="133"/>
                      <a:pt x="220" y="137"/>
                      <a:pt x="215" y="137"/>
                    </a:cubicBezTo>
                    <a:cubicBezTo>
                      <a:pt x="204" y="137"/>
                      <a:pt x="204" y="137"/>
                      <a:pt x="204" y="137"/>
                    </a:cubicBezTo>
                    <a:cubicBezTo>
                      <a:pt x="202" y="148"/>
                      <a:pt x="198" y="158"/>
                      <a:pt x="192" y="167"/>
                    </a:cubicBezTo>
                    <a:cubicBezTo>
                      <a:pt x="199" y="174"/>
                      <a:pt x="199" y="174"/>
                      <a:pt x="199" y="174"/>
                    </a:cubicBezTo>
                    <a:cubicBezTo>
                      <a:pt x="203" y="178"/>
                      <a:pt x="203" y="183"/>
                      <a:pt x="199" y="186"/>
                    </a:cubicBezTo>
                    <a:cubicBezTo>
                      <a:pt x="187" y="199"/>
                      <a:pt x="187" y="199"/>
                      <a:pt x="187" y="199"/>
                    </a:cubicBezTo>
                    <a:cubicBezTo>
                      <a:pt x="185" y="200"/>
                      <a:pt x="183" y="201"/>
                      <a:pt x="181" y="201"/>
                    </a:cubicBezTo>
                    <a:cubicBezTo>
                      <a:pt x="179" y="201"/>
                      <a:pt x="177" y="200"/>
                      <a:pt x="175" y="199"/>
                    </a:cubicBezTo>
                    <a:cubicBezTo>
                      <a:pt x="168" y="191"/>
                      <a:pt x="168" y="191"/>
                      <a:pt x="168" y="191"/>
                    </a:cubicBezTo>
                    <a:cubicBezTo>
                      <a:pt x="159" y="197"/>
                      <a:pt x="149" y="202"/>
                      <a:pt x="138" y="204"/>
                    </a:cubicBezTo>
                    <a:cubicBezTo>
                      <a:pt x="138" y="214"/>
                      <a:pt x="138" y="214"/>
                      <a:pt x="138" y="214"/>
                    </a:cubicBezTo>
                    <a:cubicBezTo>
                      <a:pt x="138" y="219"/>
                      <a:pt x="134" y="223"/>
                      <a:pt x="129" y="223"/>
                    </a:cubicBezTo>
                    <a:cubicBezTo>
                      <a:pt x="112" y="223"/>
                      <a:pt x="112" y="223"/>
                      <a:pt x="112" y="223"/>
                    </a:cubicBezTo>
                    <a:cubicBezTo>
                      <a:pt x="107" y="223"/>
                      <a:pt x="103" y="219"/>
                      <a:pt x="103" y="214"/>
                    </a:cubicBezTo>
                    <a:cubicBezTo>
                      <a:pt x="103" y="204"/>
                      <a:pt x="103" y="204"/>
                      <a:pt x="103" y="204"/>
                    </a:cubicBezTo>
                    <a:cubicBezTo>
                      <a:pt x="92" y="202"/>
                      <a:pt x="82" y="197"/>
                      <a:pt x="73" y="191"/>
                    </a:cubicBezTo>
                    <a:cubicBezTo>
                      <a:pt x="66" y="199"/>
                      <a:pt x="66" y="199"/>
                      <a:pt x="66" y="199"/>
                    </a:cubicBezTo>
                    <a:cubicBezTo>
                      <a:pt x="64" y="200"/>
                      <a:pt x="62" y="201"/>
                      <a:pt x="60" y="201"/>
                    </a:cubicBezTo>
                    <a:cubicBezTo>
                      <a:pt x="58" y="201"/>
                      <a:pt x="55" y="200"/>
                      <a:pt x="54" y="199"/>
                    </a:cubicBezTo>
                    <a:cubicBezTo>
                      <a:pt x="42" y="186"/>
                      <a:pt x="42" y="186"/>
                      <a:pt x="42" y="186"/>
                    </a:cubicBezTo>
                    <a:cubicBezTo>
                      <a:pt x="38" y="183"/>
                      <a:pt x="38" y="178"/>
                      <a:pt x="42" y="174"/>
                    </a:cubicBezTo>
                    <a:cubicBezTo>
                      <a:pt x="49" y="167"/>
                      <a:pt x="49" y="167"/>
                      <a:pt x="49" y="167"/>
                    </a:cubicBezTo>
                    <a:cubicBezTo>
                      <a:pt x="43" y="158"/>
                      <a:pt x="39" y="148"/>
                      <a:pt x="36" y="137"/>
                    </a:cubicBezTo>
                    <a:cubicBezTo>
                      <a:pt x="26" y="137"/>
                      <a:pt x="26" y="137"/>
                      <a:pt x="26" y="137"/>
                    </a:cubicBezTo>
                    <a:cubicBezTo>
                      <a:pt x="21" y="137"/>
                      <a:pt x="17" y="133"/>
                      <a:pt x="17" y="128"/>
                    </a:cubicBezTo>
                    <a:cubicBezTo>
                      <a:pt x="17" y="111"/>
                      <a:pt x="17" y="111"/>
                      <a:pt x="17" y="111"/>
                    </a:cubicBezTo>
                    <a:cubicBezTo>
                      <a:pt x="17" y="106"/>
                      <a:pt x="21" y="103"/>
                      <a:pt x="26" y="103"/>
                    </a:cubicBezTo>
                    <a:cubicBezTo>
                      <a:pt x="36" y="103"/>
                      <a:pt x="36" y="103"/>
                      <a:pt x="36" y="103"/>
                    </a:cubicBezTo>
                    <a:cubicBezTo>
                      <a:pt x="39" y="92"/>
                      <a:pt x="43" y="82"/>
                      <a:pt x="49" y="73"/>
                    </a:cubicBezTo>
                    <a:cubicBezTo>
                      <a:pt x="42" y="65"/>
                      <a:pt x="42" y="65"/>
                      <a:pt x="42" y="65"/>
                    </a:cubicBezTo>
                    <a:cubicBezTo>
                      <a:pt x="38" y="62"/>
                      <a:pt x="38" y="56"/>
                      <a:pt x="42" y="53"/>
                    </a:cubicBezTo>
                    <a:cubicBezTo>
                      <a:pt x="54" y="41"/>
                      <a:pt x="54" y="41"/>
                      <a:pt x="54" y="41"/>
                    </a:cubicBezTo>
                    <a:cubicBezTo>
                      <a:pt x="55" y="39"/>
                      <a:pt x="58" y="38"/>
                      <a:pt x="60" y="38"/>
                    </a:cubicBezTo>
                    <a:cubicBezTo>
                      <a:pt x="62" y="38"/>
                      <a:pt x="64" y="39"/>
                      <a:pt x="66" y="41"/>
                    </a:cubicBezTo>
                    <a:cubicBezTo>
                      <a:pt x="73" y="48"/>
                      <a:pt x="73" y="48"/>
                      <a:pt x="73" y="48"/>
                    </a:cubicBezTo>
                    <a:cubicBezTo>
                      <a:pt x="82" y="42"/>
                      <a:pt x="92" y="38"/>
                      <a:pt x="103" y="36"/>
                    </a:cubicBezTo>
                    <a:cubicBezTo>
                      <a:pt x="103" y="25"/>
                      <a:pt x="103" y="25"/>
                      <a:pt x="103" y="25"/>
                    </a:cubicBezTo>
                    <a:cubicBezTo>
                      <a:pt x="103" y="21"/>
                      <a:pt x="107" y="17"/>
                      <a:pt x="112" y="17"/>
                    </a:cubicBezTo>
                    <a:cubicBezTo>
                      <a:pt x="129" y="17"/>
                      <a:pt x="129" y="17"/>
                      <a:pt x="129" y="17"/>
                    </a:cubicBezTo>
                    <a:moveTo>
                      <a:pt x="129" y="0"/>
                    </a:moveTo>
                    <a:cubicBezTo>
                      <a:pt x="112" y="0"/>
                      <a:pt x="112" y="0"/>
                      <a:pt x="112" y="0"/>
                    </a:cubicBezTo>
                    <a:cubicBezTo>
                      <a:pt x="99" y="0"/>
                      <a:pt x="88" y="10"/>
                      <a:pt x="86" y="23"/>
                    </a:cubicBezTo>
                    <a:cubicBezTo>
                      <a:pt x="83" y="24"/>
                      <a:pt x="79" y="25"/>
                      <a:pt x="76" y="27"/>
                    </a:cubicBezTo>
                    <a:cubicBezTo>
                      <a:pt x="71" y="23"/>
                      <a:pt x="66" y="21"/>
                      <a:pt x="60" y="21"/>
                    </a:cubicBezTo>
                    <a:cubicBezTo>
                      <a:pt x="53" y="21"/>
                      <a:pt x="46" y="24"/>
                      <a:pt x="42" y="29"/>
                    </a:cubicBezTo>
                    <a:cubicBezTo>
                      <a:pt x="29" y="41"/>
                      <a:pt x="29" y="41"/>
                      <a:pt x="29" y="41"/>
                    </a:cubicBezTo>
                    <a:cubicBezTo>
                      <a:pt x="25" y="46"/>
                      <a:pt x="22" y="52"/>
                      <a:pt x="22" y="59"/>
                    </a:cubicBezTo>
                    <a:cubicBezTo>
                      <a:pt x="22" y="65"/>
                      <a:pt x="24" y="71"/>
                      <a:pt x="28" y="75"/>
                    </a:cubicBezTo>
                    <a:cubicBezTo>
                      <a:pt x="26" y="79"/>
                      <a:pt x="25" y="82"/>
                      <a:pt x="23" y="86"/>
                    </a:cubicBezTo>
                    <a:cubicBezTo>
                      <a:pt x="10" y="87"/>
                      <a:pt x="0" y="98"/>
                      <a:pt x="0" y="111"/>
                    </a:cubicBezTo>
                    <a:cubicBezTo>
                      <a:pt x="0" y="128"/>
                      <a:pt x="0" y="128"/>
                      <a:pt x="0" y="128"/>
                    </a:cubicBezTo>
                    <a:cubicBezTo>
                      <a:pt x="0" y="142"/>
                      <a:pt x="10" y="153"/>
                      <a:pt x="23" y="154"/>
                    </a:cubicBezTo>
                    <a:cubicBezTo>
                      <a:pt x="25" y="157"/>
                      <a:pt x="26" y="161"/>
                      <a:pt x="28" y="164"/>
                    </a:cubicBezTo>
                    <a:cubicBezTo>
                      <a:pt x="24" y="169"/>
                      <a:pt x="22" y="174"/>
                      <a:pt x="22" y="180"/>
                    </a:cubicBezTo>
                    <a:cubicBezTo>
                      <a:pt x="22" y="187"/>
                      <a:pt x="25" y="194"/>
                      <a:pt x="29" y="199"/>
                    </a:cubicBezTo>
                    <a:cubicBezTo>
                      <a:pt x="42" y="211"/>
                      <a:pt x="42" y="211"/>
                      <a:pt x="42" y="211"/>
                    </a:cubicBezTo>
                    <a:cubicBezTo>
                      <a:pt x="46" y="216"/>
                      <a:pt x="53" y="218"/>
                      <a:pt x="60" y="218"/>
                    </a:cubicBezTo>
                    <a:cubicBezTo>
                      <a:pt x="66" y="218"/>
                      <a:pt x="71" y="216"/>
                      <a:pt x="76" y="212"/>
                    </a:cubicBezTo>
                    <a:cubicBezTo>
                      <a:pt x="79" y="214"/>
                      <a:pt x="83" y="216"/>
                      <a:pt x="86" y="217"/>
                    </a:cubicBezTo>
                    <a:cubicBezTo>
                      <a:pt x="88" y="230"/>
                      <a:pt x="99" y="240"/>
                      <a:pt x="112" y="240"/>
                    </a:cubicBezTo>
                    <a:cubicBezTo>
                      <a:pt x="129" y="240"/>
                      <a:pt x="129" y="240"/>
                      <a:pt x="129" y="240"/>
                    </a:cubicBezTo>
                    <a:cubicBezTo>
                      <a:pt x="142" y="240"/>
                      <a:pt x="153" y="230"/>
                      <a:pt x="155" y="217"/>
                    </a:cubicBezTo>
                    <a:cubicBezTo>
                      <a:pt x="158" y="216"/>
                      <a:pt x="161" y="214"/>
                      <a:pt x="165" y="212"/>
                    </a:cubicBezTo>
                    <a:cubicBezTo>
                      <a:pt x="169" y="216"/>
                      <a:pt x="175" y="218"/>
                      <a:pt x="181" y="218"/>
                    </a:cubicBezTo>
                    <a:cubicBezTo>
                      <a:pt x="188" y="218"/>
                      <a:pt x="194" y="216"/>
                      <a:pt x="199" y="211"/>
                    </a:cubicBezTo>
                    <a:cubicBezTo>
                      <a:pt x="211" y="199"/>
                      <a:pt x="211" y="199"/>
                      <a:pt x="211" y="199"/>
                    </a:cubicBezTo>
                    <a:cubicBezTo>
                      <a:pt x="216" y="194"/>
                      <a:pt x="219" y="187"/>
                      <a:pt x="219" y="180"/>
                    </a:cubicBezTo>
                    <a:cubicBezTo>
                      <a:pt x="219" y="174"/>
                      <a:pt x="217" y="169"/>
                      <a:pt x="213" y="164"/>
                    </a:cubicBezTo>
                    <a:cubicBezTo>
                      <a:pt x="215" y="161"/>
                      <a:pt x="216" y="157"/>
                      <a:pt x="217" y="154"/>
                    </a:cubicBezTo>
                    <a:cubicBezTo>
                      <a:pt x="230" y="153"/>
                      <a:pt x="241" y="142"/>
                      <a:pt x="241" y="128"/>
                    </a:cubicBezTo>
                    <a:cubicBezTo>
                      <a:pt x="241" y="111"/>
                      <a:pt x="241" y="111"/>
                      <a:pt x="241" y="111"/>
                    </a:cubicBezTo>
                    <a:cubicBezTo>
                      <a:pt x="241" y="98"/>
                      <a:pt x="230" y="87"/>
                      <a:pt x="217" y="86"/>
                    </a:cubicBezTo>
                    <a:cubicBezTo>
                      <a:pt x="216" y="82"/>
                      <a:pt x="215" y="79"/>
                      <a:pt x="213" y="75"/>
                    </a:cubicBezTo>
                    <a:cubicBezTo>
                      <a:pt x="217" y="71"/>
                      <a:pt x="219" y="65"/>
                      <a:pt x="219" y="59"/>
                    </a:cubicBezTo>
                    <a:cubicBezTo>
                      <a:pt x="219" y="52"/>
                      <a:pt x="216" y="46"/>
                      <a:pt x="211" y="41"/>
                    </a:cubicBezTo>
                    <a:cubicBezTo>
                      <a:pt x="199" y="29"/>
                      <a:pt x="199" y="29"/>
                      <a:pt x="199" y="29"/>
                    </a:cubicBezTo>
                    <a:cubicBezTo>
                      <a:pt x="194" y="24"/>
                      <a:pt x="188" y="21"/>
                      <a:pt x="181" y="21"/>
                    </a:cubicBezTo>
                    <a:cubicBezTo>
                      <a:pt x="175" y="21"/>
                      <a:pt x="169" y="23"/>
                      <a:pt x="165" y="27"/>
                    </a:cubicBezTo>
                    <a:cubicBezTo>
                      <a:pt x="161" y="25"/>
                      <a:pt x="158" y="24"/>
                      <a:pt x="155" y="23"/>
                    </a:cubicBezTo>
                    <a:cubicBezTo>
                      <a:pt x="153" y="10"/>
                      <a:pt x="142" y="0"/>
                      <a:pt x="1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32" name="Freeform 25"/>
              <p:cNvSpPr>
                <a:spLocks noEditPoints="1"/>
              </p:cNvSpPr>
              <p:nvPr/>
            </p:nvSpPr>
            <p:spPr bwMode="auto">
              <a:xfrm>
                <a:off x="5867330" y="722493"/>
                <a:ext cx="419100" cy="423863"/>
              </a:xfrm>
              <a:custGeom>
                <a:avLst/>
                <a:gdLst>
                  <a:gd name="T0" fmla="*/ 55 w 111"/>
                  <a:gd name="T1" fmla="*/ 112 h 112"/>
                  <a:gd name="T2" fmla="*/ 0 w 111"/>
                  <a:gd name="T3" fmla="*/ 56 h 112"/>
                  <a:gd name="T4" fmla="*/ 55 w 111"/>
                  <a:gd name="T5" fmla="*/ 0 h 112"/>
                  <a:gd name="T6" fmla="*/ 111 w 111"/>
                  <a:gd name="T7" fmla="*/ 56 h 112"/>
                  <a:gd name="T8" fmla="*/ 55 w 111"/>
                  <a:gd name="T9" fmla="*/ 112 h 112"/>
                  <a:gd name="T10" fmla="*/ 55 w 111"/>
                  <a:gd name="T11" fmla="*/ 9 h 112"/>
                  <a:gd name="T12" fmla="*/ 8 w 111"/>
                  <a:gd name="T13" fmla="*/ 56 h 112"/>
                  <a:gd name="T14" fmla="*/ 55 w 111"/>
                  <a:gd name="T15" fmla="*/ 103 h 112"/>
                  <a:gd name="T16" fmla="*/ 103 w 111"/>
                  <a:gd name="T17" fmla="*/ 56 h 112"/>
                  <a:gd name="T18" fmla="*/ 55 w 111"/>
                  <a:gd name="T19"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2">
                    <a:moveTo>
                      <a:pt x="55" y="112"/>
                    </a:moveTo>
                    <a:cubicBezTo>
                      <a:pt x="25" y="112"/>
                      <a:pt x="0" y="86"/>
                      <a:pt x="0" y="56"/>
                    </a:cubicBezTo>
                    <a:cubicBezTo>
                      <a:pt x="0" y="25"/>
                      <a:pt x="25" y="0"/>
                      <a:pt x="55" y="0"/>
                    </a:cubicBezTo>
                    <a:cubicBezTo>
                      <a:pt x="86" y="0"/>
                      <a:pt x="111" y="25"/>
                      <a:pt x="111" y="56"/>
                    </a:cubicBezTo>
                    <a:cubicBezTo>
                      <a:pt x="111" y="86"/>
                      <a:pt x="86" y="112"/>
                      <a:pt x="55" y="112"/>
                    </a:cubicBezTo>
                    <a:close/>
                    <a:moveTo>
                      <a:pt x="55" y="9"/>
                    </a:moveTo>
                    <a:cubicBezTo>
                      <a:pt x="29" y="9"/>
                      <a:pt x="8" y="30"/>
                      <a:pt x="8" y="56"/>
                    </a:cubicBezTo>
                    <a:cubicBezTo>
                      <a:pt x="8" y="82"/>
                      <a:pt x="29" y="103"/>
                      <a:pt x="55" y="103"/>
                    </a:cubicBezTo>
                    <a:cubicBezTo>
                      <a:pt x="81" y="103"/>
                      <a:pt x="103" y="82"/>
                      <a:pt x="103" y="56"/>
                    </a:cubicBezTo>
                    <a:cubicBezTo>
                      <a:pt x="103" y="30"/>
                      <a:pt x="81" y="9"/>
                      <a:pt x="5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33" name="Freeform 26"/>
              <p:cNvSpPr>
                <a:spLocks noEditPoints="1"/>
              </p:cNvSpPr>
              <p:nvPr/>
            </p:nvSpPr>
            <p:spPr bwMode="auto">
              <a:xfrm>
                <a:off x="5960992" y="820918"/>
                <a:ext cx="227013" cy="227013"/>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8 h 60"/>
                  <a:gd name="T12" fmla="*/ 9 w 60"/>
                  <a:gd name="T13" fmla="*/ 30 h 60"/>
                  <a:gd name="T14" fmla="*/ 30 w 60"/>
                  <a:gd name="T15" fmla="*/ 51 h 60"/>
                  <a:gd name="T16" fmla="*/ 52 w 60"/>
                  <a:gd name="T17" fmla="*/ 30 h 60"/>
                  <a:gd name="T18" fmla="*/ 30 w 60"/>
                  <a:gd name="T19"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4" y="60"/>
                      <a:pt x="0" y="46"/>
                      <a:pt x="0" y="30"/>
                    </a:cubicBezTo>
                    <a:cubicBezTo>
                      <a:pt x="0" y="13"/>
                      <a:pt x="14" y="0"/>
                      <a:pt x="30" y="0"/>
                    </a:cubicBezTo>
                    <a:cubicBezTo>
                      <a:pt x="47" y="0"/>
                      <a:pt x="60" y="13"/>
                      <a:pt x="60" y="30"/>
                    </a:cubicBezTo>
                    <a:cubicBezTo>
                      <a:pt x="60" y="46"/>
                      <a:pt x="47" y="60"/>
                      <a:pt x="30" y="60"/>
                    </a:cubicBezTo>
                    <a:close/>
                    <a:moveTo>
                      <a:pt x="30" y="8"/>
                    </a:moveTo>
                    <a:cubicBezTo>
                      <a:pt x="19" y="8"/>
                      <a:pt x="9" y="18"/>
                      <a:pt x="9" y="30"/>
                    </a:cubicBezTo>
                    <a:cubicBezTo>
                      <a:pt x="9" y="42"/>
                      <a:pt x="19" y="51"/>
                      <a:pt x="30" y="51"/>
                    </a:cubicBezTo>
                    <a:cubicBezTo>
                      <a:pt x="42" y="51"/>
                      <a:pt x="52" y="42"/>
                      <a:pt x="52" y="30"/>
                    </a:cubicBezTo>
                    <a:cubicBezTo>
                      <a:pt x="52" y="18"/>
                      <a:pt x="42" y="8"/>
                      <a:pt x="3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grpSp>
        <p:grpSp>
          <p:nvGrpSpPr>
            <p:cNvPr id="34" name="Group 20"/>
            <p:cNvGrpSpPr/>
            <p:nvPr/>
          </p:nvGrpSpPr>
          <p:grpSpPr>
            <a:xfrm rot="2700000">
              <a:off x="4154349" y="3615237"/>
              <a:ext cx="199881" cy="350463"/>
              <a:chOff x="4732338" y="4783138"/>
              <a:chExt cx="703263" cy="1225550"/>
            </a:xfrm>
            <a:solidFill>
              <a:srgbClr val="878787"/>
            </a:solidFill>
          </p:grpSpPr>
          <p:sp>
            <p:nvSpPr>
              <p:cNvPr id="35"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36"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sp>
            <p:nvSpPr>
              <p:cNvPr id="37"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2000" kern="0" dirty="0">
                  <a:solidFill>
                    <a:sysClr val="windowText" lastClr="000000"/>
                  </a:solidFill>
                  <a:latin typeface="微软雅黑" panose="020B0503020204020204" pitchFamily="34" charset="-122"/>
                </a:endParaRPr>
              </a:p>
            </p:txBody>
          </p:sp>
        </p:grpSp>
        <p:sp>
          <p:nvSpPr>
            <p:cNvPr id="38" name="Content Placeholder 19"/>
            <p:cNvSpPr txBox="1"/>
            <p:nvPr/>
          </p:nvSpPr>
          <p:spPr>
            <a:xfrm>
              <a:off x="529788" y="1982108"/>
              <a:ext cx="2971927" cy="907902"/>
            </a:xfrm>
            <a:prstGeom prst="rect">
              <a:avLst/>
            </a:prstGeom>
          </p:spPr>
          <p:txBody>
            <a:bodyPr vert="horz" lIns="72685" tIns="36342" rIns="72685" bIns="3634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语言描述尽量简洁生动。尽量将每页幻灯片的字数控制在</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分钟之内。</a:t>
              </a:r>
            </a:p>
          </p:txBody>
        </p:sp>
        <p:sp>
          <p:nvSpPr>
            <p:cNvPr id="39" name="Content Placeholder 19"/>
            <p:cNvSpPr txBox="1"/>
            <p:nvPr/>
          </p:nvSpPr>
          <p:spPr>
            <a:xfrm>
              <a:off x="500206" y="3598837"/>
              <a:ext cx="2971927" cy="907902"/>
            </a:xfrm>
            <a:prstGeom prst="rect">
              <a:avLst/>
            </a:prstGeom>
          </p:spPr>
          <p:txBody>
            <a:bodyPr vert="horz" lIns="72685" tIns="36342" rIns="72685" bIns="3634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语言描述尽量简洁生动。</a:t>
              </a:r>
            </a:p>
          </p:txBody>
        </p:sp>
        <p:sp>
          <p:nvSpPr>
            <p:cNvPr id="40" name="Content Placeholder 19"/>
            <p:cNvSpPr txBox="1"/>
            <p:nvPr/>
          </p:nvSpPr>
          <p:spPr>
            <a:xfrm>
              <a:off x="5577446" y="1317724"/>
              <a:ext cx="2971927" cy="907902"/>
            </a:xfrm>
            <a:prstGeom prst="rect">
              <a:avLst/>
            </a:prstGeom>
          </p:spPr>
          <p:txBody>
            <a:bodyPr vert="horz" lIns="72685" tIns="36342" rIns="72685" bIns="3634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语言描述尽量简洁生动。尽量将每页幻灯片的字数控制在</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分钟之内。</a:t>
              </a:r>
            </a:p>
          </p:txBody>
        </p:sp>
        <p:cxnSp>
          <p:nvCxnSpPr>
            <p:cNvPr id="41" name="Straight Connector 41"/>
            <p:cNvCxnSpPr/>
            <p:nvPr/>
          </p:nvCxnSpPr>
          <p:spPr>
            <a:xfrm>
              <a:off x="5693436" y="1308661"/>
              <a:ext cx="1290832" cy="0"/>
            </a:xfrm>
            <a:prstGeom prst="line">
              <a:avLst/>
            </a:prstGeom>
            <a:noFill/>
            <a:ln w="19050" cap="flat" cmpd="sng" algn="ctr">
              <a:solidFill>
                <a:schemeClr val="tx1">
                  <a:lumMod val="50000"/>
                  <a:lumOff val="50000"/>
                </a:schemeClr>
              </a:solidFill>
              <a:prstDash val="solid"/>
              <a:miter lim="800000"/>
            </a:ln>
            <a:effectLst/>
          </p:spPr>
        </p:cxnSp>
        <p:sp>
          <p:nvSpPr>
            <p:cNvPr id="42" name="Content Placeholder 19"/>
            <p:cNvSpPr txBox="1"/>
            <p:nvPr/>
          </p:nvSpPr>
          <p:spPr>
            <a:xfrm>
              <a:off x="5577446" y="3013794"/>
              <a:ext cx="2971927" cy="907902"/>
            </a:xfrm>
            <a:prstGeom prst="rect">
              <a:avLst/>
            </a:prstGeom>
          </p:spPr>
          <p:txBody>
            <a:bodyPr vert="horz" lIns="72685" tIns="36342" rIns="72685" bIns="3634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a:p>
              <a:pPr marL="181610" indent="-181610" defTabSz="725170">
                <a:lnSpc>
                  <a:spcPct val="100000"/>
                </a:lnSpc>
                <a:spcBef>
                  <a:spcPts val="795"/>
                </a:spcBef>
                <a:buClr>
                  <a:srgbClr val="878787"/>
                </a:buClr>
                <a:buSzPct val="11500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语言描述尽量简洁生动。</a:t>
              </a:r>
            </a:p>
          </p:txBody>
        </p:sp>
        <p:cxnSp>
          <p:nvCxnSpPr>
            <p:cNvPr id="43" name="Straight Connector 44"/>
            <p:cNvCxnSpPr/>
            <p:nvPr/>
          </p:nvCxnSpPr>
          <p:spPr>
            <a:xfrm>
              <a:off x="5693436" y="3013792"/>
              <a:ext cx="1290832" cy="0"/>
            </a:xfrm>
            <a:prstGeom prst="line">
              <a:avLst/>
            </a:prstGeom>
            <a:noFill/>
            <a:ln w="19050" cap="flat" cmpd="sng" algn="ctr">
              <a:solidFill>
                <a:schemeClr val="tx1">
                  <a:lumMod val="50000"/>
                  <a:lumOff val="50000"/>
                </a:schemeClr>
              </a:solidFill>
              <a:prstDash val="solid"/>
              <a:miter lim="800000"/>
            </a:ln>
            <a:effectLst/>
          </p:spPr>
        </p:cxnSp>
        <p:cxnSp>
          <p:nvCxnSpPr>
            <p:cNvPr id="44" name="Straight Connector 45"/>
            <p:cNvCxnSpPr/>
            <p:nvPr/>
          </p:nvCxnSpPr>
          <p:spPr>
            <a:xfrm>
              <a:off x="652876" y="1974519"/>
              <a:ext cx="1290832" cy="0"/>
            </a:xfrm>
            <a:prstGeom prst="line">
              <a:avLst/>
            </a:prstGeom>
            <a:noFill/>
            <a:ln w="19050" cap="flat" cmpd="sng" algn="ctr">
              <a:solidFill>
                <a:schemeClr val="tx1">
                  <a:lumMod val="50000"/>
                  <a:lumOff val="50000"/>
                </a:schemeClr>
              </a:solidFill>
              <a:prstDash val="solid"/>
              <a:miter lim="800000"/>
            </a:ln>
            <a:effectLst/>
          </p:spPr>
        </p:cxnSp>
        <p:cxnSp>
          <p:nvCxnSpPr>
            <p:cNvPr id="45" name="Straight Connector 46"/>
            <p:cNvCxnSpPr/>
            <p:nvPr/>
          </p:nvCxnSpPr>
          <p:spPr>
            <a:xfrm>
              <a:off x="623294" y="3598836"/>
              <a:ext cx="1290832" cy="0"/>
            </a:xfrm>
            <a:prstGeom prst="line">
              <a:avLst/>
            </a:prstGeom>
            <a:noFill/>
            <a:ln w="19050" cap="flat" cmpd="sng" algn="ctr">
              <a:solidFill>
                <a:schemeClr val="tx1">
                  <a:lumMod val="50000"/>
                  <a:lumOff val="50000"/>
                </a:schemeClr>
              </a:solidFill>
              <a:prstDash val="solid"/>
              <a:miter lim="800000"/>
            </a:ln>
            <a:effectLst/>
          </p:spPr>
        </p:cxnSp>
        <p:sp>
          <p:nvSpPr>
            <p:cNvPr id="46" name="TextBox 45"/>
            <p:cNvSpPr txBox="1"/>
            <p:nvPr/>
          </p:nvSpPr>
          <p:spPr>
            <a:xfrm>
              <a:off x="431540" y="1594513"/>
              <a:ext cx="1413501" cy="277391"/>
            </a:xfrm>
            <a:prstGeom prst="rect">
              <a:avLst/>
            </a:prstGeom>
            <a:noFill/>
          </p:spPr>
          <p:txBody>
            <a:bodyPr wrap="square" lIns="72576" tIns="36288" rIns="72576" bIns="36288" rtlCol="0">
              <a:spAutoFit/>
            </a:bodyPr>
            <a:lstStyle/>
            <a:p>
              <a:pPr algn="ctr" defTabSz="725170">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kern="0" dirty="0">
                <a:solidFill>
                  <a:schemeClr val="tx1">
                    <a:lumMod val="75000"/>
                    <a:lumOff val="25000"/>
                  </a:schemeClr>
                </a:solidFill>
                <a:latin typeface="微软雅黑" panose="020B0503020204020204" pitchFamily="34" charset="-122"/>
              </a:endParaRPr>
            </a:p>
          </p:txBody>
        </p:sp>
        <p:sp>
          <p:nvSpPr>
            <p:cNvPr id="47" name="TextBox 46"/>
            <p:cNvSpPr txBox="1"/>
            <p:nvPr/>
          </p:nvSpPr>
          <p:spPr>
            <a:xfrm>
              <a:off x="386191" y="3229286"/>
              <a:ext cx="1413501" cy="277391"/>
            </a:xfrm>
            <a:prstGeom prst="rect">
              <a:avLst/>
            </a:prstGeom>
            <a:noFill/>
          </p:spPr>
          <p:txBody>
            <a:bodyPr wrap="square" lIns="72576" tIns="36288" rIns="72576" bIns="36288" rtlCol="0">
              <a:spAutoFit/>
            </a:bodyPr>
            <a:lstStyle/>
            <a:p>
              <a:pPr algn="ctr" defTabSz="725170">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kern="0" dirty="0">
                <a:solidFill>
                  <a:schemeClr val="tx1">
                    <a:lumMod val="75000"/>
                    <a:lumOff val="25000"/>
                  </a:schemeClr>
                </a:solidFill>
                <a:latin typeface="微软雅黑" panose="020B0503020204020204" pitchFamily="34" charset="-122"/>
              </a:endParaRPr>
            </a:p>
          </p:txBody>
        </p:sp>
        <p:sp>
          <p:nvSpPr>
            <p:cNvPr id="48" name="TextBox 47"/>
            <p:cNvSpPr txBox="1"/>
            <p:nvPr/>
          </p:nvSpPr>
          <p:spPr>
            <a:xfrm>
              <a:off x="5462755" y="1018449"/>
              <a:ext cx="1413501" cy="277391"/>
            </a:xfrm>
            <a:prstGeom prst="rect">
              <a:avLst/>
            </a:prstGeom>
            <a:noFill/>
          </p:spPr>
          <p:txBody>
            <a:bodyPr wrap="square" lIns="72576" tIns="36288" rIns="72576" bIns="36288" rtlCol="0">
              <a:spAutoFit/>
            </a:bodyPr>
            <a:lstStyle/>
            <a:p>
              <a:pPr algn="ctr" defTabSz="725170">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kern="0" dirty="0">
                <a:solidFill>
                  <a:schemeClr val="tx1">
                    <a:lumMod val="75000"/>
                    <a:lumOff val="25000"/>
                  </a:schemeClr>
                </a:solidFill>
                <a:latin typeface="微软雅黑" panose="020B0503020204020204" pitchFamily="34" charset="-122"/>
              </a:endParaRPr>
            </a:p>
          </p:txBody>
        </p:sp>
        <p:sp>
          <p:nvSpPr>
            <p:cNvPr id="49" name="TextBox 48"/>
            <p:cNvSpPr txBox="1"/>
            <p:nvPr/>
          </p:nvSpPr>
          <p:spPr>
            <a:xfrm>
              <a:off x="5462755" y="2641176"/>
              <a:ext cx="1413501" cy="277391"/>
            </a:xfrm>
            <a:prstGeom prst="rect">
              <a:avLst/>
            </a:prstGeom>
            <a:noFill/>
          </p:spPr>
          <p:txBody>
            <a:bodyPr wrap="square" lIns="72576" tIns="36288" rIns="72576" bIns="36288" rtlCol="0">
              <a:spAutoFit/>
            </a:bodyPr>
            <a:lstStyle/>
            <a:p>
              <a:pPr algn="ctr" defTabSz="725170">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kern="0" dirty="0">
                <a:solidFill>
                  <a:schemeClr val="tx1">
                    <a:lumMod val="75000"/>
                    <a:lumOff val="25000"/>
                  </a:schemeClr>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05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研究成果与应用</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5" name="组合 4"/>
          <p:cNvGrpSpPr/>
          <p:nvPr/>
        </p:nvGrpSpPr>
        <p:grpSpPr>
          <a:xfrm>
            <a:off x="1164499" y="1422878"/>
            <a:ext cx="1330755" cy="801067"/>
            <a:chOff x="1164499" y="1422878"/>
            <a:chExt cx="1330755" cy="801067"/>
          </a:xfrm>
          <a:solidFill>
            <a:schemeClr val="accent5"/>
          </a:solidFill>
        </p:grpSpPr>
        <p:grpSp>
          <p:nvGrpSpPr>
            <p:cNvPr id="6" name="Group 2"/>
            <p:cNvGrpSpPr/>
            <p:nvPr/>
          </p:nvGrpSpPr>
          <p:grpSpPr>
            <a:xfrm>
              <a:off x="1164499" y="1422878"/>
              <a:ext cx="1330755" cy="801067"/>
              <a:chOff x="1524001" y="547688"/>
              <a:chExt cx="2070100" cy="946150"/>
            </a:xfrm>
            <a:grpFill/>
          </p:grpSpPr>
          <p:sp>
            <p:nvSpPr>
              <p:cNvPr id="8" name="Freeform 9"/>
              <p:cNvSpPr/>
              <p:nvPr/>
            </p:nvSpPr>
            <p:spPr bwMode="auto">
              <a:xfrm>
                <a:off x="1524001" y="547688"/>
                <a:ext cx="2070100" cy="946150"/>
              </a:xfrm>
              <a:custGeom>
                <a:avLst/>
                <a:gdLst>
                  <a:gd name="T0" fmla="*/ 994 w 1304"/>
                  <a:gd name="T1" fmla="*/ 34 h 596"/>
                  <a:gd name="T2" fmla="*/ 0 w 1304"/>
                  <a:gd name="T3" fmla="*/ 0 h 596"/>
                  <a:gd name="T4" fmla="*/ 0 w 1304"/>
                  <a:gd name="T5" fmla="*/ 34 h 596"/>
                  <a:gd name="T6" fmla="*/ 256 w 1304"/>
                  <a:gd name="T7" fmla="*/ 303 h 596"/>
                  <a:gd name="T8" fmla="*/ 0 w 1304"/>
                  <a:gd name="T9" fmla="*/ 561 h 596"/>
                  <a:gd name="T10" fmla="*/ 0 w 1304"/>
                  <a:gd name="T11" fmla="*/ 596 h 596"/>
                  <a:gd name="T12" fmla="*/ 985 w 1304"/>
                  <a:gd name="T13" fmla="*/ 596 h 596"/>
                  <a:gd name="T14" fmla="*/ 1304 w 1304"/>
                  <a:gd name="T15" fmla="*/ 324 h 596"/>
                  <a:gd name="T16" fmla="*/ 1304 w 1304"/>
                  <a:gd name="T17" fmla="*/ 282 h 596"/>
                  <a:gd name="T18" fmla="*/ 994 w 1304"/>
                  <a:gd name="T19" fmla="*/ 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4" h="596">
                    <a:moveTo>
                      <a:pt x="994" y="34"/>
                    </a:moveTo>
                    <a:lnTo>
                      <a:pt x="0" y="0"/>
                    </a:lnTo>
                    <a:lnTo>
                      <a:pt x="0" y="34"/>
                    </a:lnTo>
                    <a:lnTo>
                      <a:pt x="256" y="303"/>
                    </a:lnTo>
                    <a:lnTo>
                      <a:pt x="0" y="561"/>
                    </a:lnTo>
                    <a:lnTo>
                      <a:pt x="0" y="596"/>
                    </a:lnTo>
                    <a:lnTo>
                      <a:pt x="985" y="596"/>
                    </a:lnTo>
                    <a:lnTo>
                      <a:pt x="1304" y="324"/>
                    </a:lnTo>
                    <a:lnTo>
                      <a:pt x="1304" y="282"/>
                    </a:lnTo>
                    <a:lnTo>
                      <a:pt x="994" y="34"/>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9" name="Freeform 10"/>
              <p:cNvSpPr/>
              <p:nvPr/>
            </p:nvSpPr>
            <p:spPr bwMode="auto">
              <a:xfrm>
                <a:off x="1524001" y="547688"/>
                <a:ext cx="2070100" cy="890588"/>
              </a:xfrm>
              <a:custGeom>
                <a:avLst/>
                <a:gdLst>
                  <a:gd name="T0" fmla="*/ 985 w 1304"/>
                  <a:gd name="T1" fmla="*/ 0 h 561"/>
                  <a:gd name="T2" fmla="*/ 0 w 1304"/>
                  <a:gd name="T3" fmla="*/ 0 h 561"/>
                  <a:gd name="T4" fmla="*/ 266 w 1304"/>
                  <a:gd name="T5" fmla="*/ 282 h 561"/>
                  <a:gd name="T6" fmla="*/ 0 w 1304"/>
                  <a:gd name="T7" fmla="*/ 561 h 561"/>
                  <a:gd name="T8" fmla="*/ 985 w 1304"/>
                  <a:gd name="T9" fmla="*/ 561 h 561"/>
                  <a:gd name="T10" fmla="*/ 1304 w 1304"/>
                  <a:gd name="T11" fmla="*/ 282 h 561"/>
                  <a:gd name="T12" fmla="*/ 985 w 1304"/>
                  <a:gd name="T13" fmla="*/ 0 h 561"/>
                </a:gdLst>
                <a:ahLst/>
                <a:cxnLst>
                  <a:cxn ang="0">
                    <a:pos x="T0" y="T1"/>
                  </a:cxn>
                  <a:cxn ang="0">
                    <a:pos x="T2" y="T3"/>
                  </a:cxn>
                  <a:cxn ang="0">
                    <a:pos x="T4" y="T5"/>
                  </a:cxn>
                  <a:cxn ang="0">
                    <a:pos x="T6" y="T7"/>
                  </a:cxn>
                  <a:cxn ang="0">
                    <a:pos x="T8" y="T9"/>
                  </a:cxn>
                  <a:cxn ang="0">
                    <a:pos x="T10" y="T11"/>
                  </a:cxn>
                  <a:cxn ang="0">
                    <a:pos x="T12" y="T13"/>
                  </a:cxn>
                </a:cxnLst>
                <a:rect l="0" t="0" r="r" b="b"/>
                <a:pathLst>
                  <a:path w="1304" h="561">
                    <a:moveTo>
                      <a:pt x="985" y="0"/>
                    </a:moveTo>
                    <a:lnTo>
                      <a:pt x="0" y="0"/>
                    </a:lnTo>
                    <a:lnTo>
                      <a:pt x="266" y="282"/>
                    </a:lnTo>
                    <a:lnTo>
                      <a:pt x="0" y="561"/>
                    </a:lnTo>
                    <a:lnTo>
                      <a:pt x="985" y="561"/>
                    </a:lnTo>
                    <a:lnTo>
                      <a:pt x="1304" y="282"/>
                    </a:lnTo>
                    <a:lnTo>
                      <a:pt x="985"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sp>
          <p:nvSpPr>
            <p:cNvPr id="7" name="TextBox 21"/>
            <p:cNvSpPr txBox="1"/>
            <p:nvPr/>
          </p:nvSpPr>
          <p:spPr>
            <a:xfrm>
              <a:off x="1520087" y="1459156"/>
              <a:ext cx="619582" cy="750911"/>
            </a:xfrm>
            <a:prstGeom prst="rect">
              <a:avLst/>
            </a:prstGeom>
            <a:grpFill/>
          </p:spPr>
          <p:txBody>
            <a:bodyPr wrap="square" lIns="68580" tIns="34290" rIns="68580" bIns="34290" rtlCol="0">
              <a:spAutoFit/>
            </a:bodyPr>
            <a:lstStyle/>
            <a:p>
              <a:pPr algn="ctr"/>
              <a:r>
                <a:rPr lang="en-US" sz="3300" b="1" dirty="0">
                  <a:solidFill>
                    <a:schemeClr val="bg2"/>
                  </a:solidFill>
                  <a:cs typeface="+mn-ea"/>
                  <a:sym typeface="+mn-lt"/>
                </a:rPr>
                <a:t>P</a:t>
              </a:r>
              <a:endParaRPr lang="id-ID" sz="3300" b="1" dirty="0">
                <a:solidFill>
                  <a:schemeClr val="bg2"/>
                </a:solidFill>
                <a:cs typeface="+mn-ea"/>
                <a:sym typeface="+mn-lt"/>
              </a:endParaRPr>
            </a:p>
          </p:txBody>
        </p:sp>
      </p:grpSp>
      <p:grpSp>
        <p:nvGrpSpPr>
          <p:cNvPr id="11" name="组合 10"/>
          <p:cNvGrpSpPr/>
          <p:nvPr/>
        </p:nvGrpSpPr>
        <p:grpSpPr>
          <a:xfrm>
            <a:off x="2160886" y="2176902"/>
            <a:ext cx="1330755" cy="801067"/>
            <a:chOff x="2160886" y="2176902"/>
            <a:chExt cx="1330755" cy="801067"/>
          </a:xfrm>
          <a:solidFill>
            <a:schemeClr val="accent2"/>
          </a:solidFill>
        </p:grpSpPr>
        <p:grpSp>
          <p:nvGrpSpPr>
            <p:cNvPr id="12" name="Group 5"/>
            <p:cNvGrpSpPr/>
            <p:nvPr/>
          </p:nvGrpSpPr>
          <p:grpSpPr>
            <a:xfrm>
              <a:off x="2160886" y="2176902"/>
              <a:ext cx="1330755" cy="801067"/>
              <a:chOff x="1524001" y="547688"/>
              <a:chExt cx="2070100" cy="946150"/>
            </a:xfrm>
            <a:grpFill/>
          </p:grpSpPr>
          <p:sp>
            <p:nvSpPr>
              <p:cNvPr id="14" name="Freeform 9"/>
              <p:cNvSpPr/>
              <p:nvPr/>
            </p:nvSpPr>
            <p:spPr bwMode="auto">
              <a:xfrm>
                <a:off x="1524001" y="547688"/>
                <a:ext cx="2070100" cy="946150"/>
              </a:xfrm>
              <a:custGeom>
                <a:avLst/>
                <a:gdLst>
                  <a:gd name="T0" fmla="*/ 994 w 1304"/>
                  <a:gd name="T1" fmla="*/ 34 h 596"/>
                  <a:gd name="T2" fmla="*/ 0 w 1304"/>
                  <a:gd name="T3" fmla="*/ 0 h 596"/>
                  <a:gd name="T4" fmla="*/ 0 w 1304"/>
                  <a:gd name="T5" fmla="*/ 34 h 596"/>
                  <a:gd name="T6" fmla="*/ 256 w 1304"/>
                  <a:gd name="T7" fmla="*/ 303 h 596"/>
                  <a:gd name="T8" fmla="*/ 0 w 1304"/>
                  <a:gd name="T9" fmla="*/ 561 h 596"/>
                  <a:gd name="T10" fmla="*/ 0 w 1304"/>
                  <a:gd name="T11" fmla="*/ 596 h 596"/>
                  <a:gd name="T12" fmla="*/ 985 w 1304"/>
                  <a:gd name="T13" fmla="*/ 596 h 596"/>
                  <a:gd name="T14" fmla="*/ 1304 w 1304"/>
                  <a:gd name="T15" fmla="*/ 324 h 596"/>
                  <a:gd name="T16" fmla="*/ 1304 w 1304"/>
                  <a:gd name="T17" fmla="*/ 282 h 596"/>
                  <a:gd name="T18" fmla="*/ 994 w 1304"/>
                  <a:gd name="T19" fmla="*/ 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4" h="596">
                    <a:moveTo>
                      <a:pt x="994" y="34"/>
                    </a:moveTo>
                    <a:lnTo>
                      <a:pt x="0" y="0"/>
                    </a:lnTo>
                    <a:lnTo>
                      <a:pt x="0" y="34"/>
                    </a:lnTo>
                    <a:lnTo>
                      <a:pt x="256" y="303"/>
                    </a:lnTo>
                    <a:lnTo>
                      <a:pt x="0" y="561"/>
                    </a:lnTo>
                    <a:lnTo>
                      <a:pt x="0" y="596"/>
                    </a:lnTo>
                    <a:lnTo>
                      <a:pt x="985" y="596"/>
                    </a:lnTo>
                    <a:lnTo>
                      <a:pt x="1304" y="324"/>
                    </a:lnTo>
                    <a:lnTo>
                      <a:pt x="1304" y="282"/>
                    </a:lnTo>
                    <a:lnTo>
                      <a:pt x="994" y="34"/>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15" name="Freeform 10"/>
              <p:cNvSpPr/>
              <p:nvPr/>
            </p:nvSpPr>
            <p:spPr bwMode="auto">
              <a:xfrm>
                <a:off x="1524001" y="547688"/>
                <a:ext cx="2070100" cy="890588"/>
              </a:xfrm>
              <a:custGeom>
                <a:avLst/>
                <a:gdLst>
                  <a:gd name="T0" fmla="*/ 985 w 1304"/>
                  <a:gd name="T1" fmla="*/ 0 h 561"/>
                  <a:gd name="T2" fmla="*/ 0 w 1304"/>
                  <a:gd name="T3" fmla="*/ 0 h 561"/>
                  <a:gd name="T4" fmla="*/ 266 w 1304"/>
                  <a:gd name="T5" fmla="*/ 282 h 561"/>
                  <a:gd name="T6" fmla="*/ 0 w 1304"/>
                  <a:gd name="T7" fmla="*/ 561 h 561"/>
                  <a:gd name="T8" fmla="*/ 985 w 1304"/>
                  <a:gd name="T9" fmla="*/ 561 h 561"/>
                  <a:gd name="T10" fmla="*/ 1304 w 1304"/>
                  <a:gd name="T11" fmla="*/ 282 h 561"/>
                  <a:gd name="T12" fmla="*/ 985 w 1304"/>
                  <a:gd name="T13" fmla="*/ 0 h 561"/>
                </a:gdLst>
                <a:ahLst/>
                <a:cxnLst>
                  <a:cxn ang="0">
                    <a:pos x="T0" y="T1"/>
                  </a:cxn>
                  <a:cxn ang="0">
                    <a:pos x="T2" y="T3"/>
                  </a:cxn>
                  <a:cxn ang="0">
                    <a:pos x="T4" y="T5"/>
                  </a:cxn>
                  <a:cxn ang="0">
                    <a:pos x="T6" y="T7"/>
                  </a:cxn>
                  <a:cxn ang="0">
                    <a:pos x="T8" y="T9"/>
                  </a:cxn>
                  <a:cxn ang="0">
                    <a:pos x="T10" y="T11"/>
                  </a:cxn>
                  <a:cxn ang="0">
                    <a:pos x="T12" y="T13"/>
                  </a:cxn>
                </a:cxnLst>
                <a:rect l="0" t="0" r="r" b="b"/>
                <a:pathLst>
                  <a:path w="1304" h="561">
                    <a:moveTo>
                      <a:pt x="985" y="0"/>
                    </a:moveTo>
                    <a:lnTo>
                      <a:pt x="0" y="0"/>
                    </a:lnTo>
                    <a:lnTo>
                      <a:pt x="266" y="282"/>
                    </a:lnTo>
                    <a:lnTo>
                      <a:pt x="0" y="561"/>
                    </a:lnTo>
                    <a:lnTo>
                      <a:pt x="985" y="561"/>
                    </a:lnTo>
                    <a:lnTo>
                      <a:pt x="1304" y="282"/>
                    </a:lnTo>
                    <a:lnTo>
                      <a:pt x="985"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sp>
          <p:nvSpPr>
            <p:cNvPr id="13" name="TextBox 22"/>
            <p:cNvSpPr txBox="1"/>
            <p:nvPr/>
          </p:nvSpPr>
          <p:spPr>
            <a:xfrm>
              <a:off x="2516475" y="2202856"/>
              <a:ext cx="619582" cy="750911"/>
            </a:xfrm>
            <a:prstGeom prst="rect">
              <a:avLst/>
            </a:prstGeom>
            <a:grpFill/>
          </p:spPr>
          <p:txBody>
            <a:bodyPr wrap="square" lIns="68580" tIns="34290" rIns="68580" bIns="34290" rtlCol="0">
              <a:spAutoFit/>
            </a:bodyPr>
            <a:lstStyle/>
            <a:p>
              <a:pPr algn="ctr"/>
              <a:r>
                <a:rPr lang="en-US" sz="3300" b="1" dirty="0">
                  <a:solidFill>
                    <a:schemeClr val="bg2"/>
                  </a:solidFill>
                  <a:cs typeface="+mn-ea"/>
                  <a:sym typeface="+mn-lt"/>
                </a:rPr>
                <a:t>E</a:t>
              </a:r>
              <a:endParaRPr lang="id-ID" sz="3300" b="1" dirty="0">
                <a:solidFill>
                  <a:schemeClr val="bg2"/>
                </a:solidFill>
                <a:cs typeface="+mn-ea"/>
                <a:sym typeface="+mn-lt"/>
              </a:endParaRPr>
            </a:p>
          </p:txBody>
        </p:sp>
      </p:grpSp>
      <p:grpSp>
        <p:nvGrpSpPr>
          <p:cNvPr id="16" name="组合 15"/>
          <p:cNvGrpSpPr/>
          <p:nvPr/>
        </p:nvGrpSpPr>
        <p:grpSpPr>
          <a:xfrm>
            <a:off x="1164499" y="2943798"/>
            <a:ext cx="1330755" cy="801067"/>
            <a:chOff x="1164499" y="2943798"/>
            <a:chExt cx="1330755" cy="801067"/>
          </a:xfrm>
          <a:solidFill>
            <a:schemeClr val="accent3"/>
          </a:solidFill>
        </p:grpSpPr>
        <p:grpSp>
          <p:nvGrpSpPr>
            <p:cNvPr id="17" name="Group 8"/>
            <p:cNvGrpSpPr/>
            <p:nvPr/>
          </p:nvGrpSpPr>
          <p:grpSpPr>
            <a:xfrm>
              <a:off x="1164499" y="2943798"/>
              <a:ext cx="1330755" cy="801067"/>
              <a:chOff x="1524001" y="547688"/>
              <a:chExt cx="2070100" cy="946150"/>
            </a:xfrm>
            <a:grpFill/>
          </p:grpSpPr>
          <p:sp>
            <p:nvSpPr>
              <p:cNvPr id="19" name="Freeform 9"/>
              <p:cNvSpPr/>
              <p:nvPr/>
            </p:nvSpPr>
            <p:spPr bwMode="auto">
              <a:xfrm>
                <a:off x="1524001" y="547688"/>
                <a:ext cx="2070100" cy="946150"/>
              </a:xfrm>
              <a:custGeom>
                <a:avLst/>
                <a:gdLst>
                  <a:gd name="T0" fmla="*/ 994 w 1304"/>
                  <a:gd name="T1" fmla="*/ 34 h 596"/>
                  <a:gd name="T2" fmla="*/ 0 w 1304"/>
                  <a:gd name="T3" fmla="*/ 0 h 596"/>
                  <a:gd name="T4" fmla="*/ 0 w 1304"/>
                  <a:gd name="T5" fmla="*/ 34 h 596"/>
                  <a:gd name="T6" fmla="*/ 256 w 1304"/>
                  <a:gd name="T7" fmla="*/ 303 h 596"/>
                  <a:gd name="T8" fmla="*/ 0 w 1304"/>
                  <a:gd name="T9" fmla="*/ 561 h 596"/>
                  <a:gd name="T10" fmla="*/ 0 w 1304"/>
                  <a:gd name="T11" fmla="*/ 596 h 596"/>
                  <a:gd name="T12" fmla="*/ 985 w 1304"/>
                  <a:gd name="T13" fmla="*/ 596 h 596"/>
                  <a:gd name="T14" fmla="*/ 1304 w 1304"/>
                  <a:gd name="T15" fmla="*/ 324 h 596"/>
                  <a:gd name="T16" fmla="*/ 1304 w 1304"/>
                  <a:gd name="T17" fmla="*/ 282 h 596"/>
                  <a:gd name="T18" fmla="*/ 994 w 1304"/>
                  <a:gd name="T19" fmla="*/ 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4" h="596">
                    <a:moveTo>
                      <a:pt x="994" y="34"/>
                    </a:moveTo>
                    <a:lnTo>
                      <a:pt x="0" y="0"/>
                    </a:lnTo>
                    <a:lnTo>
                      <a:pt x="0" y="34"/>
                    </a:lnTo>
                    <a:lnTo>
                      <a:pt x="256" y="303"/>
                    </a:lnTo>
                    <a:lnTo>
                      <a:pt x="0" y="561"/>
                    </a:lnTo>
                    <a:lnTo>
                      <a:pt x="0" y="596"/>
                    </a:lnTo>
                    <a:lnTo>
                      <a:pt x="985" y="596"/>
                    </a:lnTo>
                    <a:lnTo>
                      <a:pt x="1304" y="324"/>
                    </a:lnTo>
                    <a:lnTo>
                      <a:pt x="1304" y="282"/>
                    </a:lnTo>
                    <a:lnTo>
                      <a:pt x="994" y="34"/>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20" name="Freeform 10"/>
              <p:cNvSpPr/>
              <p:nvPr/>
            </p:nvSpPr>
            <p:spPr bwMode="auto">
              <a:xfrm>
                <a:off x="1524001" y="547688"/>
                <a:ext cx="2070100" cy="890588"/>
              </a:xfrm>
              <a:custGeom>
                <a:avLst/>
                <a:gdLst>
                  <a:gd name="T0" fmla="*/ 985 w 1304"/>
                  <a:gd name="T1" fmla="*/ 0 h 561"/>
                  <a:gd name="T2" fmla="*/ 0 w 1304"/>
                  <a:gd name="T3" fmla="*/ 0 h 561"/>
                  <a:gd name="T4" fmla="*/ 266 w 1304"/>
                  <a:gd name="T5" fmla="*/ 282 h 561"/>
                  <a:gd name="T6" fmla="*/ 0 w 1304"/>
                  <a:gd name="T7" fmla="*/ 561 h 561"/>
                  <a:gd name="T8" fmla="*/ 985 w 1304"/>
                  <a:gd name="T9" fmla="*/ 561 h 561"/>
                  <a:gd name="T10" fmla="*/ 1304 w 1304"/>
                  <a:gd name="T11" fmla="*/ 282 h 561"/>
                  <a:gd name="T12" fmla="*/ 985 w 1304"/>
                  <a:gd name="T13" fmla="*/ 0 h 561"/>
                </a:gdLst>
                <a:ahLst/>
                <a:cxnLst>
                  <a:cxn ang="0">
                    <a:pos x="T0" y="T1"/>
                  </a:cxn>
                  <a:cxn ang="0">
                    <a:pos x="T2" y="T3"/>
                  </a:cxn>
                  <a:cxn ang="0">
                    <a:pos x="T4" y="T5"/>
                  </a:cxn>
                  <a:cxn ang="0">
                    <a:pos x="T6" y="T7"/>
                  </a:cxn>
                  <a:cxn ang="0">
                    <a:pos x="T8" y="T9"/>
                  </a:cxn>
                  <a:cxn ang="0">
                    <a:pos x="T10" y="T11"/>
                  </a:cxn>
                  <a:cxn ang="0">
                    <a:pos x="T12" y="T13"/>
                  </a:cxn>
                </a:cxnLst>
                <a:rect l="0" t="0" r="r" b="b"/>
                <a:pathLst>
                  <a:path w="1304" h="561">
                    <a:moveTo>
                      <a:pt x="985" y="0"/>
                    </a:moveTo>
                    <a:lnTo>
                      <a:pt x="0" y="0"/>
                    </a:lnTo>
                    <a:lnTo>
                      <a:pt x="266" y="282"/>
                    </a:lnTo>
                    <a:lnTo>
                      <a:pt x="0" y="561"/>
                    </a:lnTo>
                    <a:lnTo>
                      <a:pt x="985" y="561"/>
                    </a:lnTo>
                    <a:lnTo>
                      <a:pt x="1304" y="282"/>
                    </a:lnTo>
                    <a:lnTo>
                      <a:pt x="985"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sp>
          <p:nvSpPr>
            <p:cNvPr id="18" name="TextBox 23"/>
            <p:cNvSpPr txBox="1"/>
            <p:nvPr/>
          </p:nvSpPr>
          <p:spPr>
            <a:xfrm>
              <a:off x="1520087" y="2993081"/>
              <a:ext cx="619582" cy="750911"/>
            </a:xfrm>
            <a:prstGeom prst="rect">
              <a:avLst/>
            </a:prstGeom>
            <a:noFill/>
          </p:spPr>
          <p:txBody>
            <a:bodyPr wrap="square" lIns="68580" tIns="34290" rIns="68580" bIns="34290" rtlCol="0">
              <a:spAutoFit/>
            </a:bodyPr>
            <a:lstStyle/>
            <a:p>
              <a:pPr algn="ctr"/>
              <a:r>
                <a:rPr lang="en-US" sz="3300" b="1" dirty="0">
                  <a:solidFill>
                    <a:schemeClr val="bg2"/>
                  </a:solidFill>
                  <a:cs typeface="+mn-ea"/>
                  <a:sym typeface="+mn-lt"/>
                </a:rPr>
                <a:t>S</a:t>
              </a:r>
              <a:endParaRPr lang="id-ID" sz="3300" b="1" dirty="0">
                <a:solidFill>
                  <a:schemeClr val="bg2"/>
                </a:solidFill>
                <a:cs typeface="+mn-ea"/>
                <a:sym typeface="+mn-lt"/>
              </a:endParaRPr>
            </a:p>
          </p:txBody>
        </p:sp>
      </p:grpSp>
      <p:grpSp>
        <p:nvGrpSpPr>
          <p:cNvPr id="21" name="组合 20"/>
          <p:cNvGrpSpPr/>
          <p:nvPr/>
        </p:nvGrpSpPr>
        <p:grpSpPr>
          <a:xfrm>
            <a:off x="2160886" y="3730987"/>
            <a:ext cx="1330755" cy="801067"/>
            <a:chOff x="2160886" y="3730987"/>
            <a:chExt cx="1330755" cy="801067"/>
          </a:xfrm>
          <a:solidFill>
            <a:schemeClr val="accent4"/>
          </a:solidFill>
        </p:grpSpPr>
        <p:grpSp>
          <p:nvGrpSpPr>
            <p:cNvPr id="22" name="Group 11"/>
            <p:cNvGrpSpPr/>
            <p:nvPr/>
          </p:nvGrpSpPr>
          <p:grpSpPr>
            <a:xfrm>
              <a:off x="2160886" y="3730987"/>
              <a:ext cx="1330755" cy="801067"/>
              <a:chOff x="1524001" y="547688"/>
              <a:chExt cx="2070100" cy="946150"/>
            </a:xfrm>
            <a:grpFill/>
          </p:grpSpPr>
          <p:sp>
            <p:nvSpPr>
              <p:cNvPr id="24" name="Freeform 9"/>
              <p:cNvSpPr/>
              <p:nvPr/>
            </p:nvSpPr>
            <p:spPr bwMode="auto">
              <a:xfrm>
                <a:off x="1524001" y="547688"/>
                <a:ext cx="2070100" cy="946150"/>
              </a:xfrm>
              <a:custGeom>
                <a:avLst/>
                <a:gdLst>
                  <a:gd name="T0" fmla="*/ 994 w 1304"/>
                  <a:gd name="T1" fmla="*/ 34 h 596"/>
                  <a:gd name="T2" fmla="*/ 0 w 1304"/>
                  <a:gd name="T3" fmla="*/ 0 h 596"/>
                  <a:gd name="T4" fmla="*/ 0 w 1304"/>
                  <a:gd name="T5" fmla="*/ 34 h 596"/>
                  <a:gd name="T6" fmla="*/ 256 w 1304"/>
                  <a:gd name="T7" fmla="*/ 303 h 596"/>
                  <a:gd name="T8" fmla="*/ 0 w 1304"/>
                  <a:gd name="T9" fmla="*/ 561 h 596"/>
                  <a:gd name="T10" fmla="*/ 0 w 1304"/>
                  <a:gd name="T11" fmla="*/ 596 h 596"/>
                  <a:gd name="T12" fmla="*/ 985 w 1304"/>
                  <a:gd name="T13" fmla="*/ 596 h 596"/>
                  <a:gd name="T14" fmla="*/ 1304 w 1304"/>
                  <a:gd name="T15" fmla="*/ 324 h 596"/>
                  <a:gd name="T16" fmla="*/ 1304 w 1304"/>
                  <a:gd name="T17" fmla="*/ 282 h 596"/>
                  <a:gd name="T18" fmla="*/ 994 w 1304"/>
                  <a:gd name="T19" fmla="*/ 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4" h="596">
                    <a:moveTo>
                      <a:pt x="994" y="34"/>
                    </a:moveTo>
                    <a:lnTo>
                      <a:pt x="0" y="0"/>
                    </a:lnTo>
                    <a:lnTo>
                      <a:pt x="0" y="34"/>
                    </a:lnTo>
                    <a:lnTo>
                      <a:pt x="256" y="303"/>
                    </a:lnTo>
                    <a:lnTo>
                      <a:pt x="0" y="561"/>
                    </a:lnTo>
                    <a:lnTo>
                      <a:pt x="0" y="596"/>
                    </a:lnTo>
                    <a:lnTo>
                      <a:pt x="985" y="596"/>
                    </a:lnTo>
                    <a:lnTo>
                      <a:pt x="1304" y="324"/>
                    </a:lnTo>
                    <a:lnTo>
                      <a:pt x="1304" y="282"/>
                    </a:lnTo>
                    <a:lnTo>
                      <a:pt x="994" y="34"/>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25" name="Freeform 10"/>
              <p:cNvSpPr/>
              <p:nvPr/>
            </p:nvSpPr>
            <p:spPr bwMode="auto">
              <a:xfrm>
                <a:off x="1524001" y="547688"/>
                <a:ext cx="2070100" cy="890588"/>
              </a:xfrm>
              <a:custGeom>
                <a:avLst/>
                <a:gdLst>
                  <a:gd name="T0" fmla="*/ 985 w 1304"/>
                  <a:gd name="T1" fmla="*/ 0 h 561"/>
                  <a:gd name="T2" fmla="*/ 0 w 1304"/>
                  <a:gd name="T3" fmla="*/ 0 h 561"/>
                  <a:gd name="T4" fmla="*/ 266 w 1304"/>
                  <a:gd name="T5" fmla="*/ 282 h 561"/>
                  <a:gd name="T6" fmla="*/ 0 w 1304"/>
                  <a:gd name="T7" fmla="*/ 561 h 561"/>
                  <a:gd name="T8" fmla="*/ 985 w 1304"/>
                  <a:gd name="T9" fmla="*/ 561 h 561"/>
                  <a:gd name="T10" fmla="*/ 1304 w 1304"/>
                  <a:gd name="T11" fmla="*/ 282 h 561"/>
                  <a:gd name="T12" fmla="*/ 985 w 1304"/>
                  <a:gd name="T13" fmla="*/ 0 h 561"/>
                </a:gdLst>
                <a:ahLst/>
                <a:cxnLst>
                  <a:cxn ang="0">
                    <a:pos x="T0" y="T1"/>
                  </a:cxn>
                  <a:cxn ang="0">
                    <a:pos x="T2" y="T3"/>
                  </a:cxn>
                  <a:cxn ang="0">
                    <a:pos x="T4" y="T5"/>
                  </a:cxn>
                  <a:cxn ang="0">
                    <a:pos x="T6" y="T7"/>
                  </a:cxn>
                  <a:cxn ang="0">
                    <a:pos x="T8" y="T9"/>
                  </a:cxn>
                  <a:cxn ang="0">
                    <a:pos x="T10" y="T11"/>
                  </a:cxn>
                  <a:cxn ang="0">
                    <a:pos x="T12" y="T13"/>
                  </a:cxn>
                </a:cxnLst>
                <a:rect l="0" t="0" r="r" b="b"/>
                <a:pathLst>
                  <a:path w="1304" h="561">
                    <a:moveTo>
                      <a:pt x="985" y="0"/>
                    </a:moveTo>
                    <a:lnTo>
                      <a:pt x="0" y="0"/>
                    </a:lnTo>
                    <a:lnTo>
                      <a:pt x="266" y="282"/>
                    </a:lnTo>
                    <a:lnTo>
                      <a:pt x="0" y="561"/>
                    </a:lnTo>
                    <a:lnTo>
                      <a:pt x="985" y="561"/>
                    </a:lnTo>
                    <a:lnTo>
                      <a:pt x="1304" y="282"/>
                    </a:lnTo>
                    <a:lnTo>
                      <a:pt x="985"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sp>
          <p:nvSpPr>
            <p:cNvPr id="23" name="TextBox 24"/>
            <p:cNvSpPr txBox="1"/>
            <p:nvPr/>
          </p:nvSpPr>
          <p:spPr>
            <a:xfrm>
              <a:off x="2516475" y="3776397"/>
              <a:ext cx="619582" cy="750911"/>
            </a:xfrm>
            <a:prstGeom prst="rect">
              <a:avLst/>
            </a:prstGeom>
            <a:grpFill/>
          </p:spPr>
          <p:txBody>
            <a:bodyPr wrap="square" lIns="68580" tIns="34290" rIns="68580" bIns="34290" rtlCol="0">
              <a:spAutoFit/>
            </a:bodyPr>
            <a:lstStyle/>
            <a:p>
              <a:pPr algn="ctr"/>
              <a:r>
                <a:rPr lang="en-US" sz="3300" b="1" dirty="0">
                  <a:solidFill>
                    <a:schemeClr val="bg2"/>
                  </a:solidFill>
                  <a:cs typeface="+mn-ea"/>
                  <a:sym typeface="+mn-lt"/>
                </a:rPr>
                <a:t>T</a:t>
              </a:r>
              <a:endParaRPr lang="id-ID" sz="3300" b="1" dirty="0">
                <a:solidFill>
                  <a:schemeClr val="bg2"/>
                </a:solidFill>
                <a:cs typeface="+mn-ea"/>
                <a:sym typeface="+mn-lt"/>
              </a:endParaRPr>
            </a:p>
          </p:txBody>
        </p:sp>
      </p:grpSp>
      <p:grpSp>
        <p:nvGrpSpPr>
          <p:cNvPr id="26" name="组合 25"/>
          <p:cNvGrpSpPr/>
          <p:nvPr/>
        </p:nvGrpSpPr>
        <p:grpSpPr>
          <a:xfrm>
            <a:off x="1164499" y="4490615"/>
            <a:ext cx="1330755" cy="801067"/>
            <a:chOff x="1164499" y="4490615"/>
            <a:chExt cx="1330755" cy="801067"/>
          </a:xfrm>
          <a:solidFill>
            <a:schemeClr val="accent5"/>
          </a:solidFill>
        </p:grpSpPr>
        <p:grpSp>
          <p:nvGrpSpPr>
            <p:cNvPr id="27" name="Group 14"/>
            <p:cNvGrpSpPr/>
            <p:nvPr/>
          </p:nvGrpSpPr>
          <p:grpSpPr>
            <a:xfrm>
              <a:off x="1164499" y="4490615"/>
              <a:ext cx="1330755" cy="801067"/>
              <a:chOff x="1524001" y="547688"/>
              <a:chExt cx="2070100" cy="946150"/>
            </a:xfrm>
            <a:grpFill/>
          </p:grpSpPr>
          <p:sp>
            <p:nvSpPr>
              <p:cNvPr id="29" name="Freeform 15"/>
              <p:cNvSpPr/>
              <p:nvPr/>
            </p:nvSpPr>
            <p:spPr bwMode="auto">
              <a:xfrm>
                <a:off x="1524001" y="547688"/>
                <a:ext cx="2070100" cy="946150"/>
              </a:xfrm>
              <a:custGeom>
                <a:avLst/>
                <a:gdLst>
                  <a:gd name="T0" fmla="*/ 994 w 1304"/>
                  <a:gd name="T1" fmla="*/ 34 h 596"/>
                  <a:gd name="T2" fmla="*/ 0 w 1304"/>
                  <a:gd name="T3" fmla="*/ 0 h 596"/>
                  <a:gd name="T4" fmla="*/ 0 w 1304"/>
                  <a:gd name="T5" fmla="*/ 34 h 596"/>
                  <a:gd name="T6" fmla="*/ 256 w 1304"/>
                  <a:gd name="T7" fmla="*/ 303 h 596"/>
                  <a:gd name="T8" fmla="*/ 0 w 1304"/>
                  <a:gd name="T9" fmla="*/ 561 h 596"/>
                  <a:gd name="T10" fmla="*/ 0 w 1304"/>
                  <a:gd name="T11" fmla="*/ 596 h 596"/>
                  <a:gd name="T12" fmla="*/ 985 w 1304"/>
                  <a:gd name="T13" fmla="*/ 596 h 596"/>
                  <a:gd name="T14" fmla="*/ 1304 w 1304"/>
                  <a:gd name="T15" fmla="*/ 324 h 596"/>
                  <a:gd name="T16" fmla="*/ 1304 w 1304"/>
                  <a:gd name="T17" fmla="*/ 282 h 596"/>
                  <a:gd name="T18" fmla="*/ 994 w 1304"/>
                  <a:gd name="T19" fmla="*/ 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4" h="596">
                    <a:moveTo>
                      <a:pt x="994" y="34"/>
                    </a:moveTo>
                    <a:lnTo>
                      <a:pt x="0" y="0"/>
                    </a:lnTo>
                    <a:lnTo>
                      <a:pt x="0" y="34"/>
                    </a:lnTo>
                    <a:lnTo>
                      <a:pt x="256" y="303"/>
                    </a:lnTo>
                    <a:lnTo>
                      <a:pt x="0" y="561"/>
                    </a:lnTo>
                    <a:lnTo>
                      <a:pt x="0" y="596"/>
                    </a:lnTo>
                    <a:lnTo>
                      <a:pt x="985" y="596"/>
                    </a:lnTo>
                    <a:lnTo>
                      <a:pt x="1304" y="324"/>
                    </a:lnTo>
                    <a:lnTo>
                      <a:pt x="1304" y="282"/>
                    </a:lnTo>
                    <a:lnTo>
                      <a:pt x="994" y="34"/>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30" name="Freeform 16"/>
              <p:cNvSpPr/>
              <p:nvPr/>
            </p:nvSpPr>
            <p:spPr bwMode="auto">
              <a:xfrm>
                <a:off x="1524001" y="547688"/>
                <a:ext cx="2070100" cy="890588"/>
              </a:xfrm>
              <a:custGeom>
                <a:avLst/>
                <a:gdLst>
                  <a:gd name="T0" fmla="*/ 985 w 1304"/>
                  <a:gd name="T1" fmla="*/ 0 h 561"/>
                  <a:gd name="T2" fmla="*/ 0 w 1304"/>
                  <a:gd name="T3" fmla="*/ 0 h 561"/>
                  <a:gd name="T4" fmla="*/ 266 w 1304"/>
                  <a:gd name="T5" fmla="*/ 282 h 561"/>
                  <a:gd name="T6" fmla="*/ 0 w 1304"/>
                  <a:gd name="T7" fmla="*/ 561 h 561"/>
                  <a:gd name="T8" fmla="*/ 985 w 1304"/>
                  <a:gd name="T9" fmla="*/ 561 h 561"/>
                  <a:gd name="T10" fmla="*/ 1304 w 1304"/>
                  <a:gd name="T11" fmla="*/ 282 h 561"/>
                  <a:gd name="T12" fmla="*/ 985 w 1304"/>
                  <a:gd name="T13" fmla="*/ 0 h 561"/>
                </a:gdLst>
                <a:ahLst/>
                <a:cxnLst>
                  <a:cxn ang="0">
                    <a:pos x="T0" y="T1"/>
                  </a:cxn>
                  <a:cxn ang="0">
                    <a:pos x="T2" y="T3"/>
                  </a:cxn>
                  <a:cxn ang="0">
                    <a:pos x="T4" y="T5"/>
                  </a:cxn>
                  <a:cxn ang="0">
                    <a:pos x="T6" y="T7"/>
                  </a:cxn>
                  <a:cxn ang="0">
                    <a:pos x="T8" y="T9"/>
                  </a:cxn>
                  <a:cxn ang="0">
                    <a:pos x="T10" y="T11"/>
                  </a:cxn>
                  <a:cxn ang="0">
                    <a:pos x="T12" y="T13"/>
                  </a:cxn>
                </a:cxnLst>
                <a:rect l="0" t="0" r="r" b="b"/>
                <a:pathLst>
                  <a:path w="1304" h="561">
                    <a:moveTo>
                      <a:pt x="985" y="0"/>
                    </a:moveTo>
                    <a:lnTo>
                      <a:pt x="0" y="0"/>
                    </a:lnTo>
                    <a:lnTo>
                      <a:pt x="266" y="282"/>
                    </a:lnTo>
                    <a:lnTo>
                      <a:pt x="0" y="561"/>
                    </a:lnTo>
                    <a:lnTo>
                      <a:pt x="985" y="561"/>
                    </a:lnTo>
                    <a:lnTo>
                      <a:pt x="1304" y="282"/>
                    </a:lnTo>
                    <a:lnTo>
                      <a:pt x="985" y="0"/>
                    </a:lnTo>
                    <a:close/>
                  </a:path>
                </a:pathLst>
              </a:custGeom>
              <a:grpFill/>
              <a:ln>
                <a:noFill/>
              </a:ln>
            </p:spPr>
            <p:txBody>
              <a:bodyPr vert="horz" wrap="square" lIns="91440" tIns="45720" rIns="91440" bIns="45720" numCol="1" anchor="t" anchorCtr="0" compatLnSpc="1"/>
              <a:lstStyle/>
              <a:p>
                <a:endParaRPr lang="id-ID" dirty="0">
                  <a:cs typeface="+mn-ea"/>
                  <a:sym typeface="+mn-lt"/>
                </a:endParaRPr>
              </a:p>
            </p:txBody>
          </p:sp>
        </p:grpSp>
        <p:sp>
          <p:nvSpPr>
            <p:cNvPr id="28" name="TextBox 25"/>
            <p:cNvSpPr txBox="1"/>
            <p:nvPr/>
          </p:nvSpPr>
          <p:spPr>
            <a:xfrm>
              <a:off x="1520087" y="4524681"/>
              <a:ext cx="619582" cy="750911"/>
            </a:xfrm>
            <a:prstGeom prst="rect">
              <a:avLst/>
            </a:prstGeom>
            <a:grpFill/>
          </p:spPr>
          <p:txBody>
            <a:bodyPr wrap="square" lIns="68580" tIns="34290" rIns="68580" bIns="34290" rtlCol="0">
              <a:spAutoFit/>
            </a:bodyPr>
            <a:lstStyle/>
            <a:p>
              <a:pPr algn="ctr"/>
              <a:r>
                <a:rPr lang="en-US" sz="3300" b="1" dirty="0">
                  <a:solidFill>
                    <a:schemeClr val="bg2"/>
                  </a:solidFill>
                  <a:cs typeface="+mn-ea"/>
                  <a:sym typeface="+mn-lt"/>
                </a:rPr>
                <a:t>E</a:t>
              </a:r>
              <a:endParaRPr lang="id-ID" sz="3300" b="1" dirty="0">
                <a:solidFill>
                  <a:schemeClr val="bg2"/>
                </a:solidFill>
                <a:cs typeface="+mn-ea"/>
                <a:sym typeface="+mn-lt"/>
              </a:endParaRPr>
            </a:p>
          </p:txBody>
        </p:sp>
      </p:grpSp>
      <p:grpSp>
        <p:nvGrpSpPr>
          <p:cNvPr id="31" name="组合 30"/>
          <p:cNvGrpSpPr/>
          <p:nvPr/>
        </p:nvGrpSpPr>
        <p:grpSpPr>
          <a:xfrm>
            <a:off x="2160886" y="5277803"/>
            <a:ext cx="1330755" cy="801067"/>
            <a:chOff x="2160886" y="5277803"/>
            <a:chExt cx="1330755" cy="801067"/>
          </a:xfrm>
          <a:solidFill>
            <a:schemeClr val="accent6"/>
          </a:solidFill>
        </p:grpSpPr>
        <p:grpSp>
          <p:nvGrpSpPr>
            <p:cNvPr id="32" name="Group 17"/>
            <p:cNvGrpSpPr/>
            <p:nvPr/>
          </p:nvGrpSpPr>
          <p:grpSpPr>
            <a:xfrm>
              <a:off x="2160886" y="5277803"/>
              <a:ext cx="1330755" cy="801067"/>
              <a:chOff x="1524001" y="547688"/>
              <a:chExt cx="2070100" cy="946150"/>
            </a:xfrm>
            <a:grpFill/>
          </p:grpSpPr>
          <p:sp>
            <p:nvSpPr>
              <p:cNvPr id="34" name="Freeform 9"/>
              <p:cNvSpPr/>
              <p:nvPr/>
            </p:nvSpPr>
            <p:spPr bwMode="auto">
              <a:xfrm>
                <a:off x="1524001" y="547688"/>
                <a:ext cx="2070100" cy="946150"/>
              </a:xfrm>
              <a:custGeom>
                <a:avLst/>
                <a:gdLst>
                  <a:gd name="T0" fmla="*/ 994 w 1304"/>
                  <a:gd name="T1" fmla="*/ 34 h 596"/>
                  <a:gd name="T2" fmla="*/ 0 w 1304"/>
                  <a:gd name="T3" fmla="*/ 0 h 596"/>
                  <a:gd name="T4" fmla="*/ 0 w 1304"/>
                  <a:gd name="T5" fmla="*/ 34 h 596"/>
                  <a:gd name="T6" fmla="*/ 256 w 1304"/>
                  <a:gd name="T7" fmla="*/ 303 h 596"/>
                  <a:gd name="T8" fmla="*/ 0 w 1304"/>
                  <a:gd name="T9" fmla="*/ 561 h 596"/>
                  <a:gd name="T10" fmla="*/ 0 w 1304"/>
                  <a:gd name="T11" fmla="*/ 596 h 596"/>
                  <a:gd name="T12" fmla="*/ 985 w 1304"/>
                  <a:gd name="T13" fmla="*/ 596 h 596"/>
                  <a:gd name="T14" fmla="*/ 1304 w 1304"/>
                  <a:gd name="T15" fmla="*/ 324 h 596"/>
                  <a:gd name="T16" fmla="*/ 1304 w 1304"/>
                  <a:gd name="T17" fmla="*/ 282 h 596"/>
                  <a:gd name="T18" fmla="*/ 994 w 1304"/>
                  <a:gd name="T19" fmla="*/ 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4" h="596">
                    <a:moveTo>
                      <a:pt x="994" y="34"/>
                    </a:moveTo>
                    <a:lnTo>
                      <a:pt x="0" y="0"/>
                    </a:lnTo>
                    <a:lnTo>
                      <a:pt x="0" y="34"/>
                    </a:lnTo>
                    <a:lnTo>
                      <a:pt x="256" y="303"/>
                    </a:lnTo>
                    <a:lnTo>
                      <a:pt x="0" y="561"/>
                    </a:lnTo>
                    <a:lnTo>
                      <a:pt x="0" y="596"/>
                    </a:lnTo>
                    <a:lnTo>
                      <a:pt x="985" y="596"/>
                    </a:lnTo>
                    <a:lnTo>
                      <a:pt x="1304" y="324"/>
                    </a:lnTo>
                    <a:lnTo>
                      <a:pt x="1304" y="282"/>
                    </a:lnTo>
                    <a:lnTo>
                      <a:pt x="994" y="34"/>
                    </a:lnTo>
                    <a:close/>
                  </a:path>
                </a:pathLst>
              </a:custGeom>
              <a:grpFill/>
              <a:ln>
                <a:noFill/>
              </a:ln>
            </p:spPr>
            <p:txBody>
              <a:bodyPr vert="horz" wrap="square" lIns="91440" tIns="45720" rIns="91440" bIns="45720" numCol="1" anchor="t" anchorCtr="0" compatLnSpc="1"/>
              <a:lstStyle/>
              <a:p>
                <a:endParaRPr lang="id-ID" dirty="0">
                  <a:cs typeface="+mn-ea"/>
                  <a:sym typeface="+mn-lt"/>
                </a:endParaRPr>
              </a:p>
            </p:txBody>
          </p:sp>
          <p:sp>
            <p:nvSpPr>
              <p:cNvPr id="35" name="Freeform 10"/>
              <p:cNvSpPr/>
              <p:nvPr/>
            </p:nvSpPr>
            <p:spPr bwMode="auto">
              <a:xfrm>
                <a:off x="1524001" y="547688"/>
                <a:ext cx="2070100" cy="890588"/>
              </a:xfrm>
              <a:custGeom>
                <a:avLst/>
                <a:gdLst>
                  <a:gd name="T0" fmla="*/ 985 w 1304"/>
                  <a:gd name="T1" fmla="*/ 0 h 561"/>
                  <a:gd name="T2" fmla="*/ 0 w 1304"/>
                  <a:gd name="T3" fmla="*/ 0 h 561"/>
                  <a:gd name="T4" fmla="*/ 266 w 1304"/>
                  <a:gd name="T5" fmla="*/ 282 h 561"/>
                  <a:gd name="T6" fmla="*/ 0 w 1304"/>
                  <a:gd name="T7" fmla="*/ 561 h 561"/>
                  <a:gd name="T8" fmla="*/ 985 w 1304"/>
                  <a:gd name="T9" fmla="*/ 561 h 561"/>
                  <a:gd name="T10" fmla="*/ 1304 w 1304"/>
                  <a:gd name="T11" fmla="*/ 282 h 561"/>
                  <a:gd name="T12" fmla="*/ 985 w 1304"/>
                  <a:gd name="T13" fmla="*/ 0 h 561"/>
                </a:gdLst>
                <a:ahLst/>
                <a:cxnLst>
                  <a:cxn ang="0">
                    <a:pos x="T0" y="T1"/>
                  </a:cxn>
                  <a:cxn ang="0">
                    <a:pos x="T2" y="T3"/>
                  </a:cxn>
                  <a:cxn ang="0">
                    <a:pos x="T4" y="T5"/>
                  </a:cxn>
                  <a:cxn ang="0">
                    <a:pos x="T6" y="T7"/>
                  </a:cxn>
                  <a:cxn ang="0">
                    <a:pos x="T8" y="T9"/>
                  </a:cxn>
                  <a:cxn ang="0">
                    <a:pos x="T10" y="T11"/>
                  </a:cxn>
                  <a:cxn ang="0">
                    <a:pos x="T12" y="T13"/>
                  </a:cxn>
                </a:cxnLst>
                <a:rect l="0" t="0" r="r" b="b"/>
                <a:pathLst>
                  <a:path w="1304" h="561">
                    <a:moveTo>
                      <a:pt x="985" y="0"/>
                    </a:moveTo>
                    <a:lnTo>
                      <a:pt x="0" y="0"/>
                    </a:lnTo>
                    <a:lnTo>
                      <a:pt x="266" y="282"/>
                    </a:lnTo>
                    <a:lnTo>
                      <a:pt x="0" y="561"/>
                    </a:lnTo>
                    <a:lnTo>
                      <a:pt x="985" y="561"/>
                    </a:lnTo>
                    <a:lnTo>
                      <a:pt x="1304" y="282"/>
                    </a:lnTo>
                    <a:lnTo>
                      <a:pt x="985"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sp>
          <p:nvSpPr>
            <p:cNvPr id="33" name="TextBox 26"/>
            <p:cNvSpPr txBox="1"/>
            <p:nvPr/>
          </p:nvSpPr>
          <p:spPr>
            <a:xfrm>
              <a:off x="2516475" y="5280917"/>
              <a:ext cx="619582" cy="750911"/>
            </a:xfrm>
            <a:prstGeom prst="rect">
              <a:avLst/>
            </a:prstGeom>
            <a:grpFill/>
          </p:spPr>
          <p:txBody>
            <a:bodyPr wrap="square" lIns="68580" tIns="34290" rIns="68580" bIns="34290" rtlCol="0">
              <a:spAutoFit/>
            </a:bodyPr>
            <a:lstStyle/>
            <a:p>
              <a:pPr algn="ctr"/>
              <a:r>
                <a:rPr lang="en-US" sz="3300" b="1" dirty="0">
                  <a:solidFill>
                    <a:schemeClr val="bg2"/>
                  </a:solidFill>
                  <a:cs typeface="+mn-ea"/>
                  <a:sym typeface="+mn-lt"/>
                </a:rPr>
                <a:t>L</a:t>
              </a:r>
              <a:endParaRPr lang="id-ID" sz="3300" b="1" dirty="0">
                <a:solidFill>
                  <a:schemeClr val="bg2"/>
                </a:solidFill>
                <a:cs typeface="+mn-ea"/>
                <a:sym typeface="+mn-lt"/>
              </a:endParaRPr>
            </a:p>
          </p:txBody>
        </p:sp>
      </p:grpSp>
      <p:sp>
        <p:nvSpPr>
          <p:cNvPr id="36" name="Content Placeholder 2"/>
          <p:cNvSpPr txBox="1"/>
          <p:nvPr/>
        </p:nvSpPr>
        <p:spPr>
          <a:xfrm>
            <a:off x="2647300" y="1397969"/>
            <a:ext cx="7716623" cy="530915"/>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800"/>
              </a:lnSpc>
              <a:spcAft>
                <a:spcPts val="1200"/>
              </a:spcAft>
              <a:buNone/>
            </a:pPr>
            <a:r>
              <a:rPr lang="zh-CN" altLang="en-US" sz="1600" b="1" dirty="0">
                <a:solidFill>
                  <a:schemeClr val="accent1"/>
                </a:solidFill>
                <a:latin typeface="微软雅黑" panose="020B0503020204020204" pitchFamily="34" charset="-122"/>
              </a:rPr>
              <a:t>输入标题</a:t>
            </a:r>
            <a:r>
              <a:rPr lang="zh-CN" altLang="en-US" b="1" dirty="0">
                <a:solidFill>
                  <a:schemeClr val="tx1">
                    <a:lumMod val="85000"/>
                    <a:lumOff val="15000"/>
                  </a:schemeClr>
                </a:solidFill>
                <a:latin typeface="微软雅黑" panose="020B0503020204020204" pitchFamily="34" charset="-122"/>
              </a:rPr>
              <a:t/>
            </a:r>
            <a:br>
              <a:rPr lang="zh-CN" altLang="en-US" b="1" dirty="0">
                <a:solidFill>
                  <a:schemeClr val="tx1">
                    <a:lumMod val="85000"/>
                    <a:lumOff val="15000"/>
                  </a:schemeClr>
                </a:solidFill>
                <a:latin typeface="微软雅黑" panose="020B0503020204020204" pitchFamily="34" charset="-122"/>
              </a:rPr>
            </a:br>
            <a:r>
              <a:rPr lang="zh-CN" altLang="en-US" sz="1200" dirty="0">
                <a:solidFill>
                  <a:schemeClr val="tx1">
                    <a:lumMod val="85000"/>
                    <a:lumOff val="15000"/>
                  </a:schemeClr>
                </a:solidFill>
                <a:latin typeface="微软雅黑" panose="020B0503020204020204" pitchFamily="34" charset="-122"/>
              </a:rPr>
              <a:t>双击输入替换内容 双击输入替换内容双击输入替换内容 双击输入替换内容</a:t>
            </a:r>
            <a:endParaRPr lang="en-US" altLang="zh-CN" dirty="0">
              <a:solidFill>
                <a:schemeClr val="tx1">
                  <a:lumMod val="85000"/>
                  <a:lumOff val="15000"/>
                </a:schemeClr>
              </a:solidFill>
              <a:latin typeface="微软雅黑" panose="020B0503020204020204" pitchFamily="34" charset="-122"/>
            </a:endParaRPr>
          </a:p>
        </p:txBody>
      </p:sp>
      <p:sp>
        <p:nvSpPr>
          <p:cNvPr id="37" name="Content Placeholder 2"/>
          <p:cNvSpPr txBox="1"/>
          <p:nvPr/>
        </p:nvSpPr>
        <p:spPr>
          <a:xfrm>
            <a:off x="3565854" y="2223945"/>
            <a:ext cx="7716623" cy="530915"/>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800"/>
              </a:lnSpc>
              <a:spcAft>
                <a:spcPts val="1200"/>
              </a:spcAft>
              <a:buNone/>
            </a:pPr>
            <a:r>
              <a:rPr lang="zh-CN" altLang="en-US" sz="1600" b="1" dirty="0">
                <a:solidFill>
                  <a:schemeClr val="accent2"/>
                </a:solidFill>
                <a:latin typeface="微软雅黑" panose="020B0503020204020204" pitchFamily="34" charset="-122"/>
              </a:rPr>
              <a:t>输入标题</a:t>
            </a:r>
            <a:r>
              <a:rPr lang="zh-CN" altLang="en-US" sz="1200" b="1" dirty="0">
                <a:solidFill>
                  <a:schemeClr val="tx1">
                    <a:lumMod val="85000"/>
                    <a:lumOff val="15000"/>
                  </a:schemeClr>
                </a:solidFill>
                <a:latin typeface="微软雅黑" panose="020B0503020204020204" pitchFamily="34" charset="-122"/>
              </a:rPr>
              <a:t/>
            </a:r>
            <a:br>
              <a:rPr lang="zh-CN" altLang="en-US" sz="1200" b="1" dirty="0">
                <a:solidFill>
                  <a:schemeClr val="tx1">
                    <a:lumMod val="85000"/>
                    <a:lumOff val="15000"/>
                  </a:schemeClr>
                </a:solidFill>
                <a:latin typeface="微软雅黑" panose="020B0503020204020204" pitchFamily="34" charset="-122"/>
              </a:rPr>
            </a:br>
            <a:r>
              <a:rPr lang="zh-CN" altLang="en-US" sz="1200" dirty="0">
                <a:solidFill>
                  <a:schemeClr val="tx1">
                    <a:lumMod val="85000"/>
                    <a:lumOff val="15000"/>
                  </a:schemeClr>
                </a:solidFill>
                <a:latin typeface="微软雅黑" panose="020B0503020204020204" pitchFamily="34" charset="-122"/>
              </a:rPr>
              <a:t>双击输入替换内容 双击输入替换内容双击输入替换内容 双击输入替换内容</a:t>
            </a:r>
            <a:endParaRPr lang="en-US" altLang="zh-CN" sz="1200" dirty="0">
              <a:solidFill>
                <a:schemeClr val="tx1">
                  <a:lumMod val="85000"/>
                  <a:lumOff val="15000"/>
                </a:schemeClr>
              </a:solidFill>
              <a:latin typeface="微软雅黑" panose="020B0503020204020204" pitchFamily="34" charset="-122"/>
            </a:endParaRPr>
          </a:p>
        </p:txBody>
      </p:sp>
      <p:sp>
        <p:nvSpPr>
          <p:cNvPr id="38" name="Content Placeholder 2"/>
          <p:cNvSpPr txBox="1"/>
          <p:nvPr/>
        </p:nvSpPr>
        <p:spPr>
          <a:xfrm>
            <a:off x="2574110" y="3091555"/>
            <a:ext cx="8453391" cy="530915"/>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800"/>
              </a:lnSpc>
              <a:spcAft>
                <a:spcPts val="1200"/>
              </a:spcAft>
              <a:buNone/>
            </a:pPr>
            <a:r>
              <a:rPr lang="zh-CN" altLang="en-US" sz="1600" b="1" dirty="0">
                <a:solidFill>
                  <a:schemeClr val="accent3"/>
                </a:solidFill>
                <a:latin typeface="微软雅黑" panose="020B0503020204020204" pitchFamily="34" charset="-122"/>
              </a:rPr>
              <a:t>输入标题</a:t>
            </a:r>
            <a:r>
              <a:rPr lang="zh-CN" altLang="en-US" sz="1200" b="1" dirty="0">
                <a:solidFill>
                  <a:schemeClr val="tx1">
                    <a:lumMod val="85000"/>
                    <a:lumOff val="15000"/>
                  </a:schemeClr>
                </a:solidFill>
                <a:latin typeface="微软雅黑" panose="020B0503020204020204" pitchFamily="34" charset="-122"/>
              </a:rPr>
              <a:t/>
            </a:r>
            <a:br>
              <a:rPr lang="zh-CN" altLang="en-US" sz="1200" b="1" dirty="0">
                <a:solidFill>
                  <a:schemeClr val="tx1">
                    <a:lumMod val="85000"/>
                    <a:lumOff val="15000"/>
                  </a:schemeClr>
                </a:solidFill>
                <a:latin typeface="微软雅黑" panose="020B0503020204020204" pitchFamily="34" charset="-122"/>
              </a:rPr>
            </a:br>
            <a:r>
              <a:rPr lang="zh-CN" altLang="en-US" sz="1200" dirty="0">
                <a:solidFill>
                  <a:schemeClr val="tx1">
                    <a:lumMod val="85000"/>
                    <a:lumOff val="15000"/>
                  </a:schemeClr>
                </a:solidFill>
                <a:latin typeface="微软雅黑" panose="020B0503020204020204" pitchFamily="34" charset="-122"/>
              </a:rPr>
              <a:t>双击输入替换内容 双击输入替换内容双击输入替换内容 双击输入替换内容</a:t>
            </a:r>
            <a:endParaRPr lang="en-US" altLang="zh-CN" sz="1200" dirty="0">
              <a:solidFill>
                <a:schemeClr val="tx1">
                  <a:lumMod val="85000"/>
                  <a:lumOff val="15000"/>
                </a:schemeClr>
              </a:solidFill>
              <a:latin typeface="微软雅黑" panose="020B0503020204020204" pitchFamily="34" charset="-122"/>
            </a:endParaRPr>
          </a:p>
        </p:txBody>
      </p:sp>
      <p:sp>
        <p:nvSpPr>
          <p:cNvPr id="39" name="Content Placeholder 2"/>
          <p:cNvSpPr txBox="1"/>
          <p:nvPr/>
        </p:nvSpPr>
        <p:spPr>
          <a:xfrm>
            <a:off x="3529516" y="3798847"/>
            <a:ext cx="7716623" cy="530915"/>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800"/>
              </a:lnSpc>
              <a:spcAft>
                <a:spcPts val="1200"/>
              </a:spcAft>
              <a:buNone/>
            </a:pPr>
            <a:r>
              <a:rPr lang="zh-CN" altLang="en-US" sz="1600" b="1" dirty="0">
                <a:solidFill>
                  <a:schemeClr val="accent4"/>
                </a:solidFill>
                <a:latin typeface="微软雅黑" panose="020B0503020204020204" pitchFamily="34" charset="-122"/>
              </a:rPr>
              <a:t>输入标题</a:t>
            </a:r>
            <a:r>
              <a:rPr lang="zh-CN" altLang="en-US" sz="1200" b="1" dirty="0">
                <a:solidFill>
                  <a:schemeClr val="tx1">
                    <a:lumMod val="85000"/>
                    <a:lumOff val="15000"/>
                  </a:schemeClr>
                </a:solidFill>
                <a:latin typeface="微软雅黑" panose="020B0503020204020204" pitchFamily="34" charset="-122"/>
              </a:rPr>
              <a:t/>
            </a:r>
            <a:br>
              <a:rPr lang="zh-CN" altLang="en-US" sz="1200" b="1" dirty="0">
                <a:solidFill>
                  <a:schemeClr val="tx1">
                    <a:lumMod val="85000"/>
                    <a:lumOff val="15000"/>
                  </a:schemeClr>
                </a:solidFill>
                <a:latin typeface="微软雅黑" panose="020B0503020204020204" pitchFamily="34" charset="-122"/>
              </a:rPr>
            </a:br>
            <a:r>
              <a:rPr lang="zh-CN" altLang="en-US" sz="1200" dirty="0">
                <a:solidFill>
                  <a:schemeClr val="tx1">
                    <a:lumMod val="85000"/>
                    <a:lumOff val="15000"/>
                  </a:schemeClr>
                </a:solidFill>
                <a:latin typeface="微软雅黑" panose="020B0503020204020204" pitchFamily="34" charset="-122"/>
              </a:rPr>
              <a:t>双击输入替换内容 双击输入替换内容双击输入替换内容 双击输入替换内容</a:t>
            </a:r>
            <a:endParaRPr lang="en-US" altLang="zh-CN" sz="1200" dirty="0">
              <a:solidFill>
                <a:schemeClr val="tx1">
                  <a:lumMod val="85000"/>
                  <a:lumOff val="15000"/>
                </a:schemeClr>
              </a:solidFill>
              <a:latin typeface="微软雅黑" panose="020B0503020204020204" pitchFamily="34" charset="-122"/>
            </a:endParaRPr>
          </a:p>
        </p:txBody>
      </p:sp>
      <p:sp>
        <p:nvSpPr>
          <p:cNvPr id="40" name="Content Placeholder 2"/>
          <p:cNvSpPr txBox="1"/>
          <p:nvPr/>
        </p:nvSpPr>
        <p:spPr>
          <a:xfrm>
            <a:off x="2610448" y="4653281"/>
            <a:ext cx="8248052" cy="530915"/>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800"/>
              </a:lnSpc>
              <a:spcAft>
                <a:spcPts val="1200"/>
              </a:spcAft>
              <a:buNone/>
            </a:pPr>
            <a:r>
              <a:rPr lang="zh-CN" altLang="en-US" sz="1600" b="1" dirty="0">
                <a:solidFill>
                  <a:schemeClr val="accent5"/>
                </a:solidFill>
                <a:latin typeface="微软雅黑" panose="020B0503020204020204" pitchFamily="34" charset="-122"/>
              </a:rPr>
              <a:t>输入标题</a:t>
            </a:r>
            <a:r>
              <a:rPr lang="zh-CN" altLang="en-US" sz="1200" b="1" dirty="0">
                <a:solidFill>
                  <a:schemeClr val="tx1">
                    <a:lumMod val="85000"/>
                    <a:lumOff val="15000"/>
                  </a:schemeClr>
                </a:solidFill>
                <a:latin typeface="微软雅黑" panose="020B0503020204020204" pitchFamily="34" charset="-122"/>
              </a:rPr>
              <a:t/>
            </a:r>
            <a:br>
              <a:rPr lang="zh-CN" altLang="en-US" sz="1200" b="1" dirty="0">
                <a:solidFill>
                  <a:schemeClr val="tx1">
                    <a:lumMod val="85000"/>
                    <a:lumOff val="15000"/>
                  </a:schemeClr>
                </a:solidFill>
                <a:latin typeface="微软雅黑" panose="020B0503020204020204" pitchFamily="34" charset="-122"/>
              </a:rPr>
            </a:br>
            <a:r>
              <a:rPr lang="zh-CN" altLang="en-US" sz="1200" dirty="0">
                <a:solidFill>
                  <a:schemeClr val="tx1">
                    <a:lumMod val="85000"/>
                    <a:lumOff val="15000"/>
                  </a:schemeClr>
                </a:solidFill>
                <a:latin typeface="微软雅黑" panose="020B0503020204020204" pitchFamily="34" charset="-122"/>
              </a:rPr>
              <a:t>双击输入替换内容 双击输入替换内容双击输入替换内容 双击输入替换内容</a:t>
            </a:r>
            <a:endParaRPr lang="en-US" altLang="zh-CN" sz="1200" dirty="0">
              <a:solidFill>
                <a:schemeClr val="tx1">
                  <a:lumMod val="85000"/>
                  <a:lumOff val="15000"/>
                </a:schemeClr>
              </a:solidFill>
              <a:latin typeface="微软雅黑" panose="020B0503020204020204" pitchFamily="34" charset="-122"/>
            </a:endParaRPr>
          </a:p>
        </p:txBody>
      </p:sp>
      <p:sp>
        <p:nvSpPr>
          <p:cNvPr id="41" name="Content Placeholder 2"/>
          <p:cNvSpPr txBox="1"/>
          <p:nvPr/>
        </p:nvSpPr>
        <p:spPr>
          <a:xfrm>
            <a:off x="3565854" y="5318442"/>
            <a:ext cx="7716623" cy="530915"/>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800"/>
              </a:lnSpc>
              <a:spcAft>
                <a:spcPts val="1200"/>
              </a:spcAft>
              <a:buNone/>
            </a:pPr>
            <a:r>
              <a:rPr lang="zh-CN" altLang="en-US" sz="1600" b="1" dirty="0">
                <a:solidFill>
                  <a:schemeClr val="accent6"/>
                </a:solidFill>
                <a:latin typeface="微软雅黑" panose="020B0503020204020204" pitchFamily="34" charset="-122"/>
              </a:rPr>
              <a:t>输入标题</a:t>
            </a:r>
            <a:r>
              <a:rPr lang="zh-CN" altLang="en-US" sz="1200" b="1" dirty="0">
                <a:solidFill>
                  <a:schemeClr val="tx1">
                    <a:lumMod val="85000"/>
                    <a:lumOff val="15000"/>
                  </a:schemeClr>
                </a:solidFill>
                <a:latin typeface="微软雅黑" panose="020B0503020204020204" pitchFamily="34" charset="-122"/>
              </a:rPr>
              <a:t/>
            </a:r>
            <a:br>
              <a:rPr lang="zh-CN" altLang="en-US" sz="1200" b="1" dirty="0">
                <a:solidFill>
                  <a:schemeClr val="tx1">
                    <a:lumMod val="85000"/>
                    <a:lumOff val="15000"/>
                  </a:schemeClr>
                </a:solidFill>
                <a:latin typeface="微软雅黑" panose="020B0503020204020204" pitchFamily="34" charset="-122"/>
              </a:rPr>
            </a:br>
            <a:r>
              <a:rPr lang="zh-CN" altLang="en-US" sz="1200" dirty="0">
                <a:solidFill>
                  <a:schemeClr val="tx1">
                    <a:lumMod val="85000"/>
                    <a:lumOff val="15000"/>
                  </a:schemeClr>
                </a:solidFill>
                <a:latin typeface="微软雅黑" panose="020B0503020204020204" pitchFamily="34" charset="-122"/>
              </a:rPr>
              <a:t>双击输入替换内容 双击输入替换内容双击输入替换内容 双击输入替换内容</a:t>
            </a:r>
            <a:endParaRPr lang="en-US" altLang="zh-CN" sz="1200" dirty="0">
              <a:solidFill>
                <a:schemeClr val="tx1">
                  <a:lumMod val="85000"/>
                  <a:lumOff val="15000"/>
                </a:schemeClr>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0-#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childTnLst>
                          </p:cTn>
                        </p:par>
                        <p:par>
                          <p:cTn id="40" fill="hold">
                            <p:stCondLst>
                              <p:cond delay="4000"/>
                            </p:stCondLst>
                            <p:childTnLst>
                              <p:par>
                                <p:cTn id="41" presetID="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childTnLst>
                          </p:cTn>
                        </p:par>
                        <p:par>
                          <p:cTn id="49" fill="hold">
                            <p:stCondLst>
                              <p:cond delay="5000"/>
                            </p:stCondLst>
                            <p:childTnLst>
                              <p:par>
                                <p:cTn id="50" presetID="2" presetClass="entr" presetSubtype="8"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fill="hold"/>
                                        <p:tgtEl>
                                          <p:spTgt spid="31"/>
                                        </p:tgtEl>
                                        <p:attrNameLst>
                                          <p:attrName>ppt_x</p:attrName>
                                        </p:attrNameLst>
                                      </p:cBhvr>
                                      <p:tavLst>
                                        <p:tav tm="0">
                                          <p:val>
                                            <p:strVal val="0-#ppt_w/2"/>
                                          </p:val>
                                        </p:tav>
                                        <p:tav tm="100000">
                                          <p:val>
                                            <p:strVal val="#ppt_x"/>
                                          </p:val>
                                        </p:tav>
                                      </p:tavLst>
                                    </p:anim>
                                    <p:anim calcmode="lin" valueType="num">
                                      <p:cBhvr additive="base">
                                        <p:cTn id="53" dur="500" fill="hold"/>
                                        <p:tgtEl>
                                          <p:spTgt spid="31"/>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05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研究成果与应用</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31" name="组合 30"/>
          <p:cNvGrpSpPr/>
          <p:nvPr/>
        </p:nvGrpSpPr>
        <p:grpSpPr>
          <a:xfrm>
            <a:off x="873051" y="2204864"/>
            <a:ext cx="3103864" cy="1085808"/>
            <a:chOff x="1221767" y="2047198"/>
            <a:chExt cx="2370017" cy="1085808"/>
          </a:xfrm>
        </p:grpSpPr>
        <p:sp>
          <p:nvSpPr>
            <p:cNvPr id="32" name="矩形 31"/>
            <p:cNvSpPr/>
            <p:nvPr/>
          </p:nvSpPr>
          <p:spPr>
            <a:xfrm>
              <a:off x="2221079" y="2047198"/>
              <a:ext cx="1237714" cy="523220"/>
            </a:xfrm>
            <a:prstGeom prst="rect">
              <a:avLst/>
            </a:prstGeom>
          </p:spPr>
          <p:txBody>
            <a:bodyPr wrap="none">
              <a:spAutoFit/>
            </a:bodyPr>
            <a:lstStyle/>
            <a:p>
              <a:pPr algn="r"/>
              <a:r>
                <a:rPr lang="zh-CN" altLang="en-US" sz="2800" dirty="0">
                  <a:solidFill>
                    <a:schemeClr val="tx1">
                      <a:lumMod val="85000"/>
                      <a:lumOff val="15000"/>
                    </a:schemeClr>
                  </a:solidFill>
                  <a:cs typeface="+mn-ea"/>
                  <a:sym typeface="+mn-lt"/>
                </a:rPr>
                <a:t>加入标题</a:t>
              </a:r>
            </a:p>
          </p:txBody>
        </p:sp>
        <p:sp>
          <p:nvSpPr>
            <p:cNvPr id="33" name="矩形 32"/>
            <p:cNvSpPr/>
            <p:nvPr/>
          </p:nvSpPr>
          <p:spPr>
            <a:xfrm>
              <a:off x="1221767" y="2523608"/>
              <a:ext cx="2370017" cy="609398"/>
            </a:xfrm>
            <a:prstGeom prst="rect">
              <a:avLst/>
            </a:prstGeom>
          </p:spPr>
          <p:txBody>
            <a:bodyPr wrap="square">
              <a:spAutoFit/>
            </a:bodyPr>
            <a:lstStyle/>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p:txBody>
        </p:sp>
      </p:grpSp>
      <p:grpSp>
        <p:nvGrpSpPr>
          <p:cNvPr id="34" name="组合 33"/>
          <p:cNvGrpSpPr/>
          <p:nvPr/>
        </p:nvGrpSpPr>
        <p:grpSpPr>
          <a:xfrm>
            <a:off x="8282811" y="2206242"/>
            <a:ext cx="3123348" cy="1084430"/>
            <a:chOff x="3091720" y="4929372"/>
            <a:chExt cx="2384895" cy="1084430"/>
          </a:xfrm>
        </p:grpSpPr>
        <p:sp>
          <p:nvSpPr>
            <p:cNvPr id="35" name="矩形 34"/>
            <p:cNvSpPr/>
            <p:nvPr/>
          </p:nvSpPr>
          <p:spPr>
            <a:xfrm>
              <a:off x="3091720" y="4929372"/>
              <a:ext cx="1237714" cy="523220"/>
            </a:xfrm>
            <a:prstGeom prst="rect">
              <a:avLst/>
            </a:prstGeom>
          </p:spPr>
          <p:txBody>
            <a:bodyPr wrap="none">
              <a:spAutoFit/>
            </a:bodyPr>
            <a:lstStyle/>
            <a:p>
              <a:r>
                <a:rPr lang="zh-CN" altLang="en-US" sz="2800" dirty="0">
                  <a:solidFill>
                    <a:schemeClr val="tx1">
                      <a:lumMod val="85000"/>
                      <a:lumOff val="15000"/>
                    </a:schemeClr>
                  </a:solidFill>
                  <a:cs typeface="+mn-ea"/>
                  <a:sym typeface="+mn-lt"/>
                </a:rPr>
                <a:t>加入标题</a:t>
              </a:r>
            </a:p>
          </p:txBody>
        </p:sp>
        <p:sp>
          <p:nvSpPr>
            <p:cNvPr id="36" name="矩形 35"/>
            <p:cNvSpPr/>
            <p:nvPr/>
          </p:nvSpPr>
          <p:spPr>
            <a:xfrm>
              <a:off x="3106598" y="5404404"/>
              <a:ext cx="2370017" cy="609398"/>
            </a:xfrm>
            <a:prstGeom prst="rect">
              <a:avLst/>
            </a:prstGeom>
          </p:spPr>
          <p:txBody>
            <a:bodyPr wrap="square">
              <a:spAutoFit/>
            </a:bodyPr>
            <a:lstStyle/>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p:txBody>
        </p:sp>
      </p:grpSp>
      <p:grpSp>
        <p:nvGrpSpPr>
          <p:cNvPr id="37" name="组合 36"/>
          <p:cNvGrpSpPr/>
          <p:nvPr/>
        </p:nvGrpSpPr>
        <p:grpSpPr>
          <a:xfrm>
            <a:off x="873051" y="4366114"/>
            <a:ext cx="3103864" cy="1027752"/>
            <a:chOff x="1221767" y="2105254"/>
            <a:chExt cx="2370017" cy="1027752"/>
          </a:xfrm>
        </p:grpSpPr>
        <p:sp>
          <p:nvSpPr>
            <p:cNvPr id="38" name="矩形 37"/>
            <p:cNvSpPr/>
            <p:nvPr/>
          </p:nvSpPr>
          <p:spPr>
            <a:xfrm>
              <a:off x="2254326" y="2105254"/>
              <a:ext cx="1237714" cy="523220"/>
            </a:xfrm>
            <a:prstGeom prst="rect">
              <a:avLst/>
            </a:prstGeom>
          </p:spPr>
          <p:txBody>
            <a:bodyPr wrap="none">
              <a:spAutoFit/>
            </a:bodyPr>
            <a:lstStyle/>
            <a:p>
              <a:pPr algn="r"/>
              <a:r>
                <a:rPr lang="zh-CN" altLang="en-US" sz="2800" dirty="0">
                  <a:solidFill>
                    <a:schemeClr val="tx1">
                      <a:lumMod val="85000"/>
                      <a:lumOff val="15000"/>
                    </a:schemeClr>
                  </a:solidFill>
                  <a:cs typeface="+mn-ea"/>
                  <a:sym typeface="+mn-lt"/>
                </a:rPr>
                <a:t>加入标题</a:t>
              </a:r>
            </a:p>
          </p:txBody>
        </p:sp>
        <p:sp>
          <p:nvSpPr>
            <p:cNvPr id="39" name="矩形 38"/>
            <p:cNvSpPr/>
            <p:nvPr/>
          </p:nvSpPr>
          <p:spPr>
            <a:xfrm>
              <a:off x="1221767" y="2523608"/>
              <a:ext cx="2370017" cy="609398"/>
            </a:xfrm>
            <a:prstGeom prst="rect">
              <a:avLst/>
            </a:prstGeom>
          </p:spPr>
          <p:txBody>
            <a:bodyPr wrap="square">
              <a:spAutoFit/>
            </a:bodyPr>
            <a:lstStyle/>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p:txBody>
        </p:sp>
      </p:grpSp>
      <p:grpSp>
        <p:nvGrpSpPr>
          <p:cNvPr id="40" name="组合 39"/>
          <p:cNvGrpSpPr/>
          <p:nvPr/>
        </p:nvGrpSpPr>
        <p:grpSpPr>
          <a:xfrm>
            <a:off x="8297325" y="4293544"/>
            <a:ext cx="3108835" cy="1100322"/>
            <a:chOff x="3102802" y="4913480"/>
            <a:chExt cx="2373813" cy="1100322"/>
          </a:xfrm>
        </p:grpSpPr>
        <p:sp>
          <p:nvSpPr>
            <p:cNvPr id="41" name="矩形 40"/>
            <p:cNvSpPr/>
            <p:nvPr/>
          </p:nvSpPr>
          <p:spPr>
            <a:xfrm>
              <a:off x="3102802" y="4913480"/>
              <a:ext cx="1237714" cy="523220"/>
            </a:xfrm>
            <a:prstGeom prst="rect">
              <a:avLst/>
            </a:prstGeom>
          </p:spPr>
          <p:txBody>
            <a:bodyPr wrap="none">
              <a:spAutoFit/>
            </a:bodyPr>
            <a:lstStyle/>
            <a:p>
              <a:r>
                <a:rPr lang="zh-CN" altLang="en-US" sz="2800" dirty="0">
                  <a:solidFill>
                    <a:schemeClr val="tx1">
                      <a:lumMod val="85000"/>
                      <a:lumOff val="15000"/>
                    </a:schemeClr>
                  </a:solidFill>
                  <a:cs typeface="+mn-ea"/>
                  <a:sym typeface="+mn-lt"/>
                </a:rPr>
                <a:t>加入标题</a:t>
              </a:r>
            </a:p>
          </p:txBody>
        </p:sp>
        <p:sp>
          <p:nvSpPr>
            <p:cNvPr id="42" name="矩形 41"/>
            <p:cNvSpPr/>
            <p:nvPr/>
          </p:nvSpPr>
          <p:spPr>
            <a:xfrm>
              <a:off x="3106598" y="5404404"/>
              <a:ext cx="2370017" cy="609398"/>
            </a:xfrm>
            <a:prstGeom prst="rect">
              <a:avLst/>
            </a:prstGeom>
          </p:spPr>
          <p:txBody>
            <a:bodyPr wrap="square">
              <a:spAutoFit/>
            </a:bodyPr>
            <a:lstStyle/>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a:p>
              <a:pPr defTabSz="913765">
                <a:lnSpc>
                  <a:spcPct val="120000"/>
                </a:lnSpc>
                <a:defRPr/>
              </a:pPr>
              <a:r>
                <a:rPr lang="zh-CN" altLang="en-US" sz="1400" kern="0" dirty="0">
                  <a:solidFill>
                    <a:schemeClr val="tx1">
                      <a:lumMod val="85000"/>
                      <a:lumOff val="15000"/>
                    </a:schemeClr>
                  </a:solidFill>
                  <a:cs typeface="+mn-ea"/>
                  <a:sym typeface="+mn-lt"/>
                </a:rPr>
                <a:t>单击此处输入文字单击此处输入文字</a:t>
              </a:r>
            </a:p>
          </p:txBody>
        </p:sp>
      </p:grpSp>
      <p:grpSp>
        <p:nvGrpSpPr>
          <p:cNvPr id="43" name="组合 42"/>
          <p:cNvGrpSpPr/>
          <p:nvPr/>
        </p:nvGrpSpPr>
        <p:grpSpPr>
          <a:xfrm>
            <a:off x="4233069" y="2344682"/>
            <a:ext cx="2338909" cy="1441591"/>
            <a:chOff x="4233069" y="2496322"/>
            <a:chExt cx="2338909" cy="1441591"/>
          </a:xfrm>
        </p:grpSpPr>
        <p:sp>
          <p:nvSpPr>
            <p:cNvPr id="44" name="Freeform 6"/>
            <p:cNvSpPr/>
            <p:nvPr/>
          </p:nvSpPr>
          <p:spPr bwMode="auto">
            <a:xfrm>
              <a:off x="4233069" y="2496322"/>
              <a:ext cx="2338909" cy="1441591"/>
            </a:xfrm>
            <a:custGeom>
              <a:avLst/>
              <a:gdLst>
                <a:gd name="T0" fmla="*/ 328 w 591"/>
                <a:gd name="T1" fmla="*/ 111 h 364"/>
                <a:gd name="T2" fmla="*/ 277 w 591"/>
                <a:gd name="T3" fmla="*/ 187 h 364"/>
                <a:gd name="T4" fmla="*/ 423 w 591"/>
                <a:gd name="T5" fmla="*/ 295 h 364"/>
                <a:gd name="T6" fmla="*/ 591 w 591"/>
                <a:gd name="T7" fmla="*/ 351 h 364"/>
                <a:gd name="T8" fmla="*/ 589 w 591"/>
                <a:gd name="T9" fmla="*/ 364 h 364"/>
                <a:gd name="T10" fmla="*/ 381 w 591"/>
                <a:gd name="T11" fmla="*/ 325 h 364"/>
                <a:gd name="T12" fmla="*/ 69 w 591"/>
                <a:gd name="T13" fmla="*/ 131 h 364"/>
                <a:gd name="T14" fmla="*/ 0 w 591"/>
                <a:gd name="T15" fmla="*/ 96 h 364"/>
                <a:gd name="T16" fmla="*/ 140 w 591"/>
                <a:gd name="T17" fmla="*/ 5 h 364"/>
                <a:gd name="T18" fmla="*/ 177 w 591"/>
                <a:gd name="T19" fmla="*/ 9 h 364"/>
                <a:gd name="T20" fmla="*/ 328 w 591"/>
                <a:gd name="T21" fmla="*/ 111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364">
                  <a:moveTo>
                    <a:pt x="328" y="111"/>
                  </a:moveTo>
                  <a:cubicBezTo>
                    <a:pt x="259" y="119"/>
                    <a:pt x="242" y="150"/>
                    <a:pt x="277" y="187"/>
                  </a:cubicBezTo>
                  <a:cubicBezTo>
                    <a:pt x="319" y="230"/>
                    <a:pt x="370" y="267"/>
                    <a:pt x="423" y="295"/>
                  </a:cubicBezTo>
                  <a:cubicBezTo>
                    <a:pt x="475" y="322"/>
                    <a:pt x="535" y="333"/>
                    <a:pt x="591" y="351"/>
                  </a:cubicBezTo>
                  <a:cubicBezTo>
                    <a:pt x="591" y="355"/>
                    <a:pt x="590" y="360"/>
                    <a:pt x="589" y="364"/>
                  </a:cubicBezTo>
                  <a:cubicBezTo>
                    <a:pt x="520" y="351"/>
                    <a:pt x="449" y="345"/>
                    <a:pt x="381" y="325"/>
                  </a:cubicBezTo>
                  <a:cubicBezTo>
                    <a:pt x="260" y="291"/>
                    <a:pt x="149" y="236"/>
                    <a:pt x="69" y="131"/>
                  </a:cubicBezTo>
                  <a:cubicBezTo>
                    <a:pt x="56" y="115"/>
                    <a:pt x="28" y="110"/>
                    <a:pt x="0" y="96"/>
                  </a:cubicBezTo>
                  <a:cubicBezTo>
                    <a:pt x="47" y="65"/>
                    <a:pt x="93" y="33"/>
                    <a:pt x="140" y="5"/>
                  </a:cubicBezTo>
                  <a:cubicBezTo>
                    <a:pt x="149" y="0"/>
                    <a:pt x="168" y="3"/>
                    <a:pt x="177" y="9"/>
                  </a:cubicBezTo>
                  <a:cubicBezTo>
                    <a:pt x="224" y="39"/>
                    <a:pt x="270" y="71"/>
                    <a:pt x="328" y="1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lt1"/>
                </a:solidFill>
                <a:cs typeface="+mn-ea"/>
                <a:sym typeface="+mn-lt"/>
              </a:endParaRPr>
            </a:p>
          </p:txBody>
        </p:sp>
        <p:sp>
          <p:nvSpPr>
            <p:cNvPr id="45" name="文本框 28"/>
            <p:cNvSpPr txBox="1"/>
            <p:nvPr/>
          </p:nvSpPr>
          <p:spPr>
            <a:xfrm>
              <a:off x="4833923" y="2752547"/>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cs typeface="+mn-ea"/>
                <a:sym typeface="+mn-lt"/>
              </a:endParaRPr>
            </a:p>
          </p:txBody>
        </p:sp>
      </p:grpSp>
      <p:grpSp>
        <p:nvGrpSpPr>
          <p:cNvPr id="46" name="组合 45"/>
          <p:cNvGrpSpPr/>
          <p:nvPr/>
        </p:nvGrpSpPr>
        <p:grpSpPr>
          <a:xfrm>
            <a:off x="5872196" y="2302653"/>
            <a:ext cx="1138983" cy="1012897"/>
            <a:chOff x="5872196" y="2454293"/>
            <a:chExt cx="1138983" cy="1012897"/>
          </a:xfrm>
        </p:grpSpPr>
        <p:sp>
          <p:nvSpPr>
            <p:cNvPr id="47" name="Freeform 8"/>
            <p:cNvSpPr/>
            <p:nvPr/>
          </p:nvSpPr>
          <p:spPr bwMode="auto">
            <a:xfrm>
              <a:off x="5872196" y="2454293"/>
              <a:ext cx="1138983" cy="1012897"/>
            </a:xfrm>
            <a:custGeom>
              <a:avLst/>
              <a:gdLst>
                <a:gd name="T0" fmla="*/ 288 w 288"/>
                <a:gd name="T1" fmla="*/ 122 h 256"/>
                <a:gd name="T2" fmla="*/ 179 w 288"/>
                <a:gd name="T3" fmla="*/ 120 h 256"/>
                <a:gd name="T4" fmla="*/ 84 w 288"/>
                <a:gd name="T5" fmla="*/ 100 h 256"/>
                <a:gd name="T6" fmla="*/ 33 w 288"/>
                <a:gd name="T7" fmla="*/ 177 h 256"/>
                <a:gd name="T8" fmla="*/ 22 w 288"/>
                <a:gd name="T9" fmla="*/ 256 h 256"/>
                <a:gd name="T10" fmla="*/ 1 w 288"/>
                <a:gd name="T11" fmla="*/ 117 h 256"/>
                <a:gd name="T12" fmla="*/ 146 w 288"/>
                <a:gd name="T13" fmla="*/ 31 h 256"/>
                <a:gd name="T14" fmla="*/ 288 w 288"/>
                <a:gd name="T15" fmla="*/ 122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56">
                  <a:moveTo>
                    <a:pt x="288" y="122"/>
                  </a:moveTo>
                  <a:cubicBezTo>
                    <a:pt x="241" y="135"/>
                    <a:pt x="215" y="160"/>
                    <a:pt x="179" y="120"/>
                  </a:cubicBezTo>
                  <a:cubicBezTo>
                    <a:pt x="160" y="99"/>
                    <a:pt x="111" y="91"/>
                    <a:pt x="84" y="100"/>
                  </a:cubicBezTo>
                  <a:cubicBezTo>
                    <a:pt x="61" y="108"/>
                    <a:pt x="44" y="148"/>
                    <a:pt x="33" y="177"/>
                  </a:cubicBezTo>
                  <a:cubicBezTo>
                    <a:pt x="25" y="200"/>
                    <a:pt x="32" y="228"/>
                    <a:pt x="22" y="256"/>
                  </a:cubicBezTo>
                  <a:cubicBezTo>
                    <a:pt x="14" y="209"/>
                    <a:pt x="0" y="163"/>
                    <a:pt x="1" y="117"/>
                  </a:cubicBezTo>
                  <a:cubicBezTo>
                    <a:pt x="3" y="42"/>
                    <a:pt x="73" y="0"/>
                    <a:pt x="146" y="31"/>
                  </a:cubicBezTo>
                  <a:cubicBezTo>
                    <a:pt x="193" y="50"/>
                    <a:pt x="234" y="86"/>
                    <a:pt x="288" y="12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lt1"/>
                </a:solidFill>
                <a:cs typeface="+mn-ea"/>
                <a:sym typeface="+mn-lt"/>
              </a:endParaRPr>
            </a:p>
          </p:txBody>
        </p:sp>
        <p:sp>
          <p:nvSpPr>
            <p:cNvPr id="48" name="文本框 29"/>
            <p:cNvSpPr txBox="1"/>
            <p:nvPr/>
          </p:nvSpPr>
          <p:spPr>
            <a:xfrm>
              <a:off x="6703472" y="2832789"/>
              <a:ext cx="78328" cy="117492"/>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cs typeface="+mn-ea"/>
                <a:sym typeface="+mn-lt"/>
              </a:endParaRPr>
            </a:p>
          </p:txBody>
        </p:sp>
      </p:grpSp>
      <p:grpSp>
        <p:nvGrpSpPr>
          <p:cNvPr id="49" name="组合 48"/>
          <p:cNvGrpSpPr/>
          <p:nvPr/>
        </p:nvGrpSpPr>
        <p:grpSpPr>
          <a:xfrm>
            <a:off x="6330311" y="2994029"/>
            <a:ext cx="1628620" cy="1775722"/>
            <a:chOff x="6330311" y="3145669"/>
            <a:chExt cx="1628620" cy="1775722"/>
          </a:xfrm>
        </p:grpSpPr>
        <p:sp>
          <p:nvSpPr>
            <p:cNvPr id="50" name="Freeform 7"/>
            <p:cNvSpPr/>
            <p:nvPr/>
          </p:nvSpPr>
          <p:spPr bwMode="auto">
            <a:xfrm>
              <a:off x="6330311" y="3145669"/>
              <a:ext cx="1628620" cy="1775722"/>
            </a:xfrm>
            <a:custGeom>
              <a:avLst/>
              <a:gdLst>
                <a:gd name="T0" fmla="*/ 358 w 411"/>
                <a:gd name="T1" fmla="*/ 449 h 449"/>
                <a:gd name="T2" fmla="*/ 229 w 411"/>
                <a:gd name="T3" fmla="*/ 251 h 449"/>
                <a:gd name="T4" fmla="*/ 250 w 411"/>
                <a:gd name="T5" fmla="*/ 191 h 449"/>
                <a:gd name="T6" fmla="*/ 63 w 411"/>
                <a:gd name="T7" fmla="*/ 28 h 449"/>
                <a:gd name="T8" fmla="*/ 0 w 411"/>
                <a:gd name="T9" fmla="*/ 0 h 449"/>
                <a:gd name="T10" fmla="*/ 274 w 411"/>
                <a:gd name="T11" fmla="*/ 139 h 449"/>
                <a:gd name="T12" fmla="*/ 396 w 411"/>
                <a:gd name="T13" fmla="*/ 312 h 449"/>
                <a:gd name="T14" fmla="*/ 376 w 411"/>
                <a:gd name="T15" fmla="*/ 449 h 449"/>
                <a:gd name="T16" fmla="*/ 358 w 411"/>
                <a:gd name="T17"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449">
                  <a:moveTo>
                    <a:pt x="358" y="449"/>
                  </a:moveTo>
                  <a:cubicBezTo>
                    <a:pt x="316" y="385"/>
                    <a:pt x="274" y="320"/>
                    <a:pt x="229" y="251"/>
                  </a:cubicBezTo>
                  <a:cubicBezTo>
                    <a:pt x="272" y="244"/>
                    <a:pt x="262" y="217"/>
                    <a:pt x="250" y="191"/>
                  </a:cubicBezTo>
                  <a:cubicBezTo>
                    <a:pt x="212" y="109"/>
                    <a:pt x="142" y="63"/>
                    <a:pt x="63" y="28"/>
                  </a:cubicBezTo>
                  <a:cubicBezTo>
                    <a:pt x="42" y="19"/>
                    <a:pt x="20" y="12"/>
                    <a:pt x="0" y="0"/>
                  </a:cubicBezTo>
                  <a:cubicBezTo>
                    <a:pt x="108" y="12"/>
                    <a:pt x="201" y="60"/>
                    <a:pt x="274" y="139"/>
                  </a:cubicBezTo>
                  <a:cubicBezTo>
                    <a:pt x="321" y="191"/>
                    <a:pt x="369" y="248"/>
                    <a:pt x="396" y="312"/>
                  </a:cubicBezTo>
                  <a:cubicBezTo>
                    <a:pt x="411" y="348"/>
                    <a:pt x="384" y="403"/>
                    <a:pt x="376" y="449"/>
                  </a:cubicBezTo>
                  <a:cubicBezTo>
                    <a:pt x="370" y="449"/>
                    <a:pt x="364" y="449"/>
                    <a:pt x="358" y="44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lt1"/>
                </a:solidFill>
                <a:cs typeface="+mn-ea"/>
                <a:sym typeface="+mn-lt"/>
              </a:endParaRPr>
            </a:p>
          </p:txBody>
        </p:sp>
        <p:sp>
          <p:nvSpPr>
            <p:cNvPr id="51" name="文本框 30"/>
            <p:cNvSpPr txBox="1"/>
            <p:nvPr/>
          </p:nvSpPr>
          <p:spPr>
            <a:xfrm>
              <a:off x="7588027" y="4245976"/>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cs typeface="+mn-ea"/>
                <a:sym typeface="+mn-lt"/>
              </a:endParaRPr>
            </a:p>
          </p:txBody>
        </p:sp>
      </p:grpSp>
      <p:grpSp>
        <p:nvGrpSpPr>
          <p:cNvPr id="52" name="组合 51"/>
          <p:cNvGrpSpPr/>
          <p:nvPr/>
        </p:nvGrpSpPr>
        <p:grpSpPr>
          <a:xfrm>
            <a:off x="5084155" y="3517288"/>
            <a:ext cx="1952243" cy="2004779"/>
            <a:chOff x="5084155" y="3668928"/>
            <a:chExt cx="1952243" cy="2004779"/>
          </a:xfrm>
        </p:grpSpPr>
        <p:sp>
          <p:nvSpPr>
            <p:cNvPr id="53" name="Freeform 5"/>
            <p:cNvSpPr/>
            <p:nvPr/>
          </p:nvSpPr>
          <p:spPr bwMode="auto">
            <a:xfrm>
              <a:off x="5084155" y="3668928"/>
              <a:ext cx="1952243" cy="2004779"/>
            </a:xfrm>
            <a:custGeom>
              <a:avLst/>
              <a:gdLst>
                <a:gd name="T0" fmla="*/ 242 w 493"/>
                <a:gd name="T1" fmla="*/ 505 h 507"/>
                <a:gd name="T2" fmla="*/ 0 w 493"/>
                <a:gd name="T3" fmla="*/ 303 h 507"/>
                <a:gd name="T4" fmla="*/ 230 w 493"/>
                <a:gd name="T5" fmla="*/ 129 h 507"/>
                <a:gd name="T6" fmla="*/ 314 w 493"/>
                <a:gd name="T7" fmla="*/ 211 h 507"/>
                <a:gd name="T8" fmla="*/ 421 w 493"/>
                <a:gd name="T9" fmla="*/ 129 h 507"/>
                <a:gd name="T10" fmla="*/ 443 w 493"/>
                <a:gd name="T11" fmla="*/ 0 h 507"/>
                <a:gd name="T12" fmla="*/ 418 w 493"/>
                <a:gd name="T13" fmla="*/ 311 h 507"/>
                <a:gd name="T14" fmla="*/ 329 w 493"/>
                <a:gd name="T15" fmla="*/ 397 h 507"/>
                <a:gd name="T16" fmla="*/ 258 w 493"/>
                <a:gd name="T17" fmla="*/ 507 h 507"/>
                <a:gd name="T18" fmla="*/ 242 w 493"/>
                <a:gd name="T19" fmla="*/ 50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3" h="507">
                  <a:moveTo>
                    <a:pt x="242" y="505"/>
                  </a:moveTo>
                  <a:cubicBezTo>
                    <a:pt x="164" y="440"/>
                    <a:pt x="85" y="375"/>
                    <a:pt x="0" y="303"/>
                  </a:cubicBezTo>
                  <a:cubicBezTo>
                    <a:pt x="79" y="244"/>
                    <a:pt x="150" y="189"/>
                    <a:pt x="230" y="129"/>
                  </a:cubicBezTo>
                  <a:cubicBezTo>
                    <a:pt x="234" y="190"/>
                    <a:pt x="263" y="214"/>
                    <a:pt x="314" y="211"/>
                  </a:cubicBezTo>
                  <a:cubicBezTo>
                    <a:pt x="369" y="209"/>
                    <a:pt x="405" y="177"/>
                    <a:pt x="421" y="129"/>
                  </a:cubicBezTo>
                  <a:cubicBezTo>
                    <a:pt x="434" y="87"/>
                    <a:pt x="436" y="42"/>
                    <a:pt x="443" y="0"/>
                  </a:cubicBezTo>
                  <a:cubicBezTo>
                    <a:pt x="493" y="74"/>
                    <a:pt x="484" y="220"/>
                    <a:pt x="418" y="311"/>
                  </a:cubicBezTo>
                  <a:cubicBezTo>
                    <a:pt x="394" y="344"/>
                    <a:pt x="363" y="374"/>
                    <a:pt x="329" y="397"/>
                  </a:cubicBezTo>
                  <a:cubicBezTo>
                    <a:pt x="289" y="423"/>
                    <a:pt x="241" y="438"/>
                    <a:pt x="258" y="507"/>
                  </a:cubicBezTo>
                  <a:cubicBezTo>
                    <a:pt x="252" y="506"/>
                    <a:pt x="247" y="506"/>
                    <a:pt x="242" y="50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lt1"/>
                </a:solidFill>
                <a:cs typeface="+mn-ea"/>
                <a:sym typeface="+mn-lt"/>
              </a:endParaRPr>
            </a:p>
          </p:txBody>
        </p:sp>
        <p:sp>
          <p:nvSpPr>
            <p:cNvPr id="54" name="文本框 31"/>
            <p:cNvSpPr txBox="1"/>
            <p:nvPr/>
          </p:nvSpPr>
          <p:spPr>
            <a:xfrm>
              <a:off x="5813090" y="4818079"/>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34006" y="189183"/>
            <a:ext cx="551794" cy="551794"/>
          </a:xfrm>
          <a:prstGeom prst="rect">
            <a:avLst/>
          </a:prstGeom>
        </p:spPr>
      </p:pic>
      <p:sp>
        <p:nvSpPr>
          <p:cNvPr id="10" name="TextBox 59"/>
          <p:cNvSpPr txBox="1">
            <a:spLocks noChangeArrowheads="1"/>
          </p:cNvSpPr>
          <p:nvPr/>
        </p:nvSpPr>
        <p:spPr bwMode="auto">
          <a:xfrm>
            <a:off x="685800" y="158914"/>
            <a:ext cx="4690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spc="300" dirty="0">
                <a:solidFill>
                  <a:schemeClr val="tx1"/>
                </a:solidFill>
                <a:latin typeface="思源黑体 CN Regular" panose="020B0500000000000000" pitchFamily="34" charset="-122"/>
                <a:ea typeface="思源黑体 CN Regular" panose="020B0500000000000000" pitchFamily="34" charset="-122"/>
              </a:rPr>
              <a:t>Part 05  </a:t>
            </a:r>
            <a:r>
              <a:rPr lang="zh-CN" altLang="en-US" sz="2800" spc="300" dirty="0">
                <a:solidFill>
                  <a:schemeClr val="tx1"/>
                </a:solidFill>
                <a:latin typeface="思源黑体 CN Regular" panose="020B0500000000000000" pitchFamily="34" charset="-122"/>
                <a:ea typeface="思源黑体 CN Regular" panose="020B0500000000000000" pitchFamily="34" charset="-122"/>
              </a:rPr>
              <a:t>研究成果与应用</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46437" b="44368"/>
          <a:stretch>
            <a:fillRect/>
          </a:stretch>
        </p:blipFill>
        <p:spPr>
          <a:xfrm>
            <a:off x="1721067" y="6211615"/>
            <a:ext cx="8915411" cy="819807"/>
          </a:xfrm>
          <a:prstGeom prst="rect">
            <a:avLst/>
          </a:prstGeom>
        </p:spPr>
      </p:pic>
      <p:grpSp>
        <p:nvGrpSpPr>
          <p:cNvPr id="5" name="组合 4"/>
          <p:cNvGrpSpPr/>
          <p:nvPr/>
        </p:nvGrpSpPr>
        <p:grpSpPr>
          <a:xfrm>
            <a:off x="605669" y="1745036"/>
            <a:ext cx="2224557" cy="3561597"/>
            <a:chOff x="751076" y="1545636"/>
            <a:chExt cx="1562751" cy="2502021"/>
          </a:xfrm>
        </p:grpSpPr>
        <p:sp>
          <p:nvSpPr>
            <p:cNvPr id="6" name="Freeform: Shape 1"/>
            <p:cNvSpPr/>
            <p:nvPr/>
          </p:nvSpPr>
          <p:spPr bwMode="auto">
            <a:xfrm>
              <a:off x="85322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1"/>
            </a:solidFill>
            <a:ln>
              <a:noFill/>
            </a:ln>
            <a:effectLst/>
          </p:spPr>
          <p:txBody>
            <a:bodyPr anchor="ctr"/>
            <a:lstStyle/>
            <a:p>
              <a:pPr algn="ctr"/>
              <a:endParaRPr/>
            </a:p>
          </p:txBody>
        </p:sp>
        <p:sp>
          <p:nvSpPr>
            <p:cNvPr id="7" name="Freeform: Shape 2"/>
            <p:cNvSpPr/>
            <p:nvPr/>
          </p:nvSpPr>
          <p:spPr bwMode="auto">
            <a:xfrm>
              <a:off x="1005202" y="1545636"/>
              <a:ext cx="1053876"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583565">
                <a:defRPr/>
              </a:pPr>
              <a:r>
                <a:rPr lang="zh-CN" altLang="en-US" b="1"/>
                <a:t>关键词</a:t>
              </a:r>
            </a:p>
          </p:txBody>
        </p:sp>
        <p:sp>
          <p:nvSpPr>
            <p:cNvPr id="8" name="Freeform: Shape 3"/>
            <p:cNvSpPr/>
            <p:nvPr/>
          </p:nvSpPr>
          <p:spPr bwMode="auto">
            <a:xfrm>
              <a:off x="1076208" y="1817825"/>
              <a:ext cx="911865"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824865">
                <a:defRPr/>
              </a:pPr>
              <a:r>
                <a:rPr lang="zh-CN" altLang="en-US" sz="1200"/>
                <a:t>标题文本预设</a:t>
              </a:r>
            </a:p>
          </p:txBody>
        </p:sp>
        <p:sp>
          <p:nvSpPr>
            <p:cNvPr id="9" name="Freeform: Shape 4"/>
            <p:cNvSpPr/>
            <p:nvPr/>
          </p:nvSpPr>
          <p:spPr bwMode="auto">
            <a:xfrm>
              <a:off x="751076"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rmAutofit/>
            </a:bodyPr>
            <a:lstStyle/>
            <a:p>
              <a:pPr algn="ctr">
                <a:lnSpc>
                  <a:spcPct val="120000"/>
                </a:lnSpc>
                <a:defRPr/>
              </a:pPr>
              <a:r>
                <a:rPr lang="zh-CN" altLang="en-US" sz="1050"/>
                <a:t>此部分内容作为文字排版占位显示</a:t>
              </a:r>
              <a:br>
                <a:rPr lang="zh-CN" altLang="en-US" sz="1050"/>
              </a:br>
              <a:r>
                <a:rPr lang="zh-CN" altLang="en-US" sz="1050"/>
                <a:t>（建议使用主题字体）。</a:t>
              </a:r>
            </a:p>
          </p:txBody>
        </p:sp>
      </p:grpSp>
      <p:grpSp>
        <p:nvGrpSpPr>
          <p:cNvPr id="11" name="组合 10"/>
          <p:cNvGrpSpPr/>
          <p:nvPr/>
        </p:nvGrpSpPr>
        <p:grpSpPr>
          <a:xfrm>
            <a:off x="3489879" y="1745036"/>
            <a:ext cx="2224559" cy="3561597"/>
            <a:chOff x="2777234" y="1545636"/>
            <a:chExt cx="1562752" cy="2502021"/>
          </a:xfrm>
        </p:grpSpPr>
        <p:sp>
          <p:nvSpPr>
            <p:cNvPr id="12" name="Freeform: Shape 5"/>
            <p:cNvSpPr/>
            <p:nvPr/>
          </p:nvSpPr>
          <p:spPr bwMode="auto">
            <a:xfrm>
              <a:off x="2880006"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2"/>
            </a:solidFill>
            <a:ln>
              <a:noFill/>
            </a:ln>
            <a:effectLst/>
          </p:spPr>
          <p:txBody>
            <a:bodyPr anchor="ctr"/>
            <a:lstStyle/>
            <a:p>
              <a:pPr algn="ctr"/>
              <a:endParaRPr/>
            </a:p>
          </p:txBody>
        </p:sp>
        <p:sp>
          <p:nvSpPr>
            <p:cNvPr id="13" name="Freeform: Shape 6"/>
            <p:cNvSpPr/>
            <p:nvPr/>
          </p:nvSpPr>
          <p:spPr bwMode="auto">
            <a:xfrm>
              <a:off x="3055652" y="1545636"/>
              <a:ext cx="100653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zh-CN" altLang="en-US" b="1"/>
                <a:t>关键词</a:t>
              </a:r>
            </a:p>
          </p:txBody>
        </p:sp>
        <p:sp>
          <p:nvSpPr>
            <p:cNvPr id="14" name="Freeform: Shape 7"/>
            <p:cNvSpPr/>
            <p:nvPr/>
          </p:nvSpPr>
          <p:spPr bwMode="auto">
            <a:xfrm>
              <a:off x="2941669" y="1817825"/>
              <a:ext cx="1233883"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824865">
                <a:defRPr/>
              </a:pPr>
              <a:r>
                <a:rPr lang="zh-CN" altLang="en-US" sz="1200"/>
                <a:t>标题文本预设</a:t>
              </a:r>
            </a:p>
          </p:txBody>
        </p:sp>
        <p:sp>
          <p:nvSpPr>
            <p:cNvPr id="15" name="Freeform: Shape 8"/>
            <p:cNvSpPr/>
            <p:nvPr/>
          </p:nvSpPr>
          <p:spPr bwMode="auto">
            <a:xfrm>
              <a:off x="2777234"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rmAutofit/>
            </a:bodyPr>
            <a:lstStyle/>
            <a:p>
              <a:pPr algn="ctr">
                <a:lnSpc>
                  <a:spcPct val="120000"/>
                </a:lnSpc>
                <a:defRPr/>
              </a:pPr>
              <a:r>
                <a:rPr lang="zh-CN" altLang="en-US" sz="1050"/>
                <a:t>此部分内容作为文字排版占位显示</a:t>
              </a:r>
              <a:br>
                <a:rPr lang="zh-CN" altLang="en-US" sz="1050"/>
              </a:br>
              <a:r>
                <a:rPr lang="zh-CN" altLang="en-US" sz="1050"/>
                <a:t>（建议使用主题字体）。</a:t>
              </a:r>
            </a:p>
          </p:txBody>
        </p:sp>
      </p:grpSp>
      <p:grpSp>
        <p:nvGrpSpPr>
          <p:cNvPr id="16" name="组合 15"/>
          <p:cNvGrpSpPr/>
          <p:nvPr/>
        </p:nvGrpSpPr>
        <p:grpSpPr>
          <a:xfrm>
            <a:off x="6374978" y="1745036"/>
            <a:ext cx="2224559" cy="3561597"/>
            <a:chOff x="4804015" y="1545636"/>
            <a:chExt cx="1562752" cy="2502021"/>
          </a:xfrm>
        </p:grpSpPr>
        <p:sp>
          <p:nvSpPr>
            <p:cNvPr id="17" name="Freeform: Shape 9"/>
            <p:cNvSpPr/>
            <p:nvPr/>
          </p:nvSpPr>
          <p:spPr bwMode="auto">
            <a:xfrm>
              <a:off x="4906164"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3"/>
            </a:solidFill>
            <a:ln>
              <a:noFill/>
            </a:ln>
            <a:effectLst/>
          </p:spPr>
          <p:txBody>
            <a:bodyPr anchor="ctr"/>
            <a:lstStyle/>
            <a:p>
              <a:pPr algn="ctr"/>
              <a:endParaRPr/>
            </a:p>
          </p:txBody>
        </p:sp>
        <p:sp>
          <p:nvSpPr>
            <p:cNvPr id="18" name="Freeform: Shape 10"/>
            <p:cNvSpPr/>
            <p:nvPr/>
          </p:nvSpPr>
          <p:spPr bwMode="auto">
            <a:xfrm>
              <a:off x="5077450"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zh-CN" altLang="en-US" b="1"/>
                <a:t>关键词</a:t>
              </a:r>
            </a:p>
          </p:txBody>
        </p:sp>
        <p:sp>
          <p:nvSpPr>
            <p:cNvPr id="19" name="Freeform: Shape 11"/>
            <p:cNvSpPr/>
            <p:nvPr/>
          </p:nvSpPr>
          <p:spPr bwMode="auto">
            <a:xfrm>
              <a:off x="5078074" y="1817825"/>
              <a:ext cx="1014636" cy="159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824865">
                <a:defRPr/>
              </a:pPr>
              <a:r>
                <a:rPr lang="zh-CN" altLang="en-US" sz="1200"/>
                <a:t>标题文本预设</a:t>
              </a:r>
            </a:p>
          </p:txBody>
        </p:sp>
        <p:sp>
          <p:nvSpPr>
            <p:cNvPr id="20" name="Freeform: Shape 12"/>
            <p:cNvSpPr/>
            <p:nvPr/>
          </p:nvSpPr>
          <p:spPr bwMode="auto">
            <a:xfrm>
              <a:off x="4804015"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rmAutofit/>
            </a:bodyPr>
            <a:lstStyle/>
            <a:p>
              <a:pPr algn="ctr">
                <a:lnSpc>
                  <a:spcPct val="120000"/>
                </a:lnSpc>
                <a:defRPr/>
              </a:pPr>
              <a:r>
                <a:rPr lang="zh-CN" altLang="en-US" sz="1050"/>
                <a:t>此部分内容作为文字排版占位显示</a:t>
              </a:r>
              <a:br>
                <a:rPr lang="zh-CN" altLang="en-US" sz="1050"/>
              </a:br>
              <a:r>
                <a:rPr lang="zh-CN" altLang="en-US" sz="1050"/>
                <a:t>（建议使用主题字体）。</a:t>
              </a:r>
            </a:p>
          </p:txBody>
        </p:sp>
      </p:grpSp>
      <p:grpSp>
        <p:nvGrpSpPr>
          <p:cNvPr id="21" name="组合 20"/>
          <p:cNvGrpSpPr/>
          <p:nvPr/>
        </p:nvGrpSpPr>
        <p:grpSpPr>
          <a:xfrm>
            <a:off x="9259193" y="1745036"/>
            <a:ext cx="2224557" cy="3561597"/>
            <a:chOff x="6830174" y="1545636"/>
            <a:chExt cx="1562751" cy="2502021"/>
          </a:xfrm>
        </p:grpSpPr>
        <p:sp>
          <p:nvSpPr>
            <p:cNvPr id="22" name="Freeform: Shape 13"/>
            <p:cNvSpPr/>
            <p:nvPr/>
          </p:nvSpPr>
          <p:spPr bwMode="auto">
            <a:xfrm>
              <a:off x="693294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4"/>
            </a:solidFill>
            <a:ln>
              <a:noFill/>
            </a:ln>
            <a:effectLst/>
          </p:spPr>
          <p:txBody>
            <a:bodyPr anchor="ctr"/>
            <a:lstStyle/>
            <a:p>
              <a:pPr algn="ctr"/>
              <a:endParaRPr/>
            </a:p>
          </p:txBody>
        </p:sp>
        <p:sp>
          <p:nvSpPr>
            <p:cNvPr id="23" name="Freeform: Shape 14"/>
            <p:cNvSpPr/>
            <p:nvPr/>
          </p:nvSpPr>
          <p:spPr bwMode="auto">
            <a:xfrm>
              <a:off x="7104231"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zh-CN" altLang="en-US" b="1"/>
                <a:t>关键词</a:t>
              </a:r>
            </a:p>
          </p:txBody>
        </p:sp>
        <p:sp>
          <p:nvSpPr>
            <p:cNvPr id="24" name="Freeform: Shape 15"/>
            <p:cNvSpPr/>
            <p:nvPr/>
          </p:nvSpPr>
          <p:spPr bwMode="auto">
            <a:xfrm>
              <a:off x="7064991" y="1817825"/>
              <a:ext cx="1093739"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824865">
                <a:defRPr/>
              </a:pPr>
              <a:r>
                <a:rPr lang="zh-CN" altLang="en-US" sz="1200"/>
                <a:t>标题文本预设</a:t>
              </a:r>
            </a:p>
          </p:txBody>
        </p:sp>
        <p:sp>
          <p:nvSpPr>
            <p:cNvPr id="25" name="Freeform: Shape 16"/>
            <p:cNvSpPr/>
            <p:nvPr/>
          </p:nvSpPr>
          <p:spPr bwMode="auto">
            <a:xfrm>
              <a:off x="6830174"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rmAutofit/>
            </a:bodyPr>
            <a:lstStyle/>
            <a:p>
              <a:pPr algn="ctr">
                <a:lnSpc>
                  <a:spcPct val="120000"/>
                </a:lnSpc>
                <a:defRPr/>
              </a:pPr>
              <a:r>
                <a:rPr lang="zh-CN" altLang="en-US" sz="1050"/>
                <a:t>此部分内容作为文字排版占位显示</a:t>
              </a:r>
              <a:br>
                <a:rPr lang="zh-CN" altLang="en-US" sz="1050"/>
              </a:br>
              <a:r>
                <a:rPr lang="zh-CN" altLang="en-US" sz="1050"/>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73995"/>
            <a:ext cx="12360166" cy="6184005"/>
          </a:xfrm>
          <a:prstGeom prst="rect">
            <a:avLst/>
          </a:prstGeom>
        </p:spPr>
      </p:pic>
      <p:sp>
        <p:nvSpPr>
          <p:cNvPr id="25" name="矩形 24"/>
          <p:cNvSpPr/>
          <p:nvPr/>
        </p:nvSpPr>
        <p:spPr>
          <a:xfrm>
            <a:off x="0" y="1323771"/>
            <a:ext cx="12360166" cy="3973458"/>
          </a:xfrm>
          <a:prstGeom prst="rect">
            <a:avLst/>
          </a:prstGeom>
          <a:solidFill>
            <a:srgbClr val="C7C7C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Indie Rocker_alt2">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852488" y="225425"/>
            <a:ext cx="609600" cy="609600"/>
          </a:xfrm>
          <a:prstGeom prst="rect">
            <a:avLst/>
          </a:prstGeom>
        </p:spPr>
      </p:pic>
      <p:cxnSp>
        <p:nvCxnSpPr>
          <p:cNvPr id="16" name="直接连接符 15"/>
          <p:cNvCxnSpPr/>
          <p:nvPr/>
        </p:nvCxnSpPr>
        <p:spPr>
          <a:xfrm flipV="1">
            <a:off x="641184" y="2251681"/>
            <a:ext cx="0" cy="210769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文本框 12"/>
          <p:cNvSpPr txBox="1"/>
          <p:nvPr/>
        </p:nvSpPr>
        <p:spPr>
          <a:xfrm>
            <a:off x="641184" y="3282814"/>
            <a:ext cx="2775284" cy="1198880"/>
          </a:xfrm>
          <a:prstGeom prst="rect">
            <a:avLst/>
          </a:prstGeom>
          <a:noFill/>
        </p:spPr>
        <p:txBody>
          <a:bodyPr wrap="square" rtlCol="0">
            <a:spAutoFit/>
          </a:bodyPr>
          <a:lstStyle/>
          <a:p>
            <a:pPr>
              <a:lnSpc>
                <a:spcPct val="150000"/>
              </a:lnSpc>
            </a:pPr>
            <a:r>
              <a:rPr lang="zh-CN" altLang="en-US" sz="1600" dirty="0">
                <a:solidFill>
                  <a:schemeClr val="accent6"/>
                </a:solidFill>
                <a:latin typeface="思源黑体 CN Regular" panose="020B0500000000000000" pitchFamily="34" charset="-122"/>
                <a:ea typeface="思源黑体 CN Regular" panose="020B0500000000000000" pitchFamily="34" charset="-122"/>
              </a:rPr>
              <a:t>答辩人：</a:t>
            </a:r>
            <a:r>
              <a:rPr lang="en-US" altLang="zh-CN" sz="1600" dirty="0">
                <a:solidFill>
                  <a:schemeClr val="accent6"/>
                </a:solidFill>
                <a:latin typeface="思源黑体 CN Regular" panose="020B0500000000000000" pitchFamily="34" charset="-122"/>
                <a:ea typeface="思源黑体 CN Regular" panose="020B0500000000000000" pitchFamily="34" charset="-122"/>
              </a:rPr>
              <a:t>XXX</a:t>
            </a:r>
          </a:p>
          <a:p>
            <a:pPr>
              <a:lnSpc>
                <a:spcPct val="150000"/>
              </a:lnSpc>
            </a:pPr>
            <a:r>
              <a:rPr lang="zh-CN" altLang="en-US" sz="1600" dirty="0">
                <a:solidFill>
                  <a:schemeClr val="accent6"/>
                </a:solidFill>
                <a:latin typeface="思源黑体 CN Regular" panose="020B0500000000000000" pitchFamily="34" charset="-122"/>
                <a:ea typeface="思源黑体 CN Regular" panose="020B0500000000000000" pitchFamily="34" charset="-122"/>
              </a:rPr>
              <a:t>指导教师：</a:t>
            </a:r>
            <a:r>
              <a:rPr lang="en-US" altLang="zh-CN" sz="1600" dirty="0">
                <a:solidFill>
                  <a:schemeClr val="accent6"/>
                </a:solidFill>
                <a:latin typeface="思源黑体 CN Regular" panose="020B0500000000000000" pitchFamily="34" charset="-122"/>
                <a:ea typeface="思源黑体 CN Regular" panose="020B0500000000000000" pitchFamily="34" charset="-122"/>
              </a:rPr>
              <a:t>XXX</a:t>
            </a:r>
          </a:p>
          <a:p>
            <a:pPr>
              <a:lnSpc>
                <a:spcPct val="150000"/>
              </a:lnSpc>
            </a:pPr>
            <a:r>
              <a:rPr lang="en-US" altLang="zh-CN" sz="1600" dirty="0">
                <a:solidFill>
                  <a:schemeClr val="accent6"/>
                </a:solidFill>
                <a:latin typeface="思源黑体 CN Regular" panose="020B0500000000000000" pitchFamily="34" charset="-122"/>
                <a:ea typeface="思源黑体 CN Regular" panose="020B0500000000000000" pitchFamily="34" charset="-122"/>
              </a:rPr>
              <a:t>XX</a:t>
            </a:r>
            <a:r>
              <a:rPr lang="zh-CN" altLang="en-US" sz="1600" dirty="0">
                <a:solidFill>
                  <a:schemeClr val="accent6"/>
                </a:solidFill>
                <a:latin typeface="思源黑体 CN Regular" panose="020B0500000000000000" pitchFamily="34" charset="-122"/>
                <a:ea typeface="思源黑体 CN Regular" panose="020B0500000000000000" pitchFamily="34" charset="-122"/>
              </a:rPr>
              <a:t>年</a:t>
            </a:r>
            <a:r>
              <a:rPr lang="en-US" altLang="zh-CN" sz="1600" dirty="0">
                <a:solidFill>
                  <a:schemeClr val="accent6"/>
                </a:solidFill>
                <a:latin typeface="思源黑体 CN Regular" panose="020B0500000000000000" pitchFamily="34" charset="-122"/>
                <a:ea typeface="思源黑体 CN Regular" panose="020B0500000000000000" pitchFamily="34" charset="-122"/>
              </a:rPr>
              <a:t>XX</a:t>
            </a:r>
            <a:r>
              <a:rPr lang="zh-CN" altLang="en-US" sz="1600" dirty="0">
                <a:solidFill>
                  <a:schemeClr val="accent6"/>
                </a:solidFill>
                <a:latin typeface="思源黑体 CN Regular" panose="020B0500000000000000" pitchFamily="34" charset="-122"/>
                <a:ea typeface="思源黑体 CN Regular" panose="020B0500000000000000" pitchFamily="34" charset="-122"/>
              </a:rPr>
              <a:t>月</a:t>
            </a:r>
          </a:p>
        </p:txBody>
      </p:sp>
      <p:pic>
        <p:nvPicPr>
          <p:cNvPr id="6" name="图片 5"/>
          <p:cNvPicPr>
            <a:picLocks noChangeAspect="1"/>
          </p:cNvPicPr>
          <p:nvPr/>
        </p:nvPicPr>
        <p:blipFill rotWithShape="1">
          <a:blip r:embed="rId7">
            <a:extLst>
              <a:ext uri="{BEBA8EAE-BF5A-486C-A8C5-ECC9F3942E4B}">
                <a14:imgProps xmlns:a14="http://schemas.microsoft.com/office/drawing/2010/main">
                  <a14:imgLayer r:embed="rId8">
                    <a14:imgEffect>
                      <a14:backgroundRemoval t="0" b="100000" l="0" r="62900"/>
                    </a14:imgEffect>
                  </a14:imgLayer>
                </a14:imgProps>
              </a:ext>
              <a:ext uri="{28A0092B-C50C-407E-A947-70E740481C1C}">
                <a14:useLocalDpi xmlns:a14="http://schemas.microsoft.com/office/drawing/2010/main" val="0"/>
              </a:ext>
            </a:extLst>
          </a:blip>
          <a:srcRect t="12145" r="31804" b="24636"/>
          <a:stretch>
            <a:fillRect/>
          </a:stretch>
        </p:blipFill>
        <p:spPr>
          <a:xfrm>
            <a:off x="6557542" y="1083337"/>
            <a:ext cx="4676869" cy="4335518"/>
          </a:xfrm>
          <a:prstGeom prst="rect">
            <a:avLst/>
          </a:prstGeom>
        </p:spPr>
      </p:pic>
      <p:sp>
        <p:nvSpPr>
          <p:cNvPr id="11" name="文本框 13"/>
          <p:cNvSpPr txBox="1"/>
          <p:nvPr/>
        </p:nvSpPr>
        <p:spPr>
          <a:xfrm>
            <a:off x="546588" y="2184114"/>
            <a:ext cx="6127713" cy="707886"/>
          </a:xfrm>
          <a:prstGeom prst="rect">
            <a:avLst/>
          </a:prstGeom>
          <a:noFill/>
        </p:spPr>
        <p:txBody>
          <a:bodyPr wrap="square">
            <a:spAutoFit/>
          </a:bodyPr>
          <a:lstStyle/>
          <a:p>
            <a:pPr>
              <a:spcAft>
                <a:spcPts val="600"/>
              </a:spcAft>
              <a:defRPr/>
            </a:pPr>
            <a:r>
              <a:rPr lang="zh-CN" altLang="en-US" sz="4000" b="1" spc="300" dirty="0">
                <a:solidFill>
                  <a:schemeClr val="accent6"/>
                </a:solidFill>
                <a:latin typeface="思源黑体 CN Regular" panose="020B0500000000000000" pitchFamily="34" charset="-122"/>
                <a:ea typeface="思源黑体 CN Regular" panose="020B0500000000000000" pitchFamily="34" charset="-122"/>
              </a:rPr>
              <a:t>请各位老师批评指正！</a:t>
            </a:r>
          </a:p>
        </p:txBody>
      </p:sp>
      <p:sp>
        <p:nvSpPr>
          <p:cNvPr id="12" name="TextBox 23"/>
          <p:cNvSpPr txBox="1">
            <a:spLocks noChangeArrowheads="1"/>
          </p:cNvSpPr>
          <p:nvPr/>
        </p:nvSpPr>
        <p:spPr bwMode="auto">
          <a:xfrm>
            <a:off x="609652" y="2849266"/>
            <a:ext cx="63420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Nexa Light" pitchFamily="50" charset="0"/>
                <a:ea typeface="微软雅黑" panose="020B0503020204020204" pitchFamily="34" charset="-122"/>
              </a:defRPr>
            </a:lvl9pPr>
          </a:lstStyle>
          <a:p>
            <a:pPr lvl="0">
              <a:defRPr/>
            </a:pPr>
            <a:r>
              <a:rPr kumimoji="0" lang="en-US" altLang="zh-CN" sz="2200" b="0" i="0" u="none" strike="noStrike" kern="1200" cap="none" spc="600" normalizeH="0" baseline="0" noProof="0" dirty="0">
                <a:ln>
                  <a:noFill/>
                </a:ln>
                <a:solidFill>
                  <a:schemeClr val="accent6"/>
                </a:solidFill>
                <a:effectLst/>
                <a:uLnTx/>
                <a:uFillTx/>
                <a:latin typeface="思源黑体 CN Regular" panose="020B0500000000000000" pitchFamily="34" charset="-122"/>
                <a:ea typeface="思源黑体 CN Regular" panose="020B0500000000000000" pitchFamily="34" charset="-122"/>
              </a:rPr>
              <a:t>THANK YOU FOR WATCHING</a:t>
            </a:r>
            <a:endParaRPr kumimoji="0" lang="zh-CN" altLang="en-US" sz="2200" b="0" i="0" u="none" strike="noStrike" kern="1200" cap="none" spc="600" normalizeH="0" baseline="0" noProof="0" dirty="0">
              <a:ln>
                <a:noFill/>
              </a:ln>
              <a:solidFill>
                <a:schemeClr val="accent6"/>
              </a:solidFill>
              <a:effectLst/>
              <a:uLnTx/>
              <a:uFillTx/>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repeatCount="indefinite" fill="hold" display="0">
                  <p:stCondLst>
                    <p:cond delay="indefinite"/>
                  </p:stCondLst>
                  <p:endCondLst>
                    <p:cond evt="onStopAudio" delay="0">
                      <p:tgtEl>
                        <p:sldTgt/>
                      </p:tgtEl>
                    </p:cond>
                  </p:endCondLst>
                </p:cTn>
                <p:tgtEl>
                  <p:spTgt spid="24"/>
                </p:tgtEl>
              </p:cMediaNode>
            </p:audio>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43B8026-7710-49C2-8E46-0DD9918B0DD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青春毕业论文"/>
</p:tagLst>
</file>

<file path=ppt/tags/tag2.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SubTitl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SubTitle"/>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8"/>
</p:tagLst>
</file>

<file path=ppt/tags/tag8.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51008135147"/>
  <p:tag name="MH_LIBRARY" val="GRAPHIC"/>
  <p:tag name="MH_TYPE" val="Other"/>
  <p:tag name="MH_ORDER" val="5"/>
</p:tagLst>
</file>

<file path=ppt/theme/theme1.xml><?xml version="1.0" encoding="utf-8"?>
<a:theme xmlns:a="http://schemas.openxmlformats.org/drawingml/2006/main" name="Office 主题​​">
  <a:themeElements>
    <a:clrScheme name="模块">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自定义 1">
      <a:majorFont>
        <a:latin typeface="思源黑体 CN Regular"/>
        <a:ea typeface="思源黑体 CN Regular"/>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1921</Words>
  <Application>Microsoft Office PowerPoint</Application>
  <PresentationFormat>宽屏</PresentationFormat>
  <Paragraphs>323</Paragraphs>
  <Slides>28</Slides>
  <Notes>28</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Helvetica Light</vt:lpstr>
      <vt:lpstr>Lao UI</vt:lpstr>
      <vt:lpstr>等线</vt:lpstr>
      <vt:lpstr>思源黑体 CN Regular</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青春毕业论文</dc:title>
  <dc:creator/>
  <cp:lastModifiedBy>faith123</cp:lastModifiedBy>
  <cp:revision>7</cp:revision>
  <dcterms:created xsi:type="dcterms:W3CDTF">2018-03-26T13:30:41Z</dcterms:created>
  <dcterms:modified xsi:type="dcterms:W3CDTF">2018-11-20T03:38:16Z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